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540" r:id="rId2"/>
    <p:sldId id="601" r:id="rId3"/>
    <p:sldId id="626" r:id="rId4"/>
    <p:sldId id="627" r:id="rId5"/>
    <p:sldId id="628" r:id="rId6"/>
    <p:sldId id="632" r:id="rId7"/>
    <p:sldId id="633" r:id="rId8"/>
    <p:sldId id="629" r:id="rId9"/>
    <p:sldId id="630" r:id="rId10"/>
    <p:sldId id="631" r:id="rId11"/>
    <p:sldId id="634" r:id="rId12"/>
    <p:sldId id="635" r:id="rId13"/>
    <p:sldId id="636" r:id="rId14"/>
    <p:sldId id="637" r:id="rId15"/>
    <p:sldId id="639" r:id="rId16"/>
    <p:sldId id="640" r:id="rId17"/>
    <p:sldId id="638" r:id="rId18"/>
    <p:sldId id="61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43" autoAdjust="0"/>
    <p:restoredTop sz="90821" autoAdjust="0"/>
  </p:normalViewPr>
  <p:slideViewPr>
    <p:cSldViewPr snapToGrid="0" snapToObjects="1">
      <p:cViewPr>
        <p:scale>
          <a:sx n="106" d="100"/>
          <a:sy n="106" d="100"/>
        </p:scale>
        <p:origin x="696" y="-192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8/16/18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8/16/18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Shape 9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1" name="Shape 9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7860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D3CF6-1C72-4C19-BF7D-474B1C3920B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79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D3CF6-1C72-4C19-BF7D-474B1C3920B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00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D3CF6-1C72-4C19-BF7D-474B1C3920B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4600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D3CF6-1C72-4C19-BF7D-474B1C3920B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75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0905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1873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D3CF6-1C72-4C19-BF7D-474B1C3920B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9297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" name="Shape 14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6" name="Shape 14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5484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Shape 9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1" name="Shape 9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4512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Shape 9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1" name="Shape 9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2871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D3CF6-1C72-4C19-BF7D-474B1C3920B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32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D3CF6-1C72-4C19-BF7D-474B1C3920B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874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D3CF6-1C72-4C19-BF7D-474B1C3920B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1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Slide Image Placeholder 1">
            <a:extLst>
              <a:ext uri="{FF2B5EF4-FFF2-40B4-BE49-F238E27FC236}">
                <a16:creationId xmlns="" xmlns:a16="http://schemas.microsoft.com/office/drawing/2014/main" id="{8D394C98-BB43-4424-A0EF-D4DE65F4C2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23" name="Notes Placeholder 2">
            <a:extLst>
              <a:ext uri="{FF2B5EF4-FFF2-40B4-BE49-F238E27FC236}">
                <a16:creationId xmlns="" xmlns:a16="http://schemas.microsoft.com/office/drawing/2014/main" id="{770816FF-0A17-44A7-B853-49AC97422C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 es una diapositiva más simple en la agenda, el esquema para su presentación  </a:t>
            </a:r>
          </a:p>
        </p:txBody>
      </p:sp>
      <p:sp>
        <p:nvSpPr>
          <p:cNvPr id="184324" name="Slide Number Placeholder 3">
            <a:extLst>
              <a:ext uri="{FF2B5EF4-FFF2-40B4-BE49-F238E27FC236}">
                <a16:creationId xmlns="" xmlns:a16="http://schemas.microsoft.com/office/drawing/2014/main" id="{2DB859C4-3384-4BB1-B369-CED4A0ECB1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79560FF0-EE11-40C3-9971-501A6BD1DF14}" type="slidenum">
              <a:rPr lang="en-US" altLang="en-US" smtClean="0">
                <a:solidFill>
                  <a:srgbClr val="0A1F24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8</a:t>
            </a:fld>
            <a:endParaRPr lang="en-US" altLang="en-US">
              <a:solidFill>
                <a:srgbClr val="0A1F24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745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Slide Image Placeholder 1">
            <a:extLst>
              <a:ext uri="{FF2B5EF4-FFF2-40B4-BE49-F238E27FC236}">
                <a16:creationId xmlns="" xmlns:a16="http://schemas.microsoft.com/office/drawing/2014/main" id="{7D0236AC-ED6E-46FA-8D16-66360F0D40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838200" y="2195513"/>
            <a:ext cx="7038975" cy="52784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1" name="Notes Placeholder 2">
            <a:extLst>
              <a:ext uri="{FF2B5EF4-FFF2-40B4-BE49-F238E27FC236}">
                <a16:creationId xmlns="" xmlns:a16="http://schemas.microsoft.com/office/drawing/2014/main" id="{C4C93038-49B8-4BDB-937F-9ACDE91BF2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7691718"/>
            <a:ext cx="5486400" cy="766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800" b="1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es el Programa de Nuevos gTLD?</a:t>
            </a:r>
          </a:p>
          <a:p>
            <a:pPr eaLnBrk="1" hangingPunct="1">
              <a:spcBef>
                <a:spcPct val="0"/>
              </a:spcBef>
            </a:pPr>
            <a:endParaRPr lang="en-US" altLang="en-US" sz="800" b="1" dirty="0">
              <a:solidFill>
                <a:srgbClr val="0A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iniciativa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impulsada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por la comunidad de Internet que está permitiendo la mayor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expansión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sistema de nombres de dominio hasta la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fecha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En los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últimos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años, se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incorporaron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más de 1.200 nuevos dominios genéricos de alto nivel a  Internet. </a:t>
            </a:r>
            <a:r>
              <a:rPr lang="en-US" altLang="en-US"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Programa de Nuevos gTLD está </a:t>
            </a:r>
            <a:r>
              <a:rPr lang="en-US" altLang="en-US" sz="8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liderando</a:t>
            </a:r>
            <a:r>
              <a:rPr lang="en-US" altLang="en-US"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altLang="en-US" sz="8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innovación</a:t>
            </a:r>
            <a:r>
              <a:rPr lang="en-US" altLang="en-US"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línea.</a:t>
            </a:r>
          </a:p>
          <a:p>
            <a:pPr eaLnBrk="1" hangingPunct="1">
              <a:spcBef>
                <a:spcPct val="0"/>
              </a:spcBef>
            </a:pPr>
            <a:endParaRPr lang="en-US" altLang="en-US" sz="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primera vez, los Nombres de Dominio Internacionalizados (con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caracteres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códigos de escritura como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árabe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chino,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cirílico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devanagari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muchos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otros) están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siendo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agregados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la infraestructura de Internet como dominios genéricos de alto nivel,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sentando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las bases para una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verdadera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Internet global y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multilingüe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Los IDN permiten que los usuarios de Internet de todo el mundo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naveguen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por la web en su idioma local, lo que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ya no tendrán que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pasar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un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teclado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otro.</a:t>
            </a:r>
          </a:p>
          <a:p>
            <a:pPr eaLnBrk="1" hangingPunct="1">
              <a:spcBef>
                <a:spcPct val="0"/>
              </a:spcBef>
            </a:pPr>
            <a:endParaRPr lang="en-US" altLang="en-US" sz="800" dirty="0">
              <a:solidFill>
                <a:srgbClr val="0A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Programa de Nuevos gTLD es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gestionado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por la ICANN, lo que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fue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forjado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mediante el modelo multisectorial. Parte de los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ocho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años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necesarios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llevar el programa a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buen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término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dedicaron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generar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consenso entre las diferentes partes con intereses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variados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La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cualidad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multisectorial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ofrece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una serie de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controles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equilibrios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que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dado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lugar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la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inclusión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muchos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nuevos en el Programa de Nuevos gTLD que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respaldan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seguridad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la </a:t>
            </a:r>
            <a:r>
              <a:rPr lang="en-US" altLang="en-US" sz="800" dirty="0" err="1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estabilidad</a:t>
            </a:r>
            <a:r>
              <a:rPr lang="en-US" altLang="en-US" sz="800" dirty="0">
                <a:solidFill>
                  <a:srgbClr val="0A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Internet.</a:t>
            </a:r>
          </a:p>
        </p:txBody>
      </p:sp>
      <p:sp>
        <p:nvSpPr>
          <p:cNvPr id="186372" name="Slide Number Placeholder 3">
            <a:extLst>
              <a:ext uri="{FF2B5EF4-FFF2-40B4-BE49-F238E27FC236}">
                <a16:creationId xmlns="" xmlns:a16="http://schemas.microsoft.com/office/drawing/2014/main" id="{43CD9092-ECD4-482A-A954-32A9261201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63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4225" indent="-301625" defTabSz="963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8088" indent="-241300" defTabSz="963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688" indent="-241300" defTabSz="963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4875" indent="-241300" defTabSz="9636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32075" indent="-2413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9275" indent="-2413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6475" indent="-2413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3675" indent="-2413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BA937275-9484-47A0-A438-47AA6A43E215}" type="slidenum">
              <a:rPr lang="en-US" altLang="en-US" sz="1300" smtClean="0">
                <a:solidFill>
                  <a:srgbClr val="0A1F24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9</a:t>
            </a:fld>
            <a:endParaRPr lang="en-US" altLang="en-US" sz="1300">
              <a:solidFill>
                <a:srgbClr val="0A1F24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8775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Slide Image Placeholder 1">
            <a:extLst>
              <a:ext uri="{FF2B5EF4-FFF2-40B4-BE49-F238E27FC236}">
                <a16:creationId xmlns="" xmlns:a16="http://schemas.microsoft.com/office/drawing/2014/main" id="{CE704E62-D167-4A99-B58A-63A6CAD3A1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8419" name="Notes Placeholder 2">
            <a:extLst>
              <a:ext uri="{FF2B5EF4-FFF2-40B4-BE49-F238E27FC236}">
                <a16:creationId xmlns="" xmlns:a16="http://schemas.microsoft.com/office/drawing/2014/main" id="{13C7278E-09FC-4D66-A30D-AEB855AD72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88420" name="Slide Number Placeholder 3">
            <a:extLst>
              <a:ext uri="{FF2B5EF4-FFF2-40B4-BE49-F238E27FC236}">
                <a16:creationId xmlns="" xmlns:a16="http://schemas.microsoft.com/office/drawing/2014/main" id="{05774C85-A3AA-4E26-B5D4-BF54869081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83505A04-83D6-440C-A5F8-E2F674513802}" type="slidenum">
              <a:rPr lang="en-US" altLang="en-US" smtClean="0">
                <a:solidFill>
                  <a:srgbClr val="0A1F24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10</a:t>
            </a:fld>
            <a:endParaRPr lang="en-US" altLang="en-US">
              <a:solidFill>
                <a:srgbClr val="0A1F24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418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hyperlink" Target="https://twitter.com/icann" TargetMode="External"/><Relationship Id="rId20" Type="http://schemas.openxmlformats.org/officeDocument/2006/relationships/hyperlink" Target="https://www.slideshare.net/icannpresentations" TargetMode="External"/><Relationship Id="rId10" Type="http://schemas.openxmlformats.org/officeDocument/2006/relationships/hyperlink" Target="twitter.com/icann" TargetMode="External"/><Relationship Id="rId11" Type="http://schemas.openxmlformats.org/officeDocument/2006/relationships/image" Target="../media/image22.png"/><Relationship Id="rId12" Type="http://schemas.openxmlformats.org/officeDocument/2006/relationships/hyperlink" Target="http://www.facebook.com/icannorg" TargetMode="External"/><Relationship Id="rId13" Type="http://schemas.openxmlformats.org/officeDocument/2006/relationships/hyperlink" Target="facebook.com/icannorg" TargetMode="External"/><Relationship Id="rId14" Type="http://schemas.openxmlformats.org/officeDocument/2006/relationships/image" Target="../media/image23.png"/><Relationship Id="rId15" Type="http://schemas.openxmlformats.org/officeDocument/2006/relationships/hyperlink" Target="youtube.com/user/ICANNnews" TargetMode="External"/><Relationship Id="rId16" Type="http://schemas.openxmlformats.org/officeDocument/2006/relationships/image" Target="../media/image24.png"/><Relationship Id="rId17" Type="http://schemas.openxmlformats.org/officeDocument/2006/relationships/hyperlink" Target="http://www.youtube.com/icannnews" TargetMode="External"/><Relationship Id="rId18" Type="http://schemas.openxmlformats.org/officeDocument/2006/relationships/hyperlink" Target="https://soundcloud.com/icann" TargetMode="External"/><Relationship Id="rId19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emf"/><Relationship Id="rId3" Type="http://schemas.openxmlformats.org/officeDocument/2006/relationships/hyperlink" Target="http://www.flickr.com/photos/icann" TargetMode="External"/><Relationship Id="rId4" Type="http://schemas.openxmlformats.org/officeDocument/2006/relationships/hyperlink" Target="flickr.com/photos/icann" TargetMode="External"/><Relationship Id="rId5" Type="http://schemas.openxmlformats.org/officeDocument/2006/relationships/image" Target="../media/image20.png"/><Relationship Id="rId6" Type="http://schemas.openxmlformats.org/officeDocument/2006/relationships/hyperlink" Target="https://www.linkedin.com/company/icann" TargetMode="External"/><Relationship Id="rId7" Type="http://schemas.openxmlformats.org/officeDocument/2006/relationships/hyperlink" Target="linkedin.com/company/icann" TargetMode="External"/><Relationship Id="rId8" Type="http://schemas.openxmlformats.org/officeDocument/2006/relationships/image" Target="../media/image21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Visítenos en </a:t>
            </a:r>
            <a:r>
              <a:rPr lang="en-US" sz="2000" b="1" dirty="0">
                <a:solidFill>
                  <a:schemeClr val="bg1"/>
                </a:solidFill>
                <a:latin typeface="+mn-lt"/>
              </a:rPr>
              <a:t>icann.org</a:t>
            </a:r>
            <a:endParaRPr lang="es-MX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</a:rPr>
              <a:t>Gracias y Preguntas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hlinkClick r:id="rId3"/>
                </a:rPr>
                <a:t>flickr.com/icann</a:t>
              </a:r>
              <a:endParaRPr lang="es-MX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hlinkClick r:id="rId6"/>
                </a:rPr>
                <a:t>linkedin/company/icann</a:t>
              </a:r>
              <a:endParaRPr lang="es-MX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hlinkClick r:id="rId9"/>
                </a:rPr>
                <a:t>@icann</a:t>
              </a:r>
              <a:endParaRPr lang="es-MX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hlinkClick r:id="rId12"/>
                </a:rPr>
                <a:t>facebook.com/icannorg </a:t>
              </a:r>
              <a:endParaRPr lang="es-MX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hlinkClick r:id="rId17"/>
                </a:rPr>
                <a:t>youtube.com/icannnews</a:t>
              </a:r>
              <a:endParaRPr lang="es-MX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hlinkClick r:id="rId18"/>
                </a:rPr>
                <a:t>soundcloud/icann</a:t>
              </a:r>
              <a:endParaRPr lang="es-MX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hlinkClick r:id="rId20"/>
                </a:rPr>
                <a:t>slideshare/icannpresentations</a:t>
              </a:r>
              <a:endParaRPr lang="es-MX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</a:rPr>
              <a:t>Visítenos en 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icann.org</a:t>
            </a:r>
            <a:endParaRPr lang="es-MX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/>
              <a:t>Divisor de sección</a:t>
            </a:r>
            <a:endParaRPr lang="en-US" dirty="0"/>
          </a:p>
        </p:txBody>
      </p:sp>
      <p:sp>
        <p:nvSpPr>
          <p:cNvPr id="12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Nombre del tema de la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43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50" Type="http://schemas.openxmlformats.org/officeDocument/2006/relationships/theme" Target="../theme/theme1.xml"/><Relationship Id="rId5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1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s-MX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  <p:sldLayoutId id="2147483756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hyperlink" Target="https://www.icann.org/resources/pages/listing-2012-02-25-en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rademark-clearinghouse.com/" TargetMode="External"/><Relationship Id="rId4" Type="http://schemas.openxmlformats.org/officeDocument/2006/relationships/image" Target="../media/image39.emf"/><Relationship Id="rId5" Type="http://schemas.openxmlformats.org/officeDocument/2006/relationships/image" Target="../media/image40.png"/><Relationship Id="rId6" Type="http://schemas.microsoft.com/office/2007/relationships/hdphoto" Target="../media/hdphoto4.wdp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ewgtlds.icann.org/urs" TargetMode="External"/><Relationship Id="rId4" Type="http://schemas.openxmlformats.org/officeDocument/2006/relationships/image" Target="../media/image41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microsoft.com/office/2007/relationships/hdphoto" Target="../media/hdphoto5.wdp"/><Relationship Id="rId5" Type="http://schemas.openxmlformats.org/officeDocument/2006/relationships/hyperlink" Target="http://newgtlds.icann.org/pddrp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33.png"/><Relationship Id="rId5" Type="http://schemas.microsoft.com/office/2007/relationships/hdphoto" Target="../media/hdphoto6.wdp"/><Relationship Id="rId6" Type="http://schemas.openxmlformats.org/officeDocument/2006/relationships/image" Target="../media/image34.png"/><Relationship Id="rId7" Type="http://schemas.microsoft.com/office/2007/relationships/hdphoto" Target="../media/hdphoto7.wdp"/><Relationship Id="rId8" Type="http://schemas.openxmlformats.org/officeDocument/2006/relationships/image" Target="../media/image35.png"/><Relationship Id="rId9" Type="http://schemas.microsoft.com/office/2007/relationships/hdphoto" Target="../media/hdphoto8.wdp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microsoft.com/office/2007/relationships/hdphoto" Target="../media/hdphoto1.wdp"/><Relationship Id="rId7" Type="http://schemas.openxmlformats.org/officeDocument/2006/relationships/image" Target="../media/image34.png"/><Relationship Id="rId8" Type="http://schemas.microsoft.com/office/2007/relationships/hdphoto" Target="../media/hdphoto2.wdp"/><Relationship Id="rId9" Type="http://schemas.openxmlformats.org/officeDocument/2006/relationships/image" Target="../media/image35.png"/><Relationship Id="rId10" Type="http://schemas.microsoft.com/office/2007/relationships/hdphoto" Target="../media/hdphoto3.wdp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</a:rPr>
              <a:t>Introducción</a:t>
            </a:r>
            <a:r>
              <a:rPr lang="en-US" dirty="0">
                <a:latin typeface="Arial" charset="0"/>
              </a:rPr>
              <a:t> a </a:t>
            </a:r>
            <a:r>
              <a:rPr lang="en-US" dirty="0" err="1">
                <a:latin typeface="Arial" charset="0"/>
              </a:rPr>
              <a:t>los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negocios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en</a:t>
            </a:r>
            <a:r>
              <a:rPr lang="en-US" dirty="0">
                <a:latin typeface="Arial" charset="0"/>
              </a:rPr>
              <a:t> DNS: </a:t>
            </a:r>
            <a:r>
              <a:rPr lang="en-US" dirty="0" err="1">
                <a:latin typeface="Arial" charset="0"/>
              </a:rPr>
              <a:t>Números</a:t>
            </a:r>
            <a:r>
              <a:rPr lang="en-US" dirty="0">
                <a:latin typeface="Arial" charset="0"/>
              </a:rPr>
              <a:t> y </a:t>
            </a:r>
            <a:r>
              <a:rPr lang="en-US" dirty="0" err="1">
                <a:latin typeface="Arial" charset="0"/>
              </a:rPr>
              <a:t>Nombres</a:t>
            </a:r>
            <a:endParaRPr lang="es-MX" dirty="0"/>
          </a:p>
        </p:txBody>
      </p:sp>
      <p:sp>
        <p:nvSpPr>
          <p:cNvPr id="3" name="Text Placeholder 27"/>
          <p:cNvSpPr>
            <a:spLocks noGrp="1"/>
          </p:cNvSpPr>
          <p:nvPr>
            <p:ph type="body" sz="quarter" idx="12"/>
          </p:nvPr>
        </p:nvSpPr>
        <p:spPr>
          <a:xfrm>
            <a:off x="2061883" y="3626911"/>
            <a:ext cx="6490074" cy="1598232"/>
          </a:xfrm>
        </p:spPr>
        <p:txBody>
          <a:bodyPr>
            <a:normAutofit/>
          </a:bodyPr>
          <a:lstStyle/>
          <a:p>
            <a:r>
              <a:rPr lang="en-US" b="1" dirty="0" smtClean="0"/>
              <a:t>Daniel Fink, ICANN</a:t>
            </a:r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LAC-</a:t>
            </a:r>
            <a:r>
              <a:rPr lang="en-US" b="1" dirty="0" err="1" smtClean="0"/>
              <a:t>i</a:t>
            </a:r>
            <a:r>
              <a:rPr lang="en-US" b="1" dirty="0" smtClean="0"/>
              <a:t> Roadshow Montevideo</a:t>
            </a:r>
            <a:endParaRPr lang="en-US" b="1" dirty="0"/>
          </a:p>
        </p:txBody>
      </p:sp>
      <p:sp>
        <p:nvSpPr>
          <p:cNvPr id="4" name="Text Placeholder 27"/>
          <p:cNvSpPr>
            <a:spLocks noGrp="1"/>
          </p:cNvSpPr>
          <p:nvPr>
            <p:ph type="body" sz="quarter" idx="12"/>
          </p:nvPr>
        </p:nvSpPr>
        <p:spPr>
          <a:xfrm>
            <a:off x="2080935" y="5602566"/>
            <a:ext cx="6490074" cy="403785"/>
          </a:xfrm>
        </p:spPr>
        <p:txBody>
          <a:bodyPr/>
          <a:lstStyle/>
          <a:p>
            <a:r>
              <a:rPr lang="en-US" dirty="0" smtClean="0"/>
              <a:t>16 de Agosto,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116">
            <a:extLst>
              <a:ext uri="{FF2B5EF4-FFF2-40B4-BE49-F238E27FC236}">
                <a16:creationId xmlns="" xmlns:a16="http://schemas.microsoft.com/office/drawing/2014/main" id="{5F169D2F-57E7-4E03-8F0C-E1317C254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4890" y="3239412"/>
            <a:ext cx="3656832" cy="2562780"/>
          </a:xfrm>
          <a:prstGeom prst="rect">
            <a:avLst/>
          </a:prstGeom>
        </p:spPr>
      </p:pic>
      <p:sp>
        <p:nvSpPr>
          <p:cNvPr id="219" name="Title 5">
            <a:extLst>
              <a:ext uri="{FF2B5EF4-FFF2-40B4-BE49-F238E27FC236}">
                <a16:creationId xmlns="" xmlns:a16="http://schemas.microsoft.com/office/drawing/2014/main" id="{B9D625E5-0B9D-438A-8F5D-C36553FEC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46038"/>
            <a:ext cx="8428038" cy="45085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altLang="en-US" sz="2500" dirty="0">
                <a:cs typeface="Arial" panose="020B0604020202020204" pitchFamily="34" charset="0"/>
              </a:rPr>
              <a:t>Ronda de delegación de gTLD de 2012 por región</a:t>
            </a:r>
          </a:p>
        </p:txBody>
      </p:sp>
      <p:sp>
        <p:nvSpPr>
          <p:cNvPr id="187395" name="Rectangle 328">
            <a:extLst>
              <a:ext uri="{FF2B5EF4-FFF2-40B4-BE49-F238E27FC236}">
                <a16:creationId xmlns="" xmlns:a16="http://schemas.microsoft.com/office/drawing/2014/main" id="{9B654E43-267A-45E1-99EB-54B85BFDA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7925" y="790575"/>
            <a:ext cx="50847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SzPct val="100000"/>
            </a:pPr>
            <a:r>
              <a:rPr lang="x-none" altLang="en-US" b="1">
                <a:solidFill>
                  <a:srgbClr val="0A1F24"/>
                </a:solidFill>
                <a:latin typeface="+mn-lt"/>
                <a:ea typeface="Source Sans Pro" panose="020B0503030403020204" pitchFamily="34" charset="0"/>
                <a:cs typeface="Source Sans Pro" panose="020B0503030403020204" pitchFamily="34" charset="0"/>
              </a:rPr>
              <a:t>Más de 1.200 delegaciones </a:t>
            </a:r>
            <a:r>
              <a:rPr lang="x-none" altLang="en-US" sz="1200">
                <a:solidFill>
                  <a:srgbClr val="0A1F24"/>
                </a:solidFill>
                <a:latin typeface="+mn-lt"/>
                <a:ea typeface="Source Sans Pro" panose="020B0503030403020204" pitchFamily="34" charset="0"/>
                <a:cs typeface="Source Sans Pro" panose="020B0503030403020204" pitchFamily="34" charset="0"/>
              </a:rPr>
              <a:t>al mes de julio de  2017</a:t>
            </a:r>
          </a:p>
          <a:p>
            <a:pPr algn="r" eaLnBrk="1" hangingPunct="1">
              <a:buSzPct val="100000"/>
            </a:pPr>
            <a:r>
              <a:rPr lang="x-none" altLang="en-US" sz="1200">
                <a:solidFill>
                  <a:srgbClr val="0A1F24"/>
                </a:solidFill>
                <a:latin typeface="+mn-lt"/>
                <a:ea typeface="Source Sans Pro" panose="020B0503030403020204" pitchFamily="34" charset="0"/>
                <a:cs typeface="Source Sans Pro" panose="020B0503030403020204" pitchFamily="34" charset="0"/>
              </a:rPr>
              <a:t>Región establecida en base al </a:t>
            </a:r>
            <a:r>
              <a:rPr lang="x-none" altLang="en-US" sz="1200">
                <a:solidFill>
                  <a:srgbClr val="0A1F24"/>
                </a:solidFill>
                <a:latin typeface="+mn-lt"/>
                <a:ea typeface="Source Sans Pro" panose="020B0503030403020204" pitchFamily="34" charset="0"/>
                <a:cs typeface="Source Sans Pro" panose="020B0503030403020204" pitchFamily="34" charset="0"/>
                <a:hlinkClick r:id="rId4"/>
              </a:rPr>
              <a:t>contacto del registro público</a:t>
            </a:r>
            <a:r>
              <a:rPr lang="x-none" altLang="en-US" sz="1200">
                <a:solidFill>
                  <a:srgbClr val="0A1F24"/>
                </a:solidFill>
                <a:latin typeface="+mn-lt"/>
                <a:ea typeface="Source Sans Pro" panose="020B0503030403020204" pitchFamily="34" charset="0"/>
                <a:cs typeface="Source Sans Pro" panose="020B0503030403020204" pitchFamily="34" charset="0"/>
              </a:rPr>
              <a:t>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EB44FB9D-A81F-4491-86B8-75DEBEAC5260}"/>
              </a:ext>
            </a:extLst>
          </p:cNvPr>
          <p:cNvCxnSpPr/>
          <p:nvPr/>
        </p:nvCxnSpPr>
        <p:spPr bwMode="auto">
          <a:xfrm flipV="1">
            <a:off x="3700938" y="4692336"/>
            <a:ext cx="10553" cy="623636"/>
          </a:xfrm>
          <a:prstGeom prst="line">
            <a:avLst/>
          </a:prstGeom>
          <a:ln w="19050">
            <a:solidFill>
              <a:srgbClr val="EB913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33">
            <a:extLst>
              <a:ext uri="{FF2B5EF4-FFF2-40B4-BE49-F238E27FC236}">
                <a16:creationId xmlns="" xmlns:a16="http://schemas.microsoft.com/office/drawing/2014/main" id="{32AC5BA7-1A5A-4337-B94A-EC13AC170E9A}"/>
              </a:ext>
            </a:extLst>
          </p:cNvPr>
          <p:cNvSpPr txBox="1">
            <a:spLocks/>
          </p:cNvSpPr>
          <p:nvPr/>
        </p:nvSpPr>
        <p:spPr>
          <a:xfrm>
            <a:off x="3879157" y="5362563"/>
            <a:ext cx="1032693" cy="21366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s-MX" sz="1300" dirty="0">
                <a:solidFill>
                  <a:srgbClr val="EB9132"/>
                </a:solidFill>
                <a:latin typeface="+mn-lt"/>
              </a:rPr>
              <a:t>África</a:t>
            </a:r>
          </a:p>
        </p:txBody>
      </p:sp>
      <p:sp>
        <p:nvSpPr>
          <p:cNvPr id="7" name="Text Placeholder 33">
            <a:extLst>
              <a:ext uri="{FF2B5EF4-FFF2-40B4-BE49-F238E27FC236}">
                <a16:creationId xmlns="" xmlns:a16="http://schemas.microsoft.com/office/drawing/2014/main" id="{3E7788FC-FC41-4EB2-8B8A-DD5C54F46698}"/>
              </a:ext>
            </a:extLst>
          </p:cNvPr>
          <p:cNvSpPr txBox="1">
            <a:spLocks/>
          </p:cNvSpPr>
          <p:nvPr/>
        </p:nvSpPr>
        <p:spPr>
          <a:xfrm>
            <a:off x="5623853" y="1787682"/>
            <a:ext cx="1030818" cy="21178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s-MX" sz="1300" dirty="0">
                <a:solidFill>
                  <a:srgbClr val="154A78"/>
                </a:solidFill>
                <a:latin typeface="+mn-lt"/>
              </a:rPr>
              <a:t>Europa</a:t>
            </a: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669D2C3B-9226-49E1-AD5C-9DE4CD4F445B}"/>
              </a:ext>
            </a:extLst>
          </p:cNvPr>
          <p:cNvSpPr/>
          <p:nvPr/>
        </p:nvSpPr>
        <p:spPr bwMode="auto">
          <a:xfrm>
            <a:off x="5308354" y="1765301"/>
            <a:ext cx="202415" cy="196792"/>
          </a:xfrm>
          <a:prstGeom prst="ellipse">
            <a:avLst/>
          </a:prstGeom>
          <a:solidFill>
            <a:srgbClr val="154A78"/>
          </a:solidFill>
          <a:ln>
            <a:solidFill>
              <a:srgbClr val="154A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750" dirty="0">
                <a:solidFill>
                  <a:srgbClr val="154A78"/>
                </a:solidFill>
              </a:rPr>
              <a:t>4</a:t>
            </a:r>
            <a:endParaRPr lang="es-MX" sz="750" dirty="0">
              <a:solidFill>
                <a:srgbClr val="154A78"/>
              </a:solidFill>
              <a:cs typeface="Arial"/>
            </a:endParaRPr>
          </a:p>
        </p:txBody>
      </p:sp>
      <p:sp>
        <p:nvSpPr>
          <p:cNvPr id="9" name="Text Placeholder 33">
            <a:extLst>
              <a:ext uri="{FF2B5EF4-FFF2-40B4-BE49-F238E27FC236}">
                <a16:creationId xmlns="" xmlns:a16="http://schemas.microsoft.com/office/drawing/2014/main" id="{71414E87-8755-4B53-B419-C37438F7714C}"/>
              </a:ext>
            </a:extLst>
          </p:cNvPr>
          <p:cNvSpPr txBox="1">
            <a:spLocks/>
          </p:cNvSpPr>
          <p:nvPr/>
        </p:nvSpPr>
        <p:spPr>
          <a:xfrm>
            <a:off x="740133" y="3982085"/>
            <a:ext cx="1459408" cy="21377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s-MX" sz="1300" dirty="0">
                <a:solidFill>
                  <a:srgbClr val="DE602D"/>
                </a:solidFill>
                <a:latin typeface="+mn-lt"/>
              </a:rPr>
              <a:t>América del Norte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6B1AFB1B-CDF0-45E1-8379-44007217F223}"/>
              </a:ext>
            </a:extLst>
          </p:cNvPr>
          <p:cNvCxnSpPr/>
          <p:nvPr/>
        </p:nvCxnSpPr>
        <p:spPr>
          <a:xfrm flipV="1">
            <a:off x="548469" y="3277556"/>
            <a:ext cx="0" cy="697183"/>
          </a:xfrm>
          <a:prstGeom prst="line">
            <a:avLst/>
          </a:prstGeom>
          <a:solidFill>
            <a:srgbClr val="E94F35"/>
          </a:solidFill>
          <a:ln w="19050">
            <a:solidFill>
              <a:srgbClr val="DE602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9CFB59AC-7C7A-43B2-82D8-1596DDD68C6D}"/>
              </a:ext>
            </a:extLst>
          </p:cNvPr>
          <p:cNvCxnSpPr/>
          <p:nvPr/>
        </p:nvCxnSpPr>
        <p:spPr>
          <a:xfrm flipV="1">
            <a:off x="748151" y="5032844"/>
            <a:ext cx="3517" cy="375755"/>
          </a:xfrm>
          <a:prstGeom prst="line">
            <a:avLst/>
          </a:prstGeom>
          <a:solidFill>
            <a:srgbClr val="E94F35"/>
          </a:solidFill>
          <a:ln w="19050">
            <a:solidFill>
              <a:srgbClr val="1B6F7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33">
            <a:extLst>
              <a:ext uri="{FF2B5EF4-FFF2-40B4-BE49-F238E27FC236}">
                <a16:creationId xmlns="" xmlns:a16="http://schemas.microsoft.com/office/drawing/2014/main" id="{048101F5-BE28-46BE-B09B-0ACB7D988F56}"/>
              </a:ext>
            </a:extLst>
          </p:cNvPr>
          <p:cNvSpPr txBox="1">
            <a:spLocks/>
          </p:cNvSpPr>
          <p:nvPr/>
        </p:nvSpPr>
        <p:spPr>
          <a:xfrm>
            <a:off x="949955" y="5439321"/>
            <a:ext cx="1662565" cy="46025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ts val="0"/>
              </a:spcBef>
              <a:buNone/>
              <a:defRPr/>
            </a:pPr>
            <a:r>
              <a:rPr lang="es-MX" sz="1300" dirty="0">
                <a:solidFill>
                  <a:schemeClr val="accent3"/>
                </a:solidFill>
                <a:latin typeface="+mn-lt"/>
              </a:rPr>
              <a:t>Latinoamérica/</a:t>
            </a:r>
          </a:p>
          <a:p>
            <a:pPr marL="0" indent="0" defTabSz="457082">
              <a:spcBef>
                <a:spcPts val="0"/>
              </a:spcBef>
              <a:buNone/>
              <a:defRPr/>
            </a:pPr>
            <a:r>
              <a:rPr lang="es-MX" sz="1300" dirty="0">
                <a:solidFill>
                  <a:schemeClr val="accent3"/>
                </a:solidFill>
                <a:latin typeface="+mn-lt"/>
              </a:rPr>
              <a:t>Islas del Caribe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F122936F-8E9E-4D32-BB26-8A18452E7CB8}"/>
              </a:ext>
            </a:extLst>
          </p:cNvPr>
          <p:cNvSpPr/>
          <p:nvPr/>
        </p:nvSpPr>
        <p:spPr>
          <a:xfrm>
            <a:off x="3597129" y="5331020"/>
            <a:ext cx="213317" cy="213317"/>
          </a:xfrm>
          <a:prstGeom prst="ellipse">
            <a:avLst/>
          </a:prstGeom>
          <a:solidFill>
            <a:srgbClr val="ED92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5F77A188-F082-41D4-93C6-340ABF06AF11}"/>
              </a:ext>
            </a:extLst>
          </p:cNvPr>
          <p:cNvSpPr/>
          <p:nvPr/>
        </p:nvSpPr>
        <p:spPr>
          <a:xfrm>
            <a:off x="7845281" y="4270315"/>
            <a:ext cx="213317" cy="21331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5" name="Text Placeholder 33">
            <a:extLst>
              <a:ext uri="{FF2B5EF4-FFF2-40B4-BE49-F238E27FC236}">
                <a16:creationId xmlns="" xmlns:a16="http://schemas.microsoft.com/office/drawing/2014/main" id="{3850E9B7-07FA-47B3-8927-42E01BF663E5}"/>
              </a:ext>
            </a:extLst>
          </p:cNvPr>
          <p:cNvSpPr txBox="1">
            <a:spLocks/>
          </p:cNvSpPr>
          <p:nvPr/>
        </p:nvSpPr>
        <p:spPr>
          <a:xfrm>
            <a:off x="8114825" y="4292523"/>
            <a:ext cx="773222" cy="47877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ts val="0"/>
              </a:spcBef>
              <a:buNone/>
              <a:defRPr/>
            </a:pPr>
            <a:r>
              <a:rPr lang="es-MX" sz="1300" dirty="0">
                <a:solidFill>
                  <a:schemeClr val="accent1"/>
                </a:solidFill>
                <a:latin typeface="+mn-lt"/>
              </a:rPr>
              <a:t>Asia</a:t>
            </a:r>
          </a:p>
          <a:p>
            <a:pPr marL="0" indent="0" defTabSz="457082">
              <a:spcBef>
                <a:spcPts val="0"/>
              </a:spcBef>
              <a:buNone/>
              <a:defRPr/>
            </a:pPr>
            <a:r>
              <a:rPr lang="es-MX" sz="1300" dirty="0">
                <a:solidFill>
                  <a:schemeClr val="accent1"/>
                </a:solidFill>
                <a:latin typeface="+mn-lt"/>
              </a:rPr>
              <a:t>/Australia/ </a:t>
            </a:r>
          </a:p>
          <a:p>
            <a:pPr marL="0" indent="0" defTabSz="457082">
              <a:spcBef>
                <a:spcPts val="0"/>
              </a:spcBef>
              <a:buNone/>
              <a:defRPr/>
            </a:pPr>
            <a:r>
              <a:rPr lang="es-MX" sz="1300" dirty="0">
                <a:solidFill>
                  <a:schemeClr val="accent1"/>
                </a:solidFill>
                <a:latin typeface="+mn-lt"/>
              </a:rPr>
              <a:t>Pacífico</a:t>
            </a:r>
          </a:p>
        </p:txBody>
      </p:sp>
      <p:sp>
        <p:nvSpPr>
          <p:cNvPr id="16" name="Freeform 48">
            <a:extLst>
              <a:ext uri="{FF2B5EF4-FFF2-40B4-BE49-F238E27FC236}">
                <a16:creationId xmlns="" xmlns:a16="http://schemas.microsoft.com/office/drawing/2014/main" id="{34A37740-7015-41D6-9274-DA61580FD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5818" y="3409655"/>
            <a:ext cx="3748" cy="3748"/>
          </a:xfrm>
          <a:custGeom>
            <a:avLst/>
            <a:gdLst>
              <a:gd name="T0" fmla="*/ 0 w 9"/>
              <a:gd name="T1" fmla="*/ 0 h 10"/>
              <a:gd name="T2" fmla="*/ 0 w 9"/>
              <a:gd name="T3" fmla="*/ 0 h 10"/>
              <a:gd name="T4" fmla="*/ 0 w 9"/>
              <a:gd name="T5" fmla="*/ 0 h 10"/>
              <a:gd name="T6" fmla="*/ 8 w 9"/>
              <a:gd name="T7" fmla="*/ 9 h 10"/>
              <a:gd name="T8" fmla="*/ 8 w 9"/>
              <a:gd name="T9" fmla="*/ 9 h 10"/>
              <a:gd name="T10" fmla="*/ 0 w 9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8" y="9"/>
                </a:lnTo>
                <a:lnTo>
                  <a:pt x="8" y="9"/>
                </a:lnTo>
                <a:lnTo>
                  <a:pt x="0" y="0"/>
                </a:lnTo>
              </a:path>
            </a:pathLst>
          </a:custGeom>
          <a:solidFill>
            <a:srgbClr val="0D436C"/>
          </a:solidFill>
          <a:ln>
            <a:noFill/>
          </a:ln>
          <a:effectLst/>
          <a:extLst>
            <a:ext uri="{91240B29-F687-4f45-9708-019B960494DF}">
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n-lt"/>
            </a:endParaRPr>
          </a:p>
        </p:txBody>
      </p:sp>
      <p:sp>
        <p:nvSpPr>
          <p:cNvPr id="17" name="Freeform 49">
            <a:extLst>
              <a:ext uri="{FF2B5EF4-FFF2-40B4-BE49-F238E27FC236}">
                <a16:creationId xmlns="" xmlns:a16="http://schemas.microsoft.com/office/drawing/2014/main" id="{42EB1EDB-8DAA-4335-88A4-61F0F96F4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076" y="3390911"/>
            <a:ext cx="7497" cy="7497"/>
          </a:xfrm>
          <a:custGeom>
            <a:avLst/>
            <a:gdLst>
              <a:gd name="T0" fmla="*/ 0 w 19"/>
              <a:gd name="T1" fmla="*/ 0 h 19"/>
              <a:gd name="T2" fmla="*/ 0 w 19"/>
              <a:gd name="T3" fmla="*/ 0 h 19"/>
              <a:gd name="T4" fmla="*/ 9 w 19"/>
              <a:gd name="T5" fmla="*/ 18 h 19"/>
              <a:gd name="T6" fmla="*/ 18 w 19"/>
              <a:gd name="T7" fmla="*/ 18 h 19"/>
              <a:gd name="T8" fmla="*/ 18 w 19"/>
              <a:gd name="T9" fmla="*/ 18 h 19"/>
              <a:gd name="T10" fmla="*/ 0 w 19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9">
                <a:moveTo>
                  <a:pt x="0" y="0"/>
                </a:moveTo>
                <a:lnTo>
                  <a:pt x="0" y="0"/>
                </a:lnTo>
                <a:lnTo>
                  <a:pt x="9" y="18"/>
                </a:lnTo>
                <a:lnTo>
                  <a:pt x="18" y="18"/>
                </a:lnTo>
                <a:lnTo>
                  <a:pt x="18" y="18"/>
                </a:lnTo>
                <a:lnTo>
                  <a:pt x="0" y="0"/>
                </a:lnTo>
              </a:path>
            </a:pathLst>
          </a:custGeom>
          <a:solidFill>
            <a:srgbClr val="0D436C"/>
          </a:solidFill>
          <a:ln>
            <a:noFill/>
          </a:ln>
          <a:effectLst/>
          <a:extLst>
            <a:ext uri="{91240B29-F687-4f45-9708-019B960494DF}">
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n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FD6BB7C0-B1D1-4565-AD39-98638B7F5AE1}"/>
              </a:ext>
            </a:extLst>
          </p:cNvPr>
          <p:cNvSpPr/>
          <p:nvPr/>
        </p:nvSpPr>
        <p:spPr>
          <a:xfrm>
            <a:off x="446347" y="3955765"/>
            <a:ext cx="213317" cy="213317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5FF11A88-AEE3-4ED1-B30F-7E92E1A637D1}"/>
              </a:ext>
            </a:extLst>
          </p:cNvPr>
          <p:cNvSpPr/>
          <p:nvPr/>
        </p:nvSpPr>
        <p:spPr>
          <a:xfrm>
            <a:off x="639866" y="5420825"/>
            <a:ext cx="213317" cy="213317"/>
          </a:xfrm>
          <a:prstGeom prst="ellipse">
            <a:avLst/>
          </a:prstGeom>
          <a:solidFill>
            <a:srgbClr val="1B6F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D6B29335-9B59-4F92-B0D4-37ACF278B3FF}"/>
              </a:ext>
            </a:extLst>
          </p:cNvPr>
          <p:cNvGrpSpPr/>
          <p:nvPr/>
        </p:nvGrpSpPr>
        <p:grpSpPr>
          <a:xfrm>
            <a:off x="281652" y="1630121"/>
            <a:ext cx="2760719" cy="2198454"/>
            <a:chOff x="1006475" y="1711325"/>
            <a:chExt cx="2338388" cy="1862138"/>
          </a:xfrm>
          <a:solidFill>
            <a:schemeClr val="accent5"/>
          </a:solidFill>
        </p:grpSpPr>
        <p:sp>
          <p:nvSpPr>
            <p:cNvPr id="21" name="Freeform 1">
              <a:extLst>
                <a:ext uri="{FF2B5EF4-FFF2-40B4-BE49-F238E27FC236}">
                  <a16:creationId xmlns="" xmlns:a16="http://schemas.microsoft.com/office/drawing/2014/main" id="{C63F6B93-25B9-4BDB-B8BA-31708E9BE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300" y="2827338"/>
              <a:ext cx="117475" cy="69850"/>
            </a:xfrm>
            <a:custGeom>
              <a:avLst/>
              <a:gdLst>
                <a:gd name="T0" fmla="*/ 326 w 327"/>
                <a:gd name="T1" fmla="*/ 168 h 196"/>
                <a:gd name="T2" fmla="*/ 326 w 327"/>
                <a:gd name="T3" fmla="*/ 151 h 196"/>
                <a:gd name="T4" fmla="*/ 317 w 327"/>
                <a:gd name="T5" fmla="*/ 142 h 196"/>
                <a:gd name="T6" fmla="*/ 309 w 327"/>
                <a:gd name="T7" fmla="*/ 142 h 196"/>
                <a:gd name="T8" fmla="*/ 282 w 327"/>
                <a:gd name="T9" fmla="*/ 133 h 196"/>
                <a:gd name="T10" fmla="*/ 238 w 327"/>
                <a:gd name="T11" fmla="*/ 115 h 196"/>
                <a:gd name="T12" fmla="*/ 220 w 327"/>
                <a:gd name="T13" fmla="*/ 106 h 196"/>
                <a:gd name="T14" fmla="*/ 194 w 327"/>
                <a:gd name="T15" fmla="*/ 62 h 196"/>
                <a:gd name="T16" fmla="*/ 150 w 327"/>
                <a:gd name="T17" fmla="*/ 36 h 196"/>
                <a:gd name="T18" fmla="*/ 114 w 327"/>
                <a:gd name="T19" fmla="*/ 27 h 196"/>
                <a:gd name="T20" fmla="*/ 79 w 327"/>
                <a:gd name="T21" fmla="*/ 18 h 196"/>
                <a:gd name="T22" fmla="*/ 26 w 327"/>
                <a:gd name="T23" fmla="*/ 0 h 196"/>
                <a:gd name="T24" fmla="*/ 9 w 327"/>
                <a:gd name="T25" fmla="*/ 9 h 196"/>
                <a:gd name="T26" fmla="*/ 0 w 327"/>
                <a:gd name="T27" fmla="*/ 27 h 196"/>
                <a:gd name="T28" fmla="*/ 9 w 327"/>
                <a:gd name="T29" fmla="*/ 36 h 196"/>
                <a:gd name="T30" fmla="*/ 17 w 327"/>
                <a:gd name="T31" fmla="*/ 45 h 196"/>
                <a:gd name="T32" fmla="*/ 17 w 327"/>
                <a:gd name="T33" fmla="*/ 53 h 196"/>
                <a:gd name="T34" fmla="*/ 44 w 327"/>
                <a:gd name="T35" fmla="*/ 71 h 196"/>
                <a:gd name="T36" fmla="*/ 61 w 327"/>
                <a:gd name="T37" fmla="*/ 80 h 196"/>
                <a:gd name="T38" fmla="*/ 70 w 327"/>
                <a:gd name="T39" fmla="*/ 89 h 196"/>
                <a:gd name="T40" fmla="*/ 97 w 327"/>
                <a:gd name="T41" fmla="*/ 106 h 196"/>
                <a:gd name="T42" fmla="*/ 97 w 327"/>
                <a:gd name="T43" fmla="*/ 106 h 196"/>
                <a:gd name="T44" fmla="*/ 106 w 327"/>
                <a:gd name="T45" fmla="*/ 115 h 196"/>
                <a:gd name="T46" fmla="*/ 114 w 327"/>
                <a:gd name="T47" fmla="*/ 124 h 196"/>
                <a:gd name="T48" fmla="*/ 141 w 327"/>
                <a:gd name="T49" fmla="*/ 133 h 196"/>
                <a:gd name="T50" fmla="*/ 150 w 327"/>
                <a:gd name="T51" fmla="*/ 142 h 196"/>
                <a:gd name="T52" fmla="*/ 159 w 327"/>
                <a:gd name="T53" fmla="*/ 151 h 196"/>
                <a:gd name="T54" fmla="*/ 176 w 327"/>
                <a:gd name="T55" fmla="*/ 159 h 196"/>
                <a:gd name="T56" fmla="*/ 194 w 327"/>
                <a:gd name="T57" fmla="*/ 177 h 196"/>
                <a:gd name="T58" fmla="*/ 203 w 327"/>
                <a:gd name="T59" fmla="*/ 186 h 196"/>
                <a:gd name="T60" fmla="*/ 211 w 327"/>
                <a:gd name="T61" fmla="*/ 195 h 196"/>
                <a:gd name="T62" fmla="*/ 220 w 327"/>
                <a:gd name="T63" fmla="*/ 195 h 196"/>
                <a:gd name="T64" fmla="*/ 273 w 327"/>
                <a:gd name="T65" fmla="*/ 195 h 196"/>
                <a:gd name="T66" fmla="*/ 309 w 327"/>
                <a:gd name="T67" fmla="*/ 195 h 196"/>
                <a:gd name="T68" fmla="*/ 317 w 327"/>
                <a:gd name="T69" fmla="*/ 18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7" h="196">
                  <a:moveTo>
                    <a:pt x="326" y="177"/>
                  </a:moveTo>
                  <a:lnTo>
                    <a:pt x="326" y="168"/>
                  </a:lnTo>
                  <a:lnTo>
                    <a:pt x="326" y="168"/>
                  </a:lnTo>
                  <a:lnTo>
                    <a:pt x="326" y="151"/>
                  </a:lnTo>
                  <a:lnTo>
                    <a:pt x="326" y="151"/>
                  </a:lnTo>
                  <a:lnTo>
                    <a:pt x="317" y="142"/>
                  </a:lnTo>
                  <a:lnTo>
                    <a:pt x="309" y="142"/>
                  </a:lnTo>
                  <a:lnTo>
                    <a:pt x="309" y="142"/>
                  </a:lnTo>
                  <a:lnTo>
                    <a:pt x="282" y="133"/>
                  </a:lnTo>
                  <a:lnTo>
                    <a:pt x="282" y="133"/>
                  </a:lnTo>
                  <a:lnTo>
                    <a:pt x="264" y="124"/>
                  </a:lnTo>
                  <a:lnTo>
                    <a:pt x="238" y="115"/>
                  </a:lnTo>
                  <a:lnTo>
                    <a:pt x="238" y="115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194" y="62"/>
                  </a:lnTo>
                  <a:lnTo>
                    <a:pt x="167" y="45"/>
                  </a:lnTo>
                  <a:lnTo>
                    <a:pt x="150" y="36"/>
                  </a:lnTo>
                  <a:lnTo>
                    <a:pt x="150" y="36"/>
                  </a:lnTo>
                  <a:lnTo>
                    <a:pt x="114" y="27"/>
                  </a:lnTo>
                  <a:lnTo>
                    <a:pt x="79" y="18"/>
                  </a:lnTo>
                  <a:lnTo>
                    <a:pt x="79" y="18"/>
                  </a:lnTo>
                  <a:lnTo>
                    <a:pt x="44" y="0"/>
                  </a:lnTo>
                  <a:lnTo>
                    <a:pt x="26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9" y="36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26" y="71"/>
                  </a:lnTo>
                  <a:lnTo>
                    <a:pt x="44" y="71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9" y="98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106" y="115"/>
                  </a:lnTo>
                  <a:lnTo>
                    <a:pt x="106" y="115"/>
                  </a:lnTo>
                  <a:lnTo>
                    <a:pt x="114" y="124"/>
                  </a:lnTo>
                  <a:lnTo>
                    <a:pt x="141" y="133"/>
                  </a:lnTo>
                  <a:lnTo>
                    <a:pt x="141" y="133"/>
                  </a:lnTo>
                  <a:lnTo>
                    <a:pt x="150" y="142"/>
                  </a:lnTo>
                  <a:lnTo>
                    <a:pt x="150" y="142"/>
                  </a:lnTo>
                  <a:lnTo>
                    <a:pt x="159" y="151"/>
                  </a:lnTo>
                  <a:lnTo>
                    <a:pt x="159" y="151"/>
                  </a:lnTo>
                  <a:lnTo>
                    <a:pt x="167" y="159"/>
                  </a:lnTo>
                  <a:lnTo>
                    <a:pt x="176" y="159"/>
                  </a:lnTo>
                  <a:lnTo>
                    <a:pt x="176" y="159"/>
                  </a:lnTo>
                  <a:lnTo>
                    <a:pt x="194" y="177"/>
                  </a:lnTo>
                  <a:lnTo>
                    <a:pt x="194" y="177"/>
                  </a:lnTo>
                  <a:lnTo>
                    <a:pt x="203" y="186"/>
                  </a:lnTo>
                  <a:lnTo>
                    <a:pt x="203" y="186"/>
                  </a:lnTo>
                  <a:lnTo>
                    <a:pt x="211" y="195"/>
                  </a:lnTo>
                  <a:lnTo>
                    <a:pt x="220" y="195"/>
                  </a:lnTo>
                  <a:lnTo>
                    <a:pt x="220" y="195"/>
                  </a:lnTo>
                  <a:lnTo>
                    <a:pt x="273" y="195"/>
                  </a:lnTo>
                  <a:lnTo>
                    <a:pt x="273" y="195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17" y="186"/>
                  </a:lnTo>
                  <a:lnTo>
                    <a:pt x="326" y="17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2" name="Freeform 2">
              <a:extLst>
                <a:ext uri="{FF2B5EF4-FFF2-40B4-BE49-F238E27FC236}">
                  <a16:creationId xmlns="" xmlns:a16="http://schemas.microsoft.com/office/drawing/2014/main" id="{E582D856-BE69-4B9C-82F3-9A0EE13FA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0" y="1997075"/>
              <a:ext cx="152400" cy="85725"/>
            </a:xfrm>
            <a:custGeom>
              <a:avLst/>
              <a:gdLst>
                <a:gd name="T0" fmla="*/ 114 w 424"/>
                <a:gd name="T1" fmla="*/ 159 h 240"/>
                <a:gd name="T2" fmla="*/ 167 w 424"/>
                <a:gd name="T3" fmla="*/ 168 h 240"/>
                <a:gd name="T4" fmla="*/ 211 w 424"/>
                <a:gd name="T5" fmla="*/ 159 h 240"/>
                <a:gd name="T6" fmla="*/ 247 w 424"/>
                <a:gd name="T7" fmla="*/ 159 h 240"/>
                <a:gd name="T8" fmla="*/ 247 w 424"/>
                <a:gd name="T9" fmla="*/ 159 h 240"/>
                <a:gd name="T10" fmla="*/ 229 w 424"/>
                <a:gd name="T11" fmla="*/ 203 h 240"/>
                <a:gd name="T12" fmla="*/ 229 w 424"/>
                <a:gd name="T13" fmla="*/ 221 h 240"/>
                <a:gd name="T14" fmla="*/ 282 w 424"/>
                <a:gd name="T15" fmla="*/ 239 h 240"/>
                <a:gd name="T16" fmla="*/ 317 w 424"/>
                <a:gd name="T17" fmla="*/ 230 h 240"/>
                <a:gd name="T18" fmla="*/ 361 w 424"/>
                <a:gd name="T19" fmla="*/ 230 h 240"/>
                <a:gd name="T20" fmla="*/ 379 w 424"/>
                <a:gd name="T21" fmla="*/ 221 h 240"/>
                <a:gd name="T22" fmla="*/ 406 w 424"/>
                <a:gd name="T23" fmla="*/ 195 h 240"/>
                <a:gd name="T24" fmla="*/ 414 w 424"/>
                <a:gd name="T25" fmla="*/ 186 h 240"/>
                <a:gd name="T26" fmla="*/ 423 w 424"/>
                <a:gd name="T27" fmla="*/ 177 h 240"/>
                <a:gd name="T28" fmla="*/ 423 w 424"/>
                <a:gd name="T29" fmla="*/ 168 h 240"/>
                <a:gd name="T30" fmla="*/ 414 w 424"/>
                <a:gd name="T31" fmla="*/ 142 h 240"/>
                <a:gd name="T32" fmla="*/ 414 w 424"/>
                <a:gd name="T33" fmla="*/ 133 h 240"/>
                <a:gd name="T34" fmla="*/ 414 w 424"/>
                <a:gd name="T35" fmla="*/ 124 h 240"/>
                <a:gd name="T36" fmla="*/ 414 w 424"/>
                <a:gd name="T37" fmla="*/ 89 h 240"/>
                <a:gd name="T38" fmla="*/ 397 w 424"/>
                <a:gd name="T39" fmla="*/ 53 h 240"/>
                <a:gd name="T40" fmla="*/ 353 w 424"/>
                <a:gd name="T41" fmla="*/ 18 h 240"/>
                <a:gd name="T42" fmla="*/ 335 w 424"/>
                <a:gd name="T43" fmla="*/ 18 h 240"/>
                <a:gd name="T44" fmla="*/ 326 w 424"/>
                <a:gd name="T45" fmla="*/ 27 h 240"/>
                <a:gd name="T46" fmla="*/ 273 w 424"/>
                <a:gd name="T47" fmla="*/ 9 h 240"/>
                <a:gd name="T48" fmla="*/ 238 w 424"/>
                <a:gd name="T49" fmla="*/ 0 h 240"/>
                <a:gd name="T50" fmla="*/ 211 w 424"/>
                <a:gd name="T51" fmla="*/ 0 h 240"/>
                <a:gd name="T52" fmla="*/ 203 w 424"/>
                <a:gd name="T53" fmla="*/ 9 h 240"/>
                <a:gd name="T54" fmla="*/ 203 w 424"/>
                <a:gd name="T55" fmla="*/ 36 h 240"/>
                <a:gd name="T56" fmla="*/ 220 w 424"/>
                <a:gd name="T57" fmla="*/ 62 h 240"/>
                <a:gd name="T58" fmla="*/ 194 w 424"/>
                <a:gd name="T59" fmla="*/ 45 h 240"/>
                <a:gd name="T60" fmla="*/ 150 w 424"/>
                <a:gd name="T61" fmla="*/ 36 h 240"/>
                <a:gd name="T62" fmla="*/ 141 w 424"/>
                <a:gd name="T63" fmla="*/ 53 h 240"/>
                <a:gd name="T64" fmla="*/ 141 w 424"/>
                <a:gd name="T65" fmla="*/ 62 h 240"/>
                <a:gd name="T66" fmla="*/ 159 w 424"/>
                <a:gd name="T67" fmla="*/ 106 h 240"/>
                <a:gd name="T68" fmla="*/ 159 w 424"/>
                <a:gd name="T69" fmla="*/ 106 h 240"/>
                <a:gd name="T70" fmla="*/ 141 w 424"/>
                <a:gd name="T71" fmla="*/ 89 h 240"/>
                <a:gd name="T72" fmla="*/ 123 w 424"/>
                <a:gd name="T73" fmla="*/ 71 h 240"/>
                <a:gd name="T74" fmla="*/ 97 w 424"/>
                <a:gd name="T75" fmla="*/ 27 h 240"/>
                <a:gd name="T76" fmla="*/ 44 w 424"/>
                <a:gd name="T77" fmla="*/ 9 h 240"/>
                <a:gd name="T78" fmla="*/ 44 w 424"/>
                <a:gd name="T79" fmla="*/ 9 h 240"/>
                <a:gd name="T80" fmla="*/ 17 w 424"/>
                <a:gd name="T81" fmla="*/ 9 h 240"/>
                <a:gd name="T82" fmla="*/ 9 w 424"/>
                <a:gd name="T83" fmla="*/ 18 h 240"/>
                <a:gd name="T84" fmla="*/ 9 w 424"/>
                <a:gd name="T85" fmla="*/ 62 h 240"/>
                <a:gd name="T86" fmla="*/ 26 w 424"/>
                <a:gd name="T87" fmla="*/ 98 h 240"/>
                <a:gd name="T88" fmla="*/ 106 w 424"/>
                <a:gd name="T89" fmla="*/ 15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4" h="240">
                  <a:moveTo>
                    <a:pt x="114" y="159"/>
                  </a:moveTo>
                  <a:lnTo>
                    <a:pt x="114" y="159"/>
                  </a:lnTo>
                  <a:lnTo>
                    <a:pt x="141" y="168"/>
                  </a:lnTo>
                  <a:lnTo>
                    <a:pt x="167" y="168"/>
                  </a:lnTo>
                  <a:lnTo>
                    <a:pt x="211" y="159"/>
                  </a:lnTo>
                  <a:lnTo>
                    <a:pt x="211" y="159"/>
                  </a:lnTo>
                  <a:lnTo>
                    <a:pt x="247" y="159"/>
                  </a:lnTo>
                  <a:lnTo>
                    <a:pt x="247" y="159"/>
                  </a:lnTo>
                  <a:lnTo>
                    <a:pt x="247" y="159"/>
                  </a:lnTo>
                  <a:lnTo>
                    <a:pt x="247" y="159"/>
                  </a:lnTo>
                  <a:lnTo>
                    <a:pt x="229" y="186"/>
                  </a:lnTo>
                  <a:lnTo>
                    <a:pt x="229" y="203"/>
                  </a:lnTo>
                  <a:lnTo>
                    <a:pt x="229" y="221"/>
                  </a:lnTo>
                  <a:lnTo>
                    <a:pt x="229" y="221"/>
                  </a:lnTo>
                  <a:lnTo>
                    <a:pt x="256" y="230"/>
                  </a:lnTo>
                  <a:lnTo>
                    <a:pt x="282" y="239"/>
                  </a:lnTo>
                  <a:lnTo>
                    <a:pt x="282" y="239"/>
                  </a:lnTo>
                  <a:lnTo>
                    <a:pt x="317" y="230"/>
                  </a:lnTo>
                  <a:lnTo>
                    <a:pt x="317" y="230"/>
                  </a:lnTo>
                  <a:lnTo>
                    <a:pt x="361" y="230"/>
                  </a:lnTo>
                  <a:lnTo>
                    <a:pt x="361" y="230"/>
                  </a:lnTo>
                  <a:lnTo>
                    <a:pt x="379" y="221"/>
                  </a:lnTo>
                  <a:lnTo>
                    <a:pt x="397" y="221"/>
                  </a:lnTo>
                  <a:lnTo>
                    <a:pt x="406" y="195"/>
                  </a:lnTo>
                  <a:lnTo>
                    <a:pt x="406" y="195"/>
                  </a:lnTo>
                  <a:lnTo>
                    <a:pt x="414" y="186"/>
                  </a:lnTo>
                  <a:lnTo>
                    <a:pt x="414" y="186"/>
                  </a:lnTo>
                  <a:lnTo>
                    <a:pt x="423" y="177"/>
                  </a:lnTo>
                  <a:lnTo>
                    <a:pt x="423" y="168"/>
                  </a:lnTo>
                  <a:lnTo>
                    <a:pt x="423" y="168"/>
                  </a:lnTo>
                  <a:lnTo>
                    <a:pt x="423" y="151"/>
                  </a:lnTo>
                  <a:lnTo>
                    <a:pt x="414" y="142"/>
                  </a:lnTo>
                  <a:lnTo>
                    <a:pt x="414" y="142"/>
                  </a:lnTo>
                  <a:lnTo>
                    <a:pt x="414" y="133"/>
                  </a:lnTo>
                  <a:lnTo>
                    <a:pt x="414" y="124"/>
                  </a:lnTo>
                  <a:lnTo>
                    <a:pt x="414" y="124"/>
                  </a:lnTo>
                  <a:lnTo>
                    <a:pt x="414" y="106"/>
                  </a:lnTo>
                  <a:lnTo>
                    <a:pt x="414" y="89"/>
                  </a:lnTo>
                  <a:lnTo>
                    <a:pt x="397" y="53"/>
                  </a:lnTo>
                  <a:lnTo>
                    <a:pt x="397" y="53"/>
                  </a:lnTo>
                  <a:lnTo>
                    <a:pt x="370" y="27"/>
                  </a:lnTo>
                  <a:lnTo>
                    <a:pt x="353" y="18"/>
                  </a:lnTo>
                  <a:lnTo>
                    <a:pt x="335" y="18"/>
                  </a:lnTo>
                  <a:lnTo>
                    <a:pt x="335" y="18"/>
                  </a:lnTo>
                  <a:lnTo>
                    <a:pt x="326" y="18"/>
                  </a:lnTo>
                  <a:lnTo>
                    <a:pt x="326" y="27"/>
                  </a:lnTo>
                  <a:lnTo>
                    <a:pt x="326" y="27"/>
                  </a:lnTo>
                  <a:lnTo>
                    <a:pt x="273" y="9"/>
                  </a:lnTo>
                  <a:lnTo>
                    <a:pt x="273" y="9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11" y="0"/>
                  </a:lnTo>
                  <a:lnTo>
                    <a:pt x="203" y="9"/>
                  </a:lnTo>
                  <a:lnTo>
                    <a:pt x="203" y="9"/>
                  </a:lnTo>
                  <a:lnTo>
                    <a:pt x="203" y="18"/>
                  </a:lnTo>
                  <a:lnTo>
                    <a:pt x="203" y="36"/>
                  </a:lnTo>
                  <a:lnTo>
                    <a:pt x="220" y="62"/>
                  </a:lnTo>
                  <a:lnTo>
                    <a:pt x="220" y="62"/>
                  </a:lnTo>
                  <a:lnTo>
                    <a:pt x="194" y="45"/>
                  </a:lnTo>
                  <a:lnTo>
                    <a:pt x="194" y="45"/>
                  </a:lnTo>
                  <a:lnTo>
                    <a:pt x="167" y="36"/>
                  </a:lnTo>
                  <a:lnTo>
                    <a:pt x="150" y="36"/>
                  </a:lnTo>
                  <a:lnTo>
                    <a:pt x="150" y="36"/>
                  </a:lnTo>
                  <a:lnTo>
                    <a:pt x="141" y="53"/>
                  </a:lnTo>
                  <a:lnTo>
                    <a:pt x="141" y="62"/>
                  </a:lnTo>
                  <a:lnTo>
                    <a:pt x="141" y="62"/>
                  </a:lnTo>
                  <a:lnTo>
                    <a:pt x="141" y="89"/>
                  </a:lnTo>
                  <a:lnTo>
                    <a:pt x="159" y="106"/>
                  </a:lnTo>
                  <a:lnTo>
                    <a:pt x="159" y="106"/>
                  </a:lnTo>
                  <a:lnTo>
                    <a:pt x="159" y="106"/>
                  </a:lnTo>
                  <a:lnTo>
                    <a:pt x="159" y="106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23" y="71"/>
                  </a:lnTo>
                  <a:lnTo>
                    <a:pt x="123" y="71"/>
                  </a:lnTo>
                  <a:lnTo>
                    <a:pt x="97" y="27"/>
                  </a:lnTo>
                  <a:lnTo>
                    <a:pt x="70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17" y="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0" y="36"/>
                  </a:lnTo>
                  <a:lnTo>
                    <a:pt x="9" y="62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61" y="124"/>
                  </a:lnTo>
                  <a:lnTo>
                    <a:pt x="106" y="151"/>
                  </a:lnTo>
                  <a:lnTo>
                    <a:pt x="114" y="15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3" name="Freeform 3">
              <a:extLst>
                <a:ext uri="{FF2B5EF4-FFF2-40B4-BE49-F238E27FC236}">
                  <a16:creationId xmlns="" xmlns:a16="http://schemas.microsoft.com/office/drawing/2014/main" id="{84169B66-E1DB-408F-8970-2BCA38C4D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4900" y="1857375"/>
              <a:ext cx="38100" cy="25400"/>
            </a:xfrm>
            <a:custGeom>
              <a:avLst/>
              <a:gdLst>
                <a:gd name="T0" fmla="*/ 9 w 107"/>
                <a:gd name="T1" fmla="*/ 27 h 72"/>
                <a:gd name="T2" fmla="*/ 9 w 107"/>
                <a:gd name="T3" fmla="*/ 27 h 72"/>
                <a:gd name="T4" fmla="*/ 17 w 107"/>
                <a:gd name="T5" fmla="*/ 44 h 72"/>
                <a:gd name="T6" fmla="*/ 17 w 107"/>
                <a:gd name="T7" fmla="*/ 44 h 72"/>
                <a:gd name="T8" fmla="*/ 44 w 107"/>
                <a:gd name="T9" fmla="*/ 62 h 72"/>
                <a:gd name="T10" fmla="*/ 70 w 107"/>
                <a:gd name="T11" fmla="*/ 71 h 72"/>
                <a:gd name="T12" fmla="*/ 70 w 107"/>
                <a:gd name="T13" fmla="*/ 71 h 72"/>
                <a:gd name="T14" fmla="*/ 79 w 107"/>
                <a:gd name="T15" fmla="*/ 71 h 72"/>
                <a:gd name="T16" fmla="*/ 79 w 107"/>
                <a:gd name="T17" fmla="*/ 71 h 72"/>
                <a:gd name="T18" fmla="*/ 88 w 107"/>
                <a:gd name="T19" fmla="*/ 62 h 72"/>
                <a:gd name="T20" fmla="*/ 97 w 107"/>
                <a:gd name="T21" fmla="*/ 53 h 72"/>
                <a:gd name="T22" fmla="*/ 97 w 107"/>
                <a:gd name="T23" fmla="*/ 53 h 72"/>
                <a:gd name="T24" fmla="*/ 106 w 107"/>
                <a:gd name="T25" fmla="*/ 35 h 72"/>
                <a:gd name="T26" fmla="*/ 88 w 107"/>
                <a:gd name="T27" fmla="*/ 18 h 72"/>
                <a:gd name="T28" fmla="*/ 88 w 107"/>
                <a:gd name="T29" fmla="*/ 18 h 72"/>
                <a:gd name="T30" fmla="*/ 44 w 107"/>
                <a:gd name="T31" fmla="*/ 0 h 72"/>
                <a:gd name="T32" fmla="*/ 17 w 107"/>
                <a:gd name="T33" fmla="*/ 0 h 72"/>
                <a:gd name="T34" fmla="*/ 0 w 107"/>
                <a:gd name="T35" fmla="*/ 0 h 72"/>
                <a:gd name="T36" fmla="*/ 0 w 107"/>
                <a:gd name="T37" fmla="*/ 0 h 72"/>
                <a:gd name="T38" fmla="*/ 0 w 107"/>
                <a:gd name="T39" fmla="*/ 9 h 72"/>
                <a:gd name="T40" fmla="*/ 0 w 107"/>
                <a:gd name="T41" fmla="*/ 18 h 72"/>
                <a:gd name="T42" fmla="*/ 9 w 107"/>
                <a:gd name="T43" fmla="*/ 27 h 72"/>
                <a:gd name="T44" fmla="*/ 88 w 107"/>
                <a:gd name="T45" fmla="*/ 44 h 72"/>
                <a:gd name="T46" fmla="*/ 88 w 107"/>
                <a:gd name="T47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72">
                  <a:moveTo>
                    <a:pt x="9" y="27"/>
                  </a:moveTo>
                  <a:lnTo>
                    <a:pt x="9" y="27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44" y="62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88" y="62"/>
                  </a:lnTo>
                  <a:lnTo>
                    <a:pt x="97" y="53"/>
                  </a:lnTo>
                  <a:lnTo>
                    <a:pt x="97" y="53"/>
                  </a:lnTo>
                  <a:lnTo>
                    <a:pt x="106" y="35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44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9" y="27"/>
                  </a:lnTo>
                  <a:close/>
                  <a:moveTo>
                    <a:pt x="88" y="44"/>
                  </a:moveTo>
                  <a:lnTo>
                    <a:pt x="88" y="4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4" name="Freeform 4">
              <a:extLst>
                <a:ext uri="{FF2B5EF4-FFF2-40B4-BE49-F238E27FC236}">
                  <a16:creationId xmlns="" xmlns:a16="http://schemas.microsoft.com/office/drawing/2014/main" id="{3062DC17-80B6-4E0C-9EF5-02601AFF6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3513" y="2487613"/>
              <a:ext cx="47625" cy="34925"/>
            </a:xfrm>
            <a:custGeom>
              <a:avLst/>
              <a:gdLst>
                <a:gd name="T0" fmla="*/ 105 w 133"/>
                <a:gd name="T1" fmla="*/ 0 h 98"/>
                <a:gd name="T2" fmla="*/ 105 w 133"/>
                <a:gd name="T3" fmla="*/ 0 h 98"/>
                <a:gd name="T4" fmla="*/ 105 w 133"/>
                <a:gd name="T5" fmla="*/ 0 h 98"/>
                <a:gd name="T6" fmla="*/ 105 w 133"/>
                <a:gd name="T7" fmla="*/ 0 h 98"/>
                <a:gd name="T8" fmla="*/ 79 w 133"/>
                <a:gd name="T9" fmla="*/ 9 h 98"/>
                <a:gd name="T10" fmla="*/ 44 w 133"/>
                <a:gd name="T11" fmla="*/ 18 h 98"/>
                <a:gd name="T12" fmla="*/ 17 w 133"/>
                <a:gd name="T13" fmla="*/ 35 h 98"/>
                <a:gd name="T14" fmla="*/ 0 w 133"/>
                <a:gd name="T15" fmla="*/ 62 h 98"/>
                <a:gd name="T16" fmla="*/ 0 w 133"/>
                <a:gd name="T17" fmla="*/ 62 h 98"/>
                <a:gd name="T18" fmla="*/ 0 w 133"/>
                <a:gd name="T19" fmla="*/ 71 h 98"/>
                <a:gd name="T20" fmla="*/ 17 w 133"/>
                <a:gd name="T21" fmla="*/ 88 h 98"/>
                <a:gd name="T22" fmla="*/ 17 w 133"/>
                <a:gd name="T23" fmla="*/ 88 h 98"/>
                <a:gd name="T24" fmla="*/ 44 w 133"/>
                <a:gd name="T25" fmla="*/ 97 h 98"/>
                <a:gd name="T26" fmla="*/ 44 w 133"/>
                <a:gd name="T27" fmla="*/ 97 h 98"/>
                <a:gd name="T28" fmla="*/ 70 w 133"/>
                <a:gd name="T29" fmla="*/ 88 h 98"/>
                <a:gd name="T30" fmla="*/ 97 w 133"/>
                <a:gd name="T31" fmla="*/ 79 h 98"/>
                <a:gd name="T32" fmla="*/ 97 w 133"/>
                <a:gd name="T33" fmla="*/ 79 h 98"/>
                <a:gd name="T34" fmla="*/ 123 w 133"/>
                <a:gd name="T35" fmla="*/ 53 h 98"/>
                <a:gd name="T36" fmla="*/ 132 w 133"/>
                <a:gd name="T37" fmla="*/ 35 h 98"/>
                <a:gd name="T38" fmla="*/ 132 w 133"/>
                <a:gd name="T39" fmla="*/ 18 h 98"/>
                <a:gd name="T40" fmla="*/ 132 w 133"/>
                <a:gd name="T41" fmla="*/ 18 h 98"/>
                <a:gd name="T42" fmla="*/ 123 w 133"/>
                <a:gd name="T43" fmla="*/ 9 h 98"/>
                <a:gd name="T44" fmla="*/ 105 w 133"/>
                <a:gd name="T4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98">
                  <a:moveTo>
                    <a:pt x="105" y="0"/>
                  </a:moveTo>
                  <a:lnTo>
                    <a:pt x="105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79" y="9"/>
                  </a:lnTo>
                  <a:lnTo>
                    <a:pt x="44" y="18"/>
                  </a:lnTo>
                  <a:lnTo>
                    <a:pt x="17" y="35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17" y="88"/>
                  </a:lnTo>
                  <a:lnTo>
                    <a:pt x="17" y="88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70" y="88"/>
                  </a:lnTo>
                  <a:lnTo>
                    <a:pt x="97" y="79"/>
                  </a:lnTo>
                  <a:lnTo>
                    <a:pt x="97" y="79"/>
                  </a:lnTo>
                  <a:lnTo>
                    <a:pt x="123" y="53"/>
                  </a:lnTo>
                  <a:lnTo>
                    <a:pt x="132" y="35"/>
                  </a:lnTo>
                  <a:lnTo>
                    <a:pt x="132" y="18"/>
                  </a:lnTo>
                  <a:lnTo>
                    <a:pt x="132" y="18"/>
                  </a:lnTo>
                  <a:lnTo>
                    <a:pt x="123" y="9"/>
                  </a:lnTo>
                  <a:lnTo>
                    <a:pt x="10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" name="Freeform 5">
              <a:extLst>
                <a:ext uri="{FF2B5EF4-FFF2-40B4-BE49-F238E27FC236}">
                  <a16:creationId xmlns="" xmlns:a16="http://schemas.microsoft.com/office/drawing/2014/main" id="{9348E45B-B414-4296-8639-1278CAD5C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1575" y="2049463"/>
              <a:ext cx="79375" cy="47625"/>
            </a:xfrm>
            <a:custGeom>
              <a:avLst/>
              <a:gdLst>
                <a:gd name="T0" fmla="*/ 185 w 222"/>
                <a:gd name="T1" fmla="*/ 123 h 133"/>
                <a:gd name="T2" fmla="*/ 185 w 222"/>
                <a:gd name="T3" fmla="*/ 123 h 133"/>
                <a:gd name="T4" fmla="*/ 212 w 222"/>
                <a:gd name="T5" fmla="*/ 123 h 133"/>
                <a:gd name="T6" fmla="*/ 221 w 222"/>
                <a:gd name="T7" fmla="*/ 106 h 133"/>
                <a:gd name="T8" fmla="*/ 221 w 222"/>
                <a:gd name="T9" fmla="*/ 106 h 133"/>
                <a:gd name="T10" fmla="*/ 221 w 222"/>
                <a:gd name="T11" fmla="*/ 79 h 133"/>
                <a:gd name="T12" fmla="*/ 212 w 222"/>
                <a:gd name="T13" fmla="*/ 61 h 133"/>
                <a:gd name="T14" fmla="*/ 194 w 222"/>
                <a:gd name="T15" fmla="*/ 35 h 133"/>
                <a:gd name="T16" fmla="*/ 168 w 222"/>
                <a:gd name="T17" fmla="*/ 9 h 133"/>
                <a:gd name="T18" fmla="*/ 168 w 222"/>
                <a:gd name="T19" fmla="*/ 9 h 133"/>
                <a:gd name="T20" fmla="*/ 150 w 222"/>
                <a:gd name="T21" fmla="*/ 0 h 133"/>
                <a:gd name="T22" fmla="*/ 124 w 222"/>
                <a:gd name="T23" fmla="*/ 0 h 133"/>
                <a:gd name="T24" fmla="*/ 71 w 222"/>
                <a:gd name="T25" fmla="*/ 9 h 133"/>
                <a:gd name="T26" fmla="*/ 35 w 222"/>
                <a:gd name="T27" fmla="*/ 35 h 133"/>
                <a:gd name="T28" fmla="*/ 9 w 222"/>
                <a:gd name="T29" fmla="*/ 53 h 133"/>
                <a:gd name="T30" fmla="*/ 9 w 222"/>
                <a:gd name="T31" fmla="*/ 53 h 133"/>
                <a:gd name="T32" fmla="*/ 0 w 222"/>
                <a:gd name="T33" fmla="*/ 70 h 133"/>
                <a:gd name="T34" fmla="*/ 9 w 222"/>
                <a:gd name="T35" fmla="*/ 88 h 133"/>
                <a:gd name="T36" fmla="*/ 9 w 222"/>
                <a:gd name="T37" fmla="*/ 88 h 133"/>
                <a:gd name="T38" fmla="*/ 35 w 222"/>
                <a:gd name="T39" fmla="*/ 106 h 133"/>
                <a:gd name="T40" fmla="*/ 79 w 222"/>
                <a:gd name="T41" fmla="*/ 114 h 133"/>
                <a:gd name="T42" fmla="*/ 124 w 222"/>
                <a:gd name="T43" fmla="*/ 123 h 133"/>
                <a:gd name="T44" fmla="*/ 168 w 222"/>
                <a:gd name="T45" fmla="*/ 132 h 133"/>
                <a:gd name="T46" fmla="*/ 168 w 222"/>
                <a:gd name="T47" fmla="*/ 132 h 133"/>
                <a:gd name="T48" fmla="*/ 185 w 222"/>
                <a:gd name="T49" fmla="*/ 12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2" h="133">
                  <a:moveTo>
                    <a:pt x="185" y="123"/>
                  </a:moveTo>
                  <a:lnTo>
                    <a:pt x="185" y="123"/>
                  </a:lnTo>
                  <a:lnTo>
                    <a:pt x="212" y="123"/>
                  </a:lnTo>
                  <a:lnTo>
                    <a:pt x="221" y="106"/>
                  </a:lnTo>
                  <a:lnTo>
                    <a:pt x="221" y="106"/>
                  </a:lnTo>
                  <a:lnTo>
                    <a:pt x="221" y="79"/>
                  </a:lnTo>
                  <a:lnTo>
                    <a:pt x="212" y="61"/>
                  </a:lnTo>
                  <a:lnTo>
                    <a:pt x="194" y="35"/>
                  </a:lnTo>
                  <a:lnTo>
                    <a:pt x="168" y="9"/>
                  </a:lnTo>
                  <a:lnTo>
                    <a:pt x="168" y="9"/>
                  </a:lnTo>
                  <a:lnTo>
                    <a:pt x="150" y="0"/>
                  </a:lnTo>
                  <a:lnTo>
                    <a:pt x="124" y="0"/>
                  </a:lnTo>
                  <a:lnTo>
                    <a:pt x="71" y="9"/>
                  </a:lnTo>
                  <a:lnTo>
                    <a:pt x="35" y="35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70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35" y="106"/>
                  </a:lnTo>
                  <a:lnTo>
                    <a:pt x="79" y="114"/>
                  </a:lnTo>
                  <a:lnTo>
                    <a:pt x="124" y="123"/>
                  </a:lnTo>
                  <a:lnTo>
                    <a:pt x="168" y="132"/>
                  </a:lnTo>
                  <a:lnTo>
                    <a:pt x="168" y="132"/>
                  </a:lnTo>
                  <a:lnTo>
                    <a:pt x="185" y="12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6" name="Freeform 6">
              <a:extLst>
                <a:ext uri="{FF2B5EF4-FFF2-40B4-BE49-F238E27FC236}">
                  <a16:creationId xmlns="" xmlns:a16="http://schemas.microsoft.com/office/drawing/2014/main" id="{E73D1532-7667-491C-B3A9-A310B6C8D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4100" y="2103438"/>
              <a:ext cx="136525" cy="117475"/>
            </a:xfrm>
            <a:custGeom>
              <a:avLst/>
              <a:gdLst>
                <a:gd name="T0" fmla="*/ 70 w 380"/>
                <a:gd name="T1" fmla="*/ 220 h 327"/>
                <a:gd name="T2" fmla="*/ 132 w 380"/>
                <a:gd name="T3" fmla="*/ 265 h 327"/>
                <a:gd name="T4" fmla="*/ 158 w 380"/>
                <a:gd name="T5" fmla="*/ 282 h 327"/>
                <a:gd name="T6" fmla="*/ 185 w 380"/>
                <a:gd name="T7" fmla="*/ 309 h 327"/>
                <a:gd name="T8" fmla="*/ 220 w 380"/>
                <a:gd name="T9" fmla="*/ 326 h 327"/>
                <a:gd name="T10" fmla="*/ 238 w 380"/>
                <a:gd name="T11" fmla="*/ 318 h 327"/>
                <a:gd name="T12" fmla="*/ 247 w 380"/>
                <a:gd name="T13" fmla="*/ 309 h 327"/>
                <a:gd name="T14" fmla="*/ 291 w 380"/>
                <a:gd name="T15" fmla="*/ 291 h 327"/>
                <a:gd name="T16" fmla="*/ 308 w 380"/>
                <a:gd name="T17" fmla="*/ 282 h 327"/>
                <a:gd name="T18" fmla="*/ 353 w 380"/>
                <a:gd name="T19" fmla="*/ 247 h 327"/>
                <a:gd name="T20" fmla="*/ 370 w 380"/>
                <a:gd name="T21" fmla="*/ 167 h 327"/>
                <a:gd name="T22" fmla="*/ 379 w 380"/>
                <a:gd name="T23" fmla="*/ 150 h 327"/>
                <a:gd name="T24" fmla="*/ 379 w 380"/>
                <a:gd name="T25" fmla="*/ 123 h 327"/>
                <a:gd name="T26" fmla="*/ 361 w 380"/>
                <a:gd name="T27" fmla="*/ 106 h 327"/>
                <a:gd name="T28" fmla="*/ 317 w 380"/>
                <a:gd name="T29" fmla="*/ 115 h 327"/>
                <a:gd name="T30" fmla="*/ 317 w 380"/>
                <a:gd name="T31" fmla="*/ 132 h 327"/>
                <a:gd name="T32" fmla="*/ 291 w 380"/>
                <a:gd name="T33" fmla="*/ 132 h 327"/>
                <a:gd name="T34" fmla="*/ 273 w 380"/>
                <a:gd name="T35" fmla="*/ 132 h 327"/>
                <a:gd name="T36" fmla="*/ 264 w 380"/>
                <a:gd name="T37" fmla="*/ 123 h 327"/>
                <a:gd name="T38" fmla="*/ 282 w 380"/>
                <a:gd name="T39" fmla="*/ 115 h 327"/>
                <a:gd name="T40" fmla="*/ 335 w 380"/>
                <a:gd name="T41" fmla="*/ 79 h 327"/>
                <a:gd name="T42" fmla="*/ 344 w 380"/>
                <a:gd name="T43" fmla="*/ 70 h 327"/>
                <a:gd name="T44" fmla="*/ 335 w 380"/>
                <a:gd name="T45" fmla="*/ 53 h 327"/>
                <a:gd name="T46" fmla="*/ 308 w 380"/>
                <a:gd name="T47" fmla="*/ 35 h 327"/>
                <a:gd name="T48" fmla="*/ 300 w 380"/>
                <a:gd name="T49" fmla="*/ 26 h 327"/>
                <a:gd name="T50" fmla="*/ 300 w 380"/>
                <a:gd name="T51" fmla="*/ 17 h 327"/>
                <a:gd name="T52" fmla="*/ 300 w 380"/>
                <a:gd name="T53" fmla="*/ 9 h 327"/>
                <a:gd name="T54" fmla="*/ 273 w 380"/>
                <a:gd name="T55" fmla="*/ 0 h 327"/>
                <a:gd name="T56" fmla="*/ 238 w 380"/>
                <a:gd name="T57" fmla="*/ 9 h 327"/>
                <a:gd name="T58" fmla="*/ 194 w 380"/>
                <a:gd name="T59" fmla="*/ 35 h 327"/>
                <a:gd name="T60" fmla="*/ 194 w 380"/>
                <a:gd name="T61" fmla="*/ 44 h 327"/>
                <a:gd name="T62" fmla="*/ 185 w 380"/>
                <a:gd name="T63" fmla="*/ 44 h 327"/>
                <a:gd name="T64" fmla="*/ 158 w 380"/>
                <a:gd name="T65" fmla="*/ 35 h 327"/>
                <a:gd name="T66" fmla="*/ 97 w 380"/>
                <a:gd name="T67" fmla="*/ 44 h 327"/>
                <a:gd name="T68" fmla="*/ 70 w 380"/>
                <a:gd name="T69" fmla="*/ 62 h 327"/>
                <a:gd name="T70" fmla="*/ 79 w 380"/>
                <a:gd name="T71" fmla="*/ 106 h 327"/>
                <a:gd name="T72" fmla="*/ 105 w 380"/>
                <a:gd name="T73" fmla="*/ 115 h 327"/>
                <a:gd name="T74" fmla="*/ 123 w 380"/>
                <a:gd name="T75" fmla="*/ 115 h 327"/>
                <a:gd name="T76" fmla="*/ 150 w 380"/>
                <a:gd name="T77" fmla="*/ 115 h 327"/>
                <a:gd name="T78" fmla="*/ 132 w 380"/>
                <a:gd name="T79" fmla="*/ 132 h 327"/>
                <a:gd name="T80" fmla="*/ 114 w 380"/>
                <a:gd name="T81" fmla="*/ 150 h 327"/>
                <a:gd name="T82" fmla="*/ 88 w 380"/>
                <a:gd name="T83" fmla="*/ 141 h 327"/>
                <a:gd name="T84" fmla="*/ 70 w 380"/>
                <a:gd name="T85" fmla="*/ 123 h 327"/>
                <a:gd name="T86" fmla="*/ 35 w 380"/>
                <a:gd name="T87" fmla="*/ 123 h 327"/>
                <a:gd name="T88" fmla="*/ 8 w 380"/>
                <a:gd name="T89" fmla="*/ 132 h 327"/>
                <a:gd name="T90" fmla="*/ 0 w 380"/>
                <a:gd name="T91" fmla="*/ 150 h 327"/>
                <a:gd name="T92" fmla="*/ 17 w 380"/>
                <a:gd name="T93" fmla="*/ 194 h 327"/>
                <a:gd name="T94" fmla="*/ 70 w 380"/>
                <a:gd name="T95" fmla="*/ 2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0" h="327">
                  <a:moveTo>
                    <a:pt x="70" y="220"/>
                  </a:moveTo>
                  <a:lnTo>
                    <a:pt x="70" y="220"/>
                  </a:lnTo>
                  <a:lnTo>
                    <a:pt x="114" y="238"/>
                  </a:lnTo>
                  <a:lnTo>
                    <a:pt x="132" y="265"/>
                  </a:lnTo>
                  <a:lnTo>
                    <a:pt x="132" y="265"/>
                  </a:lnTo>
                  <a:lnTo>
                    <a:pt x="158" y="282"/>
                  </a:lnTo>
                  <a:lnTo>
                    <a:pt x="185" y="309"/>
                  </a:lnTo>
                  <a:lnTo>
                    <a:pt x="185" y="309"/>
                  </a:lnTo>
                  <a:lnTo>
                    <a:pt x="203" y="318"/>
                  </a:lnTo>
                  <a:lnTo>
                    <a:pt x="220" y="326"/>
                  </a:lnTo>
                  <a:lnTo>
                    <a:pt x="220" y="326"/>
                  </a:lnTo>
                  <a:lnTo>
                    <a:pt x="238" y="318"/>
                  </a:lnTo>
                  <a:lnTo>
                    <a:pt x="247" y="309"/>
                  </a:lnTo>
                  <a:lnTo>
                    <a:pt x="247" y="309"/>
                  </a:lnTo>
                  <a:lnTo>
                    <a:pt x="264" y="291"/>
                  </a:lnTo>
                  <a:lnTo>
                    <a:pt x="291" y="291"/>
                  </a:lnTo>
                  <a:lnTo>
                    <a:pt x="291" y="291"/>
                  </a:lnTo>
                  <a:lnTo>
                    <a:pt x="308" y="282"/>
                  </a:lnTo>
                  <a:lnTo>
                    <a:pt x="326" y="273"/>
                  </a:lnTo>
                  <a:lnTo>
                    <a:pt x="353" y="247"/>
                  </a:lnTo>
                  <a:lnTo>
                    <a:pt x="361" y="212"/>
                  </a:lnTo>
                  <a:lnTo>
                    <a:pt x="370" y="167"/>
                  </a:lnTo>
                  <a:lnTo>
                    <a:pt x="370" y="167"/>
                  </a:lnTo>
                  <a:lnTo>
                    <a:pt x="379" y="150"/>
                  </a:lnTo>
                  <a:lnTo>
                    <a:pt x="379" y="150"/>
                  </a:lnTo>
                  <a:lnTo>
                    <a:pt x="379" y="123"/>
                  </a:lnTo>
                  <a:lnTo>
                    <a:pt x="361" y="106"/>
                  </a:lnTo>
                  <a:lnTo>
                    <a:pt x="361" y="106"/>
                  </a:lnTo>
                  <a:lnTo>
                    <a:pt x="344" y="106"/>
                  </a:lnTo>
                  <a:lnTo>
                    <a:pt x="317" y="115"/>
                  </a:lnTo>
                  <a:lnTo>
                    <a:pt x="317" y="115"/>
                  </a:lnTo>
                  <a:lnTo>
                    <a:pt x="317" y="132"/>
                  </a:lnTo>
                  <a:lnTo>
                    <a:pt x="317" y="132"/>
                  </a:lnTo>
                  <a:lnTo>
                    <a:pt x="291" y="132"/>
                  </a:lnTo>
                  <a:lnTo>
                    <a:pt x="291" y="132"/>
                  </a:lnTo>
                  <a:lnTo>
                    <a:pt x="273" y="132"/>
                  </a:lnTo>
                  <a:lnTo>
                    <a:pt x="264" y="123"/>
                  </a:lnTo>
                  <a:lnTo>
                    <a:pt x="264" y="123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317" y="106"/>
                  </a:lnTo>
                  <a:lnTo>
                    <a:pt x="335" y="79"/>
                  </a:lnTo>
                  <a:lnTo>
                    <a:pt x="335" y="79"/>
                  </a:lnTo>
                  <a:lnTo>
                    <a:pt x="344" y="70"/>
                  </a:lnTo>
                  <a:lnTo>
                    <a:pt x="335" y="53"/>
                  </a:lnTo>
                  <a:lnTo>
                    <a:pt x="335" y="53"/>
                  </a:lnTo>
                  <a:lnTo>
                    <a:pt x="326" y="44"/>
                  </a:lnTo>
                  <a:lnTo>
                    <a:pt x="308" y="35"/>
                  </a:lnTo>
                  <a:lnTo>
                    <a:pt x="308" y="35"/>
                  </a:lnTo>
                  <a:lnTo>
                    <a:pt x="300" y="26"/>
                  </a:lnTo>
                  <a:lnTo>
                    <a:pt x="300" y="26"/>
                  </a:lnTo>
                  <a:lnTo>
                    <a:pt x="300" y="17"/>
                  </a:lnTo>
                  <a:lnTo>
                    <a:pt x="300" y="9"/>
                  </a:lnTo>
                  <a:lnTo>
                    <a:pt x="300" y="9"/>
                  </a:lnTo>
                  <a:lnTo>
                    <a:pt x="291" y="0"/>
                  </a:lnTo>
                  <a:lnTo>
                    <a:pt x="273" y="0"/>
                  </a:lnTo>
                  <a:lnTo>
                    <a:pt x="238" y="9"/>
                  </a:lnTo>
                  <a:lnTo>
                    <a:pt x="238" y="9"/>
                  </a:lnTo>
                  <a:lnTo>
                    <a:pt x="203" y="17"/>
                  </a:lnTo>
                  <a:lnTo>
                    <a:pt x="194" y="35"/>
                  </a:lnTo>
                  <a:lnTo>
                    <a:pt x="194" y="35"/>
                  </a:lnTo>
                  <a:lnTo>
                    <a:pt x="194" y="44"/>
                  </a:lnTo>
                  <a:lnTo>
                    <a:pt x="194" y="44"/>
                  </a:lnTo>
                  <a:lnTo>
                    <a:pt x="185" y="44"/>
                  </a:lnTo>
                  <a:lnTo>
                    <a:pt x="185" y="44"/>
                  </a:lnTo>
                  <a:lnTo>
                    <a:pt x="158" y="35"/>
                  </a:lnTo>
                  <a:lnTo>
                    <a:pt x="123" y="35"/>
                  </a:lnTo>
                  <a:lnTo>
                    <a:pt x="97" y="44"/>
                  </a:lnTo>
                  <a:lnTo>
                    <a:pt x="70" y="62"/>
                  </a:lnTo>
                  <a:lnTo>
                    <a:pt x="70" y="62"/>
                  </a:lnTo>
                  <a:lnTo>
                    <a:pt x="70" y="88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105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50" y="115"/>
                  </a:lnTo>
                  <a:lnTo>
                    <a:pt x="150" y="115"/>
                  </a:lnTo>
                  <a:lnTo>
                    <a:pt x="132" y="132"/>
                  </a:lnTo>
                  <a:lnTo>
                    <a:pt x="132" y="132"/>
                  </a:lnTo>
                  <a:lnTo>
                    <a:pt x="11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88" y="141"/>
                  </a:lnTo>
                  <a:lnTo>
                    <a:pt x="88" y="141"/>
                  </a:lnTo>
                  <a:lnTo>
                    <a:pt x="70" y="123"/>
                  </a:lnTo>
                  <a:lnTo>
                    <a:pt x="53" y="115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8" y="132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8" y="167"/>
                  </a:lnTo>
                  <a:lnTo>
                    <a:pt x="17" y="194"/>
                  </a:lnTo>
                  <a:lnTo>
                    <a:pt x="44" y="212"/>
                  </a:lnTo>
                  <a:lnTo>
                    <a:pt x="70" y="22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="" xmlns:a16="http://schemas.microsoft.com/office/drawing/2014/main" id="{D587B78C-3EFB-4B33-8C81-D1C41CA04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2825" y="2052638"/>
              <a:ext cx="31750" cy="25400"/>
            </a:xfrm>
            <a:custGeom>
              <a:avLst/>
              <a:gdLst>
                <a:gd name="T0" fmla="*/ 35 w 89"/>
                <a:gd name="T1" fmla="*/ 0 h 71"/>
                <a:gd name="T2" fmla="*/ 35 w 89"/>
                <a:gd name="T3" fmla="*/ 0 h 71"/>
                <a:gd name="T4" fmla="*/ 18 w 89"/>
                <a:gd name="T5" fmla="*/ 8 h 71"/>
                <a:gd name="T6" fmla="*/ 0 w 89"/>
                <a:gd name="T7" fmla="*/ 26 h 71"/>
                <a:gd name="T8" fmla="*/ 0 w 89"/>
                <a:gd name="T9" fmla="*/ 26 h 71"/>
                <a:gd name="T10" fmla="*/ 0 w 89"/>
                <a:gd name="T11" fmla="*/ 44 h 71"/>
                <a:gd name="T12" fmla="*/ 9 w 89"/>
                <a:gd name="T13" fmla="*/ 61 h 71"/>
                <a:gd name="T14" fmla="*/ 9 w 89"/>
                <a:gd name="T15" fmla="*/ 61 h 71"/>
                <a:gd name="T16" fmla="*/ 44 w 89"/>
                <a:gd name="T17" fmla="*/ 70 h 71"/>
                <a:gd name="T18" fmla="*/ 44 w 89"/>
                <a:gd name="T19" fmla="*/ 70 h 71"/>
                <a:gd name="T20" fmla="*/ 62 w 89"/>
                <a:gd name="T21" fmla="*/ 70 h 71"/>
                <a:gd name="T22" fmla="*/ 79 w 89"/>
                <a:gd name="T23" fmla="*/ 61 h 71"/>
                <a:gd name="T24" fmla="*/ 79 w 89"/>
                <a:gd name="T25" fmla="*/ 61 h 71"/>
                <a:gd name="T26" fmla="*/ 79 w 89"/>
                <a:gd name="T27" fmla="*/ 61 h 71"/>
                <a:gd name="T28" fmla="*/ 79 w 89"/>
                <a:gd name="T29" fmla="*/ 61 h 71"/>
                <a:gd name="T30" fmla="*/ 88 w 89"/>
                <a:gd name="T31" fmla="*/ 44 h 71"/>
                <a:gd name="T32" fmla="*/ 79 w 89"/>
                <a:gd name="T33" fmla="*/ 26 h 71"/>
                <a:gd name="T34" fmla="*/ 79 w 89"/>
                <a:gd name="T35" fmla="*/ 26 h 71"/>
                <a:gd name="T36" fmla="*/ 62 w 89"/>
                <a:gd name="T37" fmla="*/ 8 h 71"/>
                <a:gd name="T38" fmla="*/ 35 w 89"/>
                <a:gd name="T3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" h="71">
                  <a:moveTo>
                    <a:pt x="35" y="0"/>
                  </a:moveTo>
                  <a:lnTo>
                    <a:pt x="35" y="0"/>
                  </a:lnTo>
                  <a:lnTo>
                    <a:pt x="18" y="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4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62" y="70"/>
                  </a:lnTo>
                  <a:lnTo>
                    <a:pt x="79" y="61"/>
                  </a:lnTo>
                  <a:lnTo>
                    <a:pt x="79" y="61"/>
                  </a:lnTo>
                  <a:lnTo>
                    <a:pt x="79" y="61"/>
                  </a:lnTo>
                  <a:lnTo>
                    <a:pt x="79" y="61"/>
                  </a:lnTo>
                  <a:lnTo>
                    <a:pt x="88" y="44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62" y="8"/>
                  </a:lnTo>
                  <a:lnTo>
                    <a:pt x="3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8" name="Freeform 8">
              <a:extLst>
                <a:ext uri="{FF2B5EF4-FFF2-40B4-BE49-F238E27FC236}">
                  <a16:creationId xmlns="" xmlns:a16="http://schemas.microsoft.com/office/drawing/2014/main" id="{E19BE235-CAE4-45BC-A40D-58EBE6ADC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1575" y="1711325"/>
              <a:ext cx="733425" cy="387350"/>
            </a:xfrm>
            <a:custGeom>
              <a:avLst/>
              <a:gdLst>
                <a:gd name="T0" fmla="*/ 185 w 2039"/>
                <a:gd name="T1" fmla="*/ 521 h 1078"/>
                <a:gd name="T2" fmla="*/ 150 w 2039"/>
                <a:gd name="T3" fmla="*/ 574 h 1078"/>
                <a:gd name="T4" fmla="*/ 344 w 2039"/>
                <a:gd name="T5" fmla="*/ 671 h 1078"/>
                <a:gd name="T6" fmla="*/ 503 w 2039"/>
                <a:gd name="T7" fmla="*/ 600 h 1078"/>
                <a:gd name="T8" fmla="*/ 529 w 2039"/>
                <a:gd name="T9" fmla="*/ 671 h 1078"/>
                <a:gd name="T10" fmla="*/ 529 w 2039"/>
                <a:gd name="T11" fmla="*/ 750 h 1078"/>
                <a:gd name="T12" fmla="*/ 397 w 2039"/>
                <a:gd name="T13" fmla="*/ 839 h 1078"/>
                <a:gd name="T14" fmla="*/ 194 w 2039"/>
                <a:gd name="T15" fmla="*/ 803 h 1078"/>
                <a:gd name="T16" fmla="*/ 35 w 2039"/>
                <a:gd name="T17" fmla="*/ 847 h 1078"/>
                <a:gd name="T18" fmla="*/ 256 w 2039"/>
                <a:gd name="T19" fmla="*/ 936 h 1078"/>
                <a:gd name="T20" fmla="*/ 309 w 2039"/>
                <a:gd name="T21" fmla="*/ 1042 h 1078"/>
                <a:gd name="T22" fmla="*/ 459 w 2039"/>
                <a:gd name="T23" fmla="*/ 1042 h 1078"/>
                <a:gd name="T24" fmla="*/ 759 w 2039"/>
                <a:gd name="T25" fmla="*/ 1050 h 1078"/>
                <a:gd name="T26" fmla="*/ 988 w 2039"/>
                <a:gd name="T27" fmla="*/ 989 h 1078"/>
                <a:gd name="T28" fmla="*/ 653 w 2039"/>
                <a:gd name="T29" fmla="*/ 927 h 1078"/>
                <a:gd name="T30" fmla="*/ 450 w 2039"/>
                <a:gd name="T31" fmla="*/ 918 h 1078"/>
                <a:gd name="T32" fmla="*/ 441 w 2039"/>
                <a:gd name="T33" fmla="*/ 865 h 1078"/>
                <a:gd name="T34" fmla="*/ 679 w 2039"/>
                <a:gd name="T35" fmla="*/ 874 h 1078"/>
                <a:gd name="T36" fmla="*/ 882 w 2039"/>
                <a:gd name="T37" fmla="*/ 874 h 1078"/>
                <a:gd name="T38" fmla="*/ 1085 w 2039"/>
                <a:gd name="T39" fmla="*/ 830 h 1078"/>
                <a:gd name="T40" fmla="*/ 997 w 2039"/>
                <a:gd name="T41" fmla="*/ 768 h 1078"/>
                <a:gd name="T42" fmla="*/ 1059 w 2039"/>
                <a:gd name="T43" fmla="*/ 680 h 1078"/>
                <a:gd name="T44" fmla="*/ 1271 w 2039"/>
                <a:gd name="T45" fmla="*/ 565 h 1078"/>
                <a:gd name="T46" fmla="*/ 1306 w 2039"/>
                <a:gd name="T47" fmla="*/ 503 h 1078"/>
                <a:gd name="T48" fmla="*/ 1421 w 2039"/>
                <a:gd name="T49" fmla="*/ 468 h 1078"/>
                <a:gd name="T50" fmla="*/ 1641 w 2039"/>
                <a:gd name="T51" fmla="*/ 335 h 1078"/>
                <a:gd name="T52" fmla="*/ 1818 w 2039"/>
                <a:gd name="T53" fmla="*/ 221 h 1078"/>
                <a:gd name="T54" fmla="*/ 1976 w 2039"/>
                <a:gd name="T55" fmla="*/ 88 h 1078"/>
                <a:gd name="T56" fmla="*/ 1835 w 2039"/>
                <a:gd name="T57" fmla="*/ 44 h 1078"/>
                <a:gd name="T58" fmla="*/ 1729 w 2039"/>
                <a:gd name="T59" fmla="*/ 26 h 1078"/>
                <a:gd name="T60" fmla="*/ 1447 w 2039"/>
                <a:gd name="T61" fmla="*/ 18 h 1078"/>
                <a:gd name="T62" fmla="*/ 1297 w 2039"/>
                <a:gd name="T63" fmla="*/ 26 h 1078"/>
                <a:gd name="T64" fmla="*/ 1094 w 2039"/>
                <a:gd name="T65" fmla="*/ 35 h 1078"/>
                <a:gd name="T66" fmla="*/ 944 w 2039"/>
                <a:gd name="T67" fmla="*/ 53 h 1078"/>
                <a:gd name="T68" fmla="*/ 812 w 2039"/>
                <a:gd name="T69" fmla="*/ 79 h 1078"/>
                <a:gd name="T70" fmla="*/ 715 w 2039"/>
                <a:gd name="T71" fmla="*/ 97 h 1078"/>
                <a:gd name="T72" fmla="*/ 565 w 2039"/>
                <a:gd name="T73" fmla="*/ 124 h 1078"/>
                <a:gd name="T74" fmla="*/ 538 w 2039"/>
                <a:gd name="T75" fmla="*/ 150 h 1078"/>
                <a:gd name="T76" fmla="*/ 291 w 2039"/>
                <a:gd name="T77" fmla="*/ 185 h 1078"/>
                <a:gd name="T78" fmla="*/ 335 w 2039"/>
                <a:gd name="T79" fmla="*/ 238 h 1078"/>
                <a:gd name="T80" fmla="*/ 415 w 2039"/>
                <a:gd name="T81" fmla="*/ 309 h 1078"/>
                <a:gd name="T82" fmla="*/ 574 w 2039"/>
                <a:gd name="T83" fmla="*/ 327 h 1078"/>
                <a:gd name="T84" fmla="*/ 591 w 2039"/>
                <a:gd name="T85" fmla="*/ 371 h 1078"/>
                <a:gd name="T86" fmla="*/ 538 w 2039"/>
                <a:gd name="T87" fmla="*/ 406 h 1078"/>
                <a:gd name="T88" fmla="*/ 468 w 2039"/>
                <a:gd name="T89" fmla="*/ 388 h 1078"/>
                <a:gd name="T90" fmla="*/ 265 w 2039"/>
                <a:gd name="T91" fmla="*/ 265 h 1078"/>
                <a:gd name="T92" fmla="*/ 150 w 2039"/>
                <a:gd name="T93" fmla="*/ 274 h 1078"/>
                <a:gd name="T94" fmla="*/ 53 w 2039"/>
                <a:gd name="T95" fmla="*/ 335 h 1078"/>
                <a:gd name="T96" fmla="*/ 62 w 2039"/>
                <a:gd name="T97" fmla="*/ 406 h 1078"/>
                <a:gd name="T98" fmla="*/ 988 w 2039"/>
                <a:gd name="T99" fmla="*/ 318 h 1078"/>
                <a:gd name="T100" fmla="*/ 856 w 2039"/>
                <a:gd name="T101" fmla="*/ 759 h 1078"/>
                <a:gd name="T102" fmla="*/ 882 w 2039"/>
                <a:gd name="T103" fmla="*/ 759 h 1078"/>
                <a:gd name="T104" fmla="*/ 794 w 2039"/>
                <a:gd name="T105" fmla="*/ 362 h 1078"/>
                <a:gd name="T106" fmla="*/ 812 w 2039"/>
                <a:gd name="T107" fmla="*/ 433 h 1078"/>
                <a:gd name="T108" fmla="*/ 609 w 2039"/>
                <a:gd name="T109" fmla="*/ 547 h 1078"/>
                <a:gd name="T110" fmla="*/ 662 w 2039"/>
                <a:gd name="T111" fmla="*/ 556 h 1078"/>
                <a:gd name="T112" fmla="*/ 635 w 2039"/>
                <a:gd name="T113" fmla="*/ 662 h 1078"/>
                <a:gd name="T114" fmla="*/ 688 w 2039"/>
                <a:gd name="T115" fmla="*/ 741 h 1078"/>
                <a:gd name="T116" fmla="*/ 635 w 2039"/>
                <a:gd name="T117" fmla="*/ 653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39" h="1078">
                  <a:moveTo>
                    <a:pt x="35" y="459"/>
                  </a:moveTo>
                  <a:lnTo>
                    <a:pt x="35" y="459"/>
                  </a:lnTo>
                  <a:lnTo>
                    <a:pt x="44" y="468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62" y="503"/>
                  </a:lnTo>
                  <a:lnTo>
                    <a:pt x="88" y="521"/>
                  </a:lnTo>
                  <a:lnTo>
                    <a:pt x="88" y="521"/>
                  </a:lnTo>
                  <a:lnTo>
                    <a:pt x="106" y="521"/>
                  </a:lnTo>
                  <a:lnTo>
                    <a:pt x="132" y="521"/>
                  </a:lnTo>
                  <a:lnTo>
                    <a:pt x="185" y="521"/>
                  </a:lnTo>
                  <a:lnTo>
                    <a:pt x="185" y="521"/>
                  </a:lnTo>
                  <a:lnTo>
                    <a:pt x="238" y="512"/>
                  </a:lnTo>
                  <a:lnTo>
                    <a:pt x="238" y="512"/>
                  </a:lnTo>
                  <a:lnTo>
                    <a:pt x="194" y="530"/>
                  </a:lnTo>
                  <a:lnTo>
                    <a:pt x="194" y="530"/>
                  </a:lnTo>
                  <a:lnTo>
                    <a:pt x="159" y="538"/>
                  </a:lnTo>
                  <a:lnTo>
                    <a:pt x="141" y="547"/>
                  </a:lnTo>
                  <a:lnTo>
                    <a:pt x="141" y="547"/>
                  </a:lnTo>
                  <a:lnTo>
                    <a:pt x="150" y="565"/>
                  </a:lnTo>
                  <a:lnTo>
                    <a:pt x="150" y="565"/>
                  </a:lnTo>
                  <a:lnTo>
                    <a:pt x="150" y="574"/>
                  </a:lnTo>
                  <a:lnTo>
                    <a:pt x="150" y="574"/>
                  </a:lnTo>
                  <a:lnTo>
                    <a:pt x="177" y="583"/>
                  </a:lnTo>
                  <a:lnTo>
                    <a:pt x="177" y="583"/>
                  </a:lnTo>
                  <a:lnTo>
                    <a:pt x="221" y="618"/>
                  </a:lnTo>
                  <a:lnTo>
                    <a:pt x="221" y="618"/>
                  </a:lnTo>
                  <a:lnTo>
                    <a:pt x="229" y="627"/>
                  </a:lnTo>
                  <a:lnTo>
                    <a:pt x="238" y="636"/>
                  </a:lnTo>
                  <a:lnTo>
                    <a:pt x="238" y="636"/>
                  </a:lnTo>
                  <a:lnTo>
                    <a:pt x="282" y="653"/>
                  </a:lnTo>
                  <a:lnTo>
                    <a:pt x="344" y="671"/>
                  </a:lnTo>
                  <a:lnTo>
                    <a:pt x="344" y="671"/>
                  </a:lnTo>
                  <a:lnTo>
                    <a:pt x="371" y="662"/>
                  </a:lnTo>
                  <a:lnTo>
                    <a:pt x="379" y="653"/>
                  </a:lnTo>
                  <a:lnTo>
                    <a:pt x="379" y="653"/>
                  </a:lnTo>
                  <a:lnTo>
                    <a:pt x="406" y="653"/>
                  </a:lnTo>
                  <a:lnTo>
                    <a:pt x="450" y="662"/>
                  </a:lnTo>
                  <a:lnTo>
                    <a:pt x="450" y="662"/>
                  </a:lnTo>
                  <a:lnTo>
                    <a:pt x="468" y="662"/>
                  </a:lnTo>
                  <a:lnTo>
                    <a:pt x="476" y="653"/>
                  </a:lnTo>
                  <a:lnTo>
                    <a:pt x="494" y="618"/>
                  </a:lnTo>
                  <a:lnTo>
                    <a:pt x="494" y="618"/>
                  </a:lnTo>
                  <a:lnTo>
                    <a:pt x="503" y="600"/>
                  </a:lnTo>
                  <a:lnTo>
                    <a:pt x="503" y="600"/>
                  </a:lnTo>
                  <a:lnTo>
                    <a:pt x="521" y="600"/>
                  </a:lnTo>
                  <a:lnTo>
                    <a:pt x="521" y="600"/>
                  </a:lnTo>
                  <a:lnTo>
                    <a:pt x="503" y="627"/>
                  </a:lnTo>
                  <a:lnTo>
                    <a:pt x="503" y="627"/>
                  </a:lnTo>
                  <a:lnTo>
                    <a:pt x="512" y="653"/>
                  </a:lnTo>
                  <a:lnTo>
                    <a:pt x="521" y="662"/>
                  </a:lnTo>
                  <a:lnTo>
                    <a:pt x="521" y="662"/>
                  </a:lnTo>
                  <a:lnTo>
                    <a:pt x="538" y="671"/>
                  </a:lnTo>
                  <a:lnTo>
                    <a:pt x="538" y="671"/>
                  </a:lnTo>
                  <a:lnTo>
                    <a:pt x="529" y="671"/>
                  </a:lnTo>
                  <a:lnTo>
                    <a:pt x="529" y="671"/>
                  </a:lnTo>
                  <a:lnTo>
                    <a:pt x="503" y="680"/>
                  </a:lnTo>
                  <a:lnTo>
                    <a:pt x="485" y="689"/>
                  </a:lnTo>
                  <a:lnTo>
                    <a:pt x="476" y="697"/>
                  </a:lnTo>
                  <a:lnTo>
                    <a:pt x="476" y="706"/>
                  </a:lnTo>
                  <a:lnTo>
                    <a:pt x="476" y="706"/>
                  </a:lnTo>
                  <a:lnTo>
                    <a:pt x="476" y="724"/>
                  </a:lnTo>
                  <a:lnTo>
                    <a:pt x="494" y="733"/>
                  </a:lnTo>
                  <a:lnTo>
                    <a:pt x="503" y="741"/>
                  </a:lnTo>
                  <a:lnTo>
                    <a:pt x="529" y="750"/>
                  </a:lnTo>
                  <a:lnTo>
                    <a:pt x="529" y="750"/>
                  </a:lnTo>
                  <a:lnTo>
                    <a:pt x="538" y="750"/>
                  </a:lnTo>
                  <a:lnTo>
                    <a:pt x="538" y="750"/>
                  </a:lnTo>
                  <a:lnTo>
                    <a:pt x="521" y="759"/>
                  </a:lnTo>
                  <a:lnTo>
                    <a:pt x="521" y="759"/>
                  </a:lnTo>
                  <a:lnTo>
                    <a:pt x="494" y="759"/>
                  </a:lnTo>
                  <a:lnTo>
                    <a:pt x="450" y="768"/>
                  </a:lnTo>
                  <a:lnTo>
                    <a:pt x="415" y="786"/>
                  </a:lnTo>
                  <a:lnTo>
                    <a:pt x="388" y="803"/>
                  </a:lnTo>
                  <a:lnTo>
                    <a:pt x="388" y="803"/>
                  </a:lnTo>
                  <a:lnTo>
                    <a:pt x="388" y="821"/>
                  </a:lnTo>
                  <a:lnTo>
                    <a:pt x="397" y="839"/>
                  </a:lnTo>
                  <a:lnTo>
                    <a:pt x="397" y="839"/>
                  </a:lnTo>
                  <a:lnTo>
                    <a:pt x="406" y="839"/>
                  </a:lnTo>
                  <a:lnTo>
                    <a:pt x="406" y="839"/>
                  </a:lnTo>
                  <a:lnTo>
                    <a:pt x="335" y="821"/>
                  </a:lnTo>
                  <a:lnTo>
                    <a:pt x="300" y="821"/>
                  </a:lnTo>
                  <a:lnTo>
                    <a:pt x="274" y="821"/>
                  </a:lnTo>
                  <a:lnTo>
                    <a:pt x="274" y="821"/>
                  </a:lnTo>
                  <a:lnTo>
                    <a:pt x="256" y="821"/>
                  </a:lnTo>
                  <a:lnTo>
                    <a:pt x="229" y="821"/>
                  </a:lnTo>
                  <a:lnTo>
                    <a:pt x="194" y="803"/>
                  </a:lnTo>
                  <a:lnTo>
                    <a:pt x="194" y="803"/>
                  </a:lnTo>
                  <a:lnTo>
                    <a:pt x="168" y="786"/>
                  </a:lnTo>
                  <a:lnTo>
                    <a:pt x="168" y="786"/>
                  </a:lnTo>
                  <a:lnTo>
                    <a:pt x="124" y="777"/>
                  </a:lnTo>
                  <a:lnTo>
                    <a:pt x="79" y="777"/>
                  </a:lnTo>
                  <a:lnTo>
                    <a:pt x="35" y="777"/>
                  </a:lnTo>
                  <a:lnTo>
                    <a:pt x="9" y="794"/>
                  </a:lnTo>
                  <a:lnTo>
                    <a:pt x="9" y="794"/>
                  </a:lnTo>
                  <a:lnTo>
                    <a:pt x="0" y="812"/>
                  </a:lnTo>
                  <a:lnTo>
                    <a:pt x="9" y="821"/>
                  </a:lnTo>
                  <a:lnTo>
                    <a:pt x="9" y="821"/>
                  </a:lnTo>
                  <a:lnTo>
                    <a:pt x="35" y="847"/>
                  </a:lnTo>
                  <a:lnTo>
                    <a:pt x="79" y="865"/>
                  </a:lnTo>
                  <a:lnTo>
                    <a:pt x="132" y="883"/>
                  </a:lnTo>
                  <a:lnTo>
                    <a:pt x="177" y="883"/>
                  </a:lnTo>
                  <a:lnTo>
                    <a:pt x="177" y="883"/>
                  </a:lnTo>
                  <a:lnTo>
                    <a:pt x="177" y="883"/>
                  </a:lnTo>
                  <a:lnTo>
                    <a:pt x="177" y="883"/>
                  </a:lnTo>
                  <a:lnTo>
                    <a:pt x="185" y="883"/>
                  </a:lnTo>
                  <a:lnTo>
                    <a:pt x="203" y="874"/>
                  </a:lnTo>
                  <a:lnTo>
                    <a:pt x="203" y="874"/>
                  </a:lnTo>
                  <a:lnTo>
                    <a:pt x="212" y="883"/>
                  </a:lnTo>
                  <a:lnTo>
                    <a:pt x="256" y="936"/>
                  </a:lnTo>
                  <a:lnTo>
                    <a:pt x="256" y="936"/>
                  </a:lnTo>
                  <a:lnTo>
                    <a:pt x="265" y="936"/>
                  </a:lnTo>
                  <a:lnTo>
                    <a:pt x="256" y="945"/>
                  </a:lnTo>
                  <a:lnTo>
                    <a:pt x="256" y="945"/>
                  </a:lnTo>
                  <a:lnTo>
                    <a:pt x="256" y="971"/>
                  </a:lnTo>
                  <a:lnTo>
                    <a:pt x="256" y="1006"/>
                  </a:lnTo>
                  <a:lnTo>
                    <a:pt x="256" y="1006"/>
                  </a:lnTo>
                  <a:lnTo>
                    <a:pt x="274" y="1033"/>
                  </a:lnTo>
                  <a:lnTo>
                    <a:pt x="282" y="1042"/>
                  </a:lnTo>
                  <a:lnTo>
                    <a:pt x="309" y="1042"/>
                  </a:lnTo>
                  <a:lnTo>
                    <a:pt x="309" y="1042"/>
                  </a:lnTo>
                  <a:lnTo>
                    <a:pt x="326" y="1050"/>
                  </a:lnTo>
                  <a:lnTo>
                    <a:pt x="326" y="1050"/>
                  </a:lnTo>
                  <a:lnTo>
                    <a:pt x="353" y="1059"/>
                  </a:lnTo>
                  <a:lnTo>
                    <a:pt x="379" y="1068"/>
                  </a:lnTo>
                  <a:lnTo>
                    <a:pt x="415" y="1077"/>
                  </a:lnTo>
                  <a:lnTo>
                    <a:pt x="432" y="1059"/>
                  </a:lnTo>
                  <a:lnTo>
                    <a:pt x="432" y="1059"/>
                  </a:lnTo>
                  <a:lnTo>
                    <a:pt x="450" y="1050"/>
                  </a:lnTo>
                  <a:lnTo>
                    <a:pt x="450" y="1050"/>
                  </a:lnTo>
                  <a:lnTo>
                    <a:pt x="459" y="1042"/>
                  </a:lnTo>
                  <a:lnTo>
                    <a:pt x="459" y="1042"/>
                  </a:lnTo>
                  <a:lnTo>
                    <a:pt x="476" y="1059"/>
                  </a:lnTo>
                  <a:lnTo>
                    <a:pt x="521" y="1077"/>
                  </a:lnTo>
                  <a:lnTo>
                    <a:pt x="574" y="1077"/>
                  </a:lnTo>
                  <a:lnTo>
                    <a:pt x="653" y="1077"/>
                  </a:lnTo>
                  <a:lnTo>
                    <a:pt x="653" y="1077"/>
                  </a:lnTo>
                  <a:lnTo>
                    <a:pt x="671" y="1077"/>
                  </a:lnTo>
                  <a:lnTo>
                    <a:pt x="671" y="1077"/>
                  </a:lnTo>
                  <a:lnTo>
                    <a:pt x="706" y="1077"/>
                  </a:lnTo>
                  <a:lnTo>
                    <a:pt x="732" y="1068"/>
                  </a:lnTo>
                  <a:lnTo>
                    <a:pt x="759" y="1050"/>
                  </a:lnTo>
                  <a:lnTo>
                    <a:pt x="759" y="1050"/>
                  </a:lnTo>
                  <a:lnTo>
                    <a:pt x="768" y="1042"/>
                  </a:lnTo>
                  <a:lnTo>
                    <a:pt x="768" y="1042"/>
                  </a:lnTo>
                  <a:lnTo>
                    <a:pt x="768" y="1050"/>
                  </a:lnTo>
                  <a:lnTo>
                    <a:pt x="768" y="1050"/>
                  </a:lnTo>
                  <a:lnTo>
                    <a:pt x="803" y="1059"/>
                  </a:lnTo>
                  <a:lnTo>
                    <a:pt x="847" y="1068"/>
                  </a:lnTo>
                  <a:lnTo>
                    <a:pt x="926" y="1068"/>
                  </a:lnTo>
                  <a:lnTo>
                    <a:pt x="926" y="1068"/>
                  </a:lnTo>
                  <a:lnTo>
                    <a:pt x="953" y="1050"/>
                  </a:lnTo>
                  <a:lnTo>
                    <a:pt x="979" y="1024"/>
                  </a:lnTo>
                  <a:lnTo>
                    <a:pt x="988" y="989"/>
                  </a:lnTo>
                  <a:lnTo>
                    <a:pt x="988" y="962"/>
                  </a:lnTo>
                  <a:lnTo>
                    <a:pt x="988" y="962"/>
                  </a:lnTo>
                  <a:lnTo>
                    <a:pt x="979" y="953"/>
                  </a:lnTo>
                  <a:lnTo>
                    <a:pt x="971" y="945"/>
                  </a:lnTo>
                  <a:lnTo>
                    <a:pt x="971" y="945"/>
                  </a:lnTo>
                  <a:lnTo>
                    <a:pt x="909" y="927"/>
                  </a:lnTo>
                  <a:lnTo>
                    <a:pt x="812" y="918"/>
                  </a:lnTo>
                  <a:lnTo>
                    <a:pt x="715" y="918"/>
                  </a:lnTo>
                  <a:lnTo>
                    <a:pt x="679" y="927"/>
                  </a:lnTo>
                  <a:lnTo>
                    <a:pt x="653" y="927"/>
                  </a:lnTo>
                  <a:lnTo>
                    <a:pt x="653" y="927"/>
                  </a:lnTo>
                  <a:lnTo>
                    <a:pt x="635" y="936"/>
                  </a:lnTo>
                  <a:lnTo>
                    <a:pt x="618" y="936"/>
                  </a:lnTo>
                  <a:lnTo>
                    <a:pt x="574" y="936"/>
                  </a:lnTo>
                  <a:lnTo>
                    <a:pt x="574" y="936"/>
                  </a:lnTo>
                  <a:lnTo>
                    <a:pt x="529" y="936"/>
                  </a:lnTo>
                  <a:lnTo>
                    <a:pt x="494" y="936"/>
                  </a:lnTo>
                  <a:lnTo>
                    <a:pt x="494" y="936"/>
                  </a:lnTo>
                  <a:lnTo>
                    <a:pt x="485" y="945"/>
                  </a:lnTo>
                  <a:lnTo>
                    <a:pt x="476" y="936"/>
                  </a:lnTo>
                  <a:lnTo>
                    <a:pt x="476" y="936"/>
                  </a:lnTo>
                  <a:lnTo>
                    <a:pt x="450" y="918"/>
                  </a:lnTo>
                  <a:lnTo>
                    <a:pt x="415" y="909"/>
                  </a:lnTo>
                  <a:lnTo>
                    <a:pt x="415" y="909"/>
                  </a:lnTo>
                  <a:lnTo>
                    <a:pt x="406" y="909"/>
                  </a:lnTo>
                  <a:lnTo>
                    <a:pt x="406" y="909"/>
                  </a:lnTo>
                  <a:lnTo>
                    <a:pt x="415" y="900"/>
                  </a:lnTo>
                  <a:lnTo>
                    <a:pt x="415" y="900"/>
                  </a:lnTo>
                  <a:lnTo>
                    <a:pt x="432" y="883"/>
                  </a:lnTo>
                  <a:lnTo>
                    <a:pt x="432" y="883"/>
                  </a:lnTo>
                  <a:lnTo>
                    <a:pt x="441" y="874"/>
                  </a:lnTo>
                  <a:lnTo>
                    <a:pt x="441" y="865"/>
                  </a:lnTo>
                  <a:lnTo>
                    <a:pt x="441" y="865"/>
                  </a:lnTo>
                  <a:lnTo>
                    <a:pt x="415" y="847"/>
                  </a:lnTo>
                  <a:lnTo>
                    <a:pt x="415" y="847"/>
                  </a:lnTo>
                  <a:lnTo>
                    <a:pt x="468" y="856"/>
                  </a:lnTo>
                  <a:lnTo>
                    <a:pt x="521" y="856"/>
                  </a:lnTo>
                  <a:lnTo>
                    <a:pt x="521" y="856"/>
                  </a:lnTo>
                  <a:lnTo>
                    <a:pt x="556" y="856"/>
                  </a:lnTo>
                  <a:lnTo>
                    <a:pt x="582" y="856"/>
                  </a:lnTo>
                  <a:lnTo>
                    <a:pt x="582" y="856"/>
                  </a:lnTo>
                  <a:lnTo>
                    <a:pt x="609" y="874"/>
                  </a:lnTo>
                  <a:lnTo>
                    <a:pt x="644" y="874"/>
                  </a:lnTo>
                  <a:lnTo>
                    <a:pt x="679" y="874"/>
                  </a:lnTo>
                  <a:lnTo>
                    <a:pt x="706" y="856"/>
                  </a:lnTo>
                  <a:lnTo>
                    <a:pt x="706" y="856"/>
                  </a:lnTo>
                  <a:lnTo>
                    <a:pt x="715" y="847"/>
                  </a:lnTo>
                  <a:lnTo>
                    <a:pt x="724" y="847"/>
                  </a:lnTo>
                  <a:lnTo>
                    <a:pt x="768" y="847"/>
                  </a:lnTo>
                  <a:lnTo>
                    <a:pt x="768" y="847"/>
                  </a:lnTo>
                  <a:lnTo>
                    <a:pt x="803" y="847"/>
                  </a:lnTo>
                  <a:lnTo>
                    <a:pt x="803" y="847"/>
                  </a:lnTo>
                  <a:lnTo>
                    <a:pt x="856" y="856"/>
                  </a:lnTo>
                  <a:lnTo>
                    <a:pt x="882" y="874"/>
                  </a:lnTo>
                  <a:lnTo>
                    <a:pt x="882" y="874"/>
                  </a:lnTo>
                  <a:lnTo>
                    <a:pt x="900" y="883"/>
                  </a:lnTo>
                  <a:lnTo>
                    <a:pt x="926" y="892"/>
                  </a:lnTo>
                  <a:lnTo>
                    <a:pt x="926" y="892"/>
                  </a:lnTo>
                  <a:lnTo>
                    <a:pt x="953" y="883"/>
                  </a:lnTo>
                  <a:lnTo>
                    <a:pt x="988" y="865"/>
                  </a:lnTo>
                  <a:lnTo>
                    <a:pt x="988" y="865"/>
                  </a:lnTo>
                  <a:lnTo>
                    <a:pt x="1015" y="856"/>
                  </a:lnTo>
                  <a:lnTo>
                    <a:pt x="1041" y="847"/>
                  </a:lnTo>
                  <a:lnTo>
                    <a:pt x="1041" y="847"/>
                  </a:lnTo>
                  <a:lnTo>
                    <a:pt x="1068" y="847"/>
                  </a:lnTo>
                  <a:lnTo>
                    <a:pt x="1085" y="830"/>
                  </a:lnTo>
                  <a:lnTo>
                    <a:pt x="1085" y="830"/>
                  </a:lnTo>
                  <a:lnTo>
                    <a:pt x="1085" y="812"/>
                  </a:lnTo>
                  <a:lnTo>
                    <a:pt x="1076" y="777"/>
                  </a:lnTo>
                  <a:lnTo>
                    <a:pt x="1076" y="777"/>
                  </a:lnTo>
                  <a:lnTo>
                    <a:pt x="1068" y="768"/>
                  </a:lnTo>
                  <a:lnTo>
                    <a:pt x="1050" y="768"/>
                  </a:lnTo>
                  <a:lnTo>
                    <a:pt x="1015" y="777"/>
                  </a:lnTo>
                  <a:lnTo>
                    <a:pt x="1015" y="777"/>
                  </a:lnTo>
                  <a:lnTo>
                    <a:pt x="1006" y="777"/>
                  </a:lnTo>
                  <a:lnTo>
                    <a:pt x="1006" y="777"/>
                  </a:lnTo>
                  <a:lnTo>
                    <a:pt x="997" y="768"/>
                  </a:lnTo>
                  <a:lnTo>
                    <a:pt x="979" y="759"/>
                  </a:lnTo>
                  <a:lnTo>
                    <a:pt x="979" y="759"/>
                  </a:lnTo>
                  <a:lnTo>
                    <a:pt x="1032" y="741"/>
                  </a:lnTo>
                  <a:lnTo>
                    <a:pt x="1032" y="741"/>
                  </a:lnTo>
                  <a:lnTo>
                    <a:pt x="1050" y="741"/>
                  </a:lnTo>
                  <a:lnTo>
                    <a:pt x="1068" y="724"/>
                  </a:lnTo>
                  <a:lnTo>
                    <a:pt x="1068" y="724"/>
                  </a:lnTo>
                  <a:lnTo>
                    <a:pt x="1068" y="706"/>
                  </a:lnTo>
                  <a:lnTo>
                    <a:pt x="1059" y="689"/>
                  </a:lnTo>
                  <a:lnTo>
                    <a:pt x="1059" y="689"/>
                  </a:lnTo>
                  <a:lnTo>
                    <a:pt x="1059" y="680"/>
                  </a:lnTo>
                  <a:lnTo>
                    <a:pt x="1059" y="680"/>
                  </a:lnTo>
                  <a:lnTo>
                    <a:pt x="1103" y="689"/>
                  </a:lnTo>
                  <a:lnTo>
                    <a:pt x="1103" y="689"/>
                  </a:lnTo>
                  <a:lnTo>
                    <a:pt x="1147" y="689"/>
                  </a:lnTo>
                  <a:lnTo>
                    <a:pt x="1147" y="689"/>
                  </a:lnTo>
                  <a:lnTo>
                    <a:pt x="1165" y="680"/>
                  </a:lnTo>
                  <a:lnTo>
                    <a:pt x="1191" y="671"/>
                  </a:lnTo>
                  <a:lnTo>
                    <a:pt x="1226" y="644"/>
                  </a:lnTo>
                  <a:lnTo>
                    <a:pt x="1262" y="600"/>
                  </a:lnTo>
                  <a:lnTo>
                    <a:pt x="1271" y="565"/>
                  </a:lnTo>
                  <a:lnTo>
                    <a:pt x="1271" y="565"/>
                  </a:lnTo>
                  <a:lnTo>
                    <a:pt x="1271" y="547"/>
                  </a:lnTo>
                  <a:lnTo>
                    <a:pt x="1262" y="538"/>
                  </a:lnTo>
                  <a:lnTo>
                    <a:pt x="1262" y="538"/>
                  </a:lnTo>
                  <a:lnTo>
                    <a:pt x="1244" y="530"/>
                  </a:lnTo>
                  <a:lnTo>
                    <a:pt x="1226" y="521"/>
                  </a:lnTo>
                  <a:lnTo>
                    <a:pt x="1182" y="521"/>
                  </a:lnTo>
                  <a:lnTo>
                    <a:pt x="1182" y="521"/>
                  </a:lnTo>
                  <a:lnTo>
                    <a:pt x="1235" y="512"/>
                  </a:lnTo>
                  <a:lnTo>
                    <a:pt x="1235" y="512"/>
                  </a:lnTo>
                  <a:lnTo>
                    <a:pt x="1279" y="512"/>
                  </a:lnTo>
                  <a:lnTo>
                    <a:pt x="1306" y="503"/>
                  </a:lnTo>
                  <a:lnTo>
                    <a:pt x="1306" y="503"/>
                  </a:lnTo>
                  <a:lnTo>
                    <a:pt x="1315" y="485"/>
                  </a:lnTo>
                  <a:lnTo>
                    <a:pt x="1315" y="468"/>
                  </a:lnTo>
                  <a:lnTo>
                    <a:pt x="1315" y="468"/>
                  </a:lnTo>
                  <a:lnTo>
                    <a:pt x="1315" y="459"/>
                  </a:lnTo>
                  <a:lnTo>
                    <a:pt x="1315" y="459"/>
                  </a:lnTo>
                  <a:lnTo>
                    <a:pt x="1341" y="468"/>
                  </a:lnTo>
                  <a:lnTo>
                    <a:pt x="1341" y="468"/>
                  </a:lnTo>
                  <a:lnTo>
                    <a:pt x="1376" y="468"/>
                  </a:lnTo>
                  <a:lnTo>
                    <a:pt x="1421" y="468"/>
                  </a:lnTo>
                  <a:lnTo>
                    <a:pt x="1421" y="468"/>
                  </a:lnTo>
                  <a:lnTo>
                    <a:pt x="1438" y="468"/>
                  </a:lnTo>
                  <a:lnTo>
                    <a:pt x="1447" y="450"/>
                  </a:lnTo>
                  <a:lnTo>
                    <a:pt x="1456" y="433"/>
                  </a:lnTo>
                  <a:lnTo>
                    <a:pt x="1456" y="433"/>
                  </a:lnTo>
                  <a:lnTo>
                    <a:pt x="1456" y="424"/>
                  </a:lnTo>
                  <a:lnTo>
                    <a:pt x="1456" y="424"/>
                  </a:lnTo>
                  <a:lnTo>
                    <a:pt x="1500" y="415"/>
                  </a:lnTo>
                  <a:lnTo>
                    <a:pt x="1571" y="371"/>
                  </a:lnTo>
                  <a:lnTo>
                    <a:pt x="1571" y="371"/>
                  </a:lnTo>
                  <a:lnTo>
                    <a:pt x="1641" y="335"/>
                  </a:lnTo>
                  <a:lnTo>
                    <a:pt x="1641" y="335"/>
                  </a:lnTo>
                  <a:lnTo>
                    <a:pt x="1712" y="300"/>
                  </a:lnTo>
                  <a:lnTo>
                    <a:pt x="1765" y="291"/>
                  </a:lnTo>
                  <a:lnTo>
                    <a:pt x="1765" y="291"/>
                  </a:lnTo>
                  <a:lnTo>
                    <a:pt x="1818" y="274"/>
                  </a:lnTo>
                  <a:lnTo>
                    <a:pt x="1826" y="265"/>
                  </a:lnTo>
                  <a:lnTo>
                    <a:pt x="1835" y="247"/>
                  </a:lnTo>
                  <a:lnTo>
                    <a:pt x="1835" y="247"/>
                  </a:lnTo>
                  <a:lnTo>
                    <a:pt x="1826" y="229"/>
                  </a:lnTo>
                  <a:lnTo>
                    <a:pt x="1826" y="229"/>
                  </a:lnTo>
                  <a:lnTo>
                    <a:pt x="1818" y="221"/>
                  </a:lnTo>
                  <a:lnTo>
                    <a:pt x="1818" y="221"/>
                  </a:lnTo>
                  <a:lnTo>
                    <a:pt x="1879" y="203"/>
                  </a:lnTo>
                  <a:lnTo>
                    <a:pt x="1968" y="168"/>
                  </a:lnTo>
                  <a:lnTo>
                    <a:pt x="1968" y="168"/>
                  </a:lnTo>
                  <a:lnTo>
                    <a:pt x="2021" y="132"/>
                  </a:lnTo>
                  <a:lnTo>
                    <a:pt x="2029" y="124"/>
                  </a:lnTo>
                  <a:lnTo>
                    <a:pt x="2038" y="106"/>
                  </a:lnTo>
                  <a:lnTo>
                    <a:pt x="2038" y="106"/>
                  </a:lnTo>
                  <a:lnTo>
                    <a:pt x="2029" y="97"/>
                  </a:lnTo>
                  <a:lnTo>
                    <a:pt x="2012" y="88"/>
                  </a:lnTo>
                  <a:lnTo>
                    <a:pt x="1976" y="88"/>
                  </a:lnTo>
                  <a:lnTo>
                    <a:pt x="1976" y="88"/>
                  </a:lnTo>
                  <a:lnTo>
                    <a:pt x="1932" y="97"/>
                  </a:lnTo>
                  <a:lnTo>
                    <a:pt x="1906" y="79"/>
                  </a:lnTo>
                  <a:lnTo>
                    <a:pt x="1906" y="79"/>
                  </a:lnTo>
                  <a:lnTo>
                    <a:pt x="1897" y="71"/>
                  </a:lnTo>
                  <a:lnTo>
                    <a:pt x="1897" y="71"/>
                  </a:lnTo>
                  <a:lnTo>
                    <a:pt x="1897" y="53"/>
                  </a:lnTo>
                  <a:lnTo>
                    <a:pt x="1897" y="53"/>
                  </a:lnTo>
                  <a:lnTo>
                    <a:pt x="1879" y="44"/>
                  </a:lnTo>
                  <a:lnTo>
                    <a:pt x="1853" y="44"/>
                  </a:lnTo>
                  <a:lnTo>
                    <a:pt x="1853" y="44"/>
                  </a:lnTo>
                  <a:lnTo>
                    <a:pt x="1835" y="44"/>
                  </a:lnTo>
                  <a:lnTo>
                    <a:pt x="1835" y="44"/>
                  </a:lnTo>
                  <a:lnTo>
                    <a:pt x="1826" y="44"/>
                  </a:lnTo>
                  <a:lnTo>
                    <a:pt x="1826" y="44"/>
                  </a:lnTo>
                  <a:lnTo>
                    <a:pt x="1809" y="35"/>
                  </a:lnTo>
                  <a:lnTo>
                    <a:pt x="1791" y="35"/>
                  </a:lnTo>
                  <a:lnTo>
                    <a:pt x="1729" y="44"/>
                  </a:lnTo>
                  <a:lnTo>
                    <a:pt x="1729" y="44"/>
                  </a:lnTo>
                  <a:lnTo>
                    <a:pt x="1738" y="44"/>
                  </a:lnTo>
                  <a:lnTo>
                    <a:pt x="1738" y="35"/>
                  </a:lnTo>
                  <a:lnTo>
                    <a:pt x="1738" y="35"/>
                  </a:lnTo>
                  <a:lnTo>
                    <a:pt x="1729" y="26"/>
                  </a:lnTo>
                  <a:lnTo>
                    <a:pt x="1721" y="18"/>
                  </a:lnTo>
                  <a:lnTo>
                    <a:pt x="1668" y="18"/>
                  </a:lnTo>
                  <a:lnTo>
                    <a:pt x="1668" y="18"/>
                  </a:lnTo>
                  <a:lnTo>
                    <a:pt x="1588" y="18"/>
                  </a:lnTo>
                  <a:lnTo>
                    <a:pt x="1535" y="9"/>
                  </a:lnTo>
                  <a:lnTo>
                    <a:pt x="1535" y="9"/>
                  </a:lnTo>
                  <a:lnTo>
                    <a:pt x="1518" y="0"/>
                  </a:lnTo>
                  <a:lnTo>
                    <a:pt x="1500" y="0"/>
                  </a:lnTo>
                  <a:lnTo>
                    <a:pt x="1465" y="9"/>
                  </a:lnTo>
                  <a:lnTo>
                    <a:pt x="1465" y="9"/>
                  </a:lnTo>
                  <a:lnTo>
                    <a:pt x="1447" y="18"/>
                  </a:lnTo>
                  <a:lnTo>
                    <a:pt x="1438" y="18"/>
                  </a:lnTo>
                  <a:lnTo>
                    <a:pt x="1438" y="18"/>
                  </a:lnTo>
                  <a:lnTo>
                    <a:pt x="1412" y="0"/>
                  </a:lnTo>
                  <a:lnTo>
                    <a:pt x="1376" y="0"/>
                  </a:lnTo>
                  <a:lnTo>
                    <a:pt x="1350" y="0"/>
                  </a:lnTo>
                  <a:lnTo>
                    <a:pt x="1332" y="9"/>
                  </a:lnTo>
                  <a:lnTo>
                    <a:pt x="1332" y="9"/>
                  </a:lnTo>
                  <a:lnTo>
                    <a:pt x="1315" y="26"/>
                  </a:lnTo>
                  <a:lnTo>
                    <a:pt x="1315" y="35"/>
                  </a:lnTo>
                  <a:lnTo>
                    <a:pt x="1315" y="35"/>
                  </a:lnTo>
                  <a:lnTo>
                    <a:pt x="1297" y="26"/>
                  </a:lnTo>
                  <a:lnTo>
                    <a:pt x="1297" y="26"/>
                  </a:lnTo>
                  <a:lnTo>
                    <a:pt x="1279" y="18"/>
                  </a:lnTo>
                  <a:lnTo>
                    <a:pt x="1253" y="18"/>
                  </a:lnTo>
                  <a:lnTo>
                    <a:pt x="1209" y="18"/>
                  </a:lnTo>
                  <a:lnTo>
                    <a:pt x="1209" y="18"/>
                  </a:lnTo>
                  <a:lnTo>
                    <a:pt x="1182" y="18"/>
                  </a:lnTo>
                  <a:lnTo>
                    <a:pt x="1147" y="18"/>
                  </a:lnTo>
                  <a:lnTo>
                    <a:pt x="1147" y="18"/>
                  </a:lnTo>
                  <a:lnTo>
                    <a:pt x="1129" y="18"/>
                  </a:lnTo>
                  <a:lnTo>
                    <a:pt x="1112" y="26"/>
                  </a:lnTo>
                  <a:lnTo>
                    <a:pt x="1094" y="35"/>
                  </a:lnTo>
                  <a:lnTo>
                    <a:pt x="1094" y="35"/>
                  </a:lnTo>
                  <a:lnTo>
                    <a:pt x="1085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32" y="26"/>
                  </a:lnTo>
                  <a:lnTo>
                    <a:pt x="988" y="26"/>
                  </a:lnTo>
                  <a:lnTo>
                    <a:pt x="962" y="26"/>
                  </a:lnTo>
                  <a:lnTo>
                    <a:pt x="944" y="35"/>
                  </a:lnTo>
                  <a:lnTo>
                    <a:pt x="944" y="35"/>
                  </a:lnTo>
                  <a:lnTo>
                    <a:pt x="944" y="53"/>
                  </a:lnTo>
                  <a:lnTo>
                    <a:pt x="944" y="53"/>
                  </a:lnTo>
                  <a:lnTo>
                    <a:pt x="935" y="53"/>
                  </a:lnTo>
                  <a:lnTo>
                    <a:pt x="935" y="53"/>
                  </a:lnTo>
                  <a:lnTo>
                    <a:pt x="900" y="44"/>
                  </a:lnTo>
                  <a:lnTo>
                    <a:pt x="882" y="53"/>
                  </a:lnTo>
                  <a:lnTo>
                    <a:pt x="882" y="53"/>
                  </a:lnTo>
                  <a:lnTo>
                    <a:pt x="874" y="62"/>
                  </a:lnTo>
                  <a:lnTo>
                    <a:pt x="882" y="79"/>
                  </a:lnTo>
                  <a:lnTo>
                    <a:pt x="882" y="79"/>
                  </a:lnTo>
                  <a:lnTo>
                    <a:pt x="856" y="79"/>
                  </a:lnTo>
                  <a:lnTo>
                    <a:pt x="856" y="79"/>
                  </a:lnTo>
                  <a:lnTo>
                    <a:pt x="812" y="79"/>
                  </a:lnTo>
                  <a:lnTo>
                    <a:pt x="794" y="88"/>
                  </a:lnTo>
                  <a:lnTo>
                    <a:pt x="794" y="88"/>
                  </a:lnTo>
                  <a:lnTo>
                    <a:pt x="785" y="106"/>
                  </a:lnTo>
                  <a:lnTo>
                    <a:pt x="785" y="106"/>
                  </a:lnTo>
                  <a:lnTo>
                    <a:pt x="785" y="115"/>
                  </a:lnTo>
                  <a:lnTo>
                    <a:pt x="776" y="124"/>
                  </a:lnTo>
                  <a:lnTo>
                    <a:pt x="776" y="124"/>
                  </a:lnTo>
                  <a:lnTo>
                    <a:pt x="759" y="124"/>
                  </a:lnTo>
                  <a:lnTo>
                    <a:pt x="741" y="115"/>
                  </a:lnTo>
                  <a:lnTo>
                    <a:pt x="741" y="115"/>
                  </a:lnTo>
                  <a:lnTo>
                    <a:pt x="715" y="97"/>
                  </a:lnTo>
                  <a:lnTo>
                    <a:pt x="679" y="88"/>
                  </a:lnTo>
                  <a:lnTo>
                    <a:pt x="644" y="88"/>
                  </a:lnTo>
                  <a:lnTo>
                    <a:pt x="626" y="97"/>
                  </a:lnTo>
                  <a:lnTo>
                    <a:pt x="626" y="97"/>
                  </a:lnTo>
                  <a:lnTo>
                    <a:pt x="618" y="106"/>
                  </a:lnTo>
                  <a:lnTo>
                    <a:pt x="618" y="115"/>
                  </a:lnTo>
                  <a:lnTo>
                    <a:pt x="618" y="115"/>
                  </a:lnTo>
                  <a:lnTo>
                    <a:pt x="609" y="115"/>
                  </a:lnTo>
                  <a:lnTo>
                    <a:pt x="609" y="115"/>
                  </a:lnTo>
                  <a:lnTo>
                    <a:pt x="574" y="124"/>
                  </a:lnTo>
                  <a:lnTo>
                    <a:pt x="565" y="124"/>
                  </a:lnTo>
                  <a:lnTo>
                    <a:pt x="565" y="132"/>
                  </a:lnTo>
                  <a:lnTo>
                    <a:pt x="565" y="132"/>
                  </a:lnTo>
                  <a:lnTo>
                    <a:pt x="565" y="141"/>
                  </a:lnTo>
                  <a:lnTo>
                    <a:pt x="574" y="150"/>
                  </a:lnTo>
                  <a:lnTo>
                    <a:pt x="574" y="150"/>
                  </a:lnTo>
                  <a:lnTo>
                    <a:pt x="574" y="159"/>
                  </a:lnTo>
                  <a:lnTo>
                    <a:pt x="574" y="159"/>
                  </a:lnTo>
                  <a:lnTo>
                    <a:pt x="556" y="159"/>
                  </a:lnTo>
                  <a:lnTo>
                    <a:pt x="556" y="159"/>
                  </a:lnTo>
                  <a:lnTo>
                    <a:pt x="538" y="150"/>
                  </a:lnTo>
                  <a:lnTo>
                    <a:pt x="538" y="150"/>
                  </a:lnTo>
                  <a:lnTo>
                    <a:pt x="494" y="132"/>
                  </a:lnTo>
                  <a:lnTo>
                    <a:pt x="468" y="141"/>
                  </a:lnTo>
                  <a:lnTo>
                    <a:pt x="450" y="150"/>
                  </a:lnTo>
                  <a:lnTo>
                    <a:pt x="450" y="150"/>
                  </a:lnTo>
                  <a:lnTo>
                    <a:pt x="424" y="168"/>
                  </a:lnTo>
                  <a:lnTo>
                    <a:pt x="424" y="168"/>
                  </a:lnTo>
                  <a:lnTo>
                    <a:pt x="424" y="177"/>
                  </a:lnTo>
                  <a:lnTo>
                    <a:pt x="424" y="177"/>
                  </a:lnTo>
                  <a:lnTo>
                    <a:pt x="397" y="168"/>
                  </a:lnTo>
                  <a:lnTo>
                    <a:pt x="362" y="168"/>
                  </a:lnTo>
                  <a:lnTo>
                    <a:pt x="291" y="185"/>
                  </a:lnTo>
                  <a:lnTo>
                    <a:pt x="291" y="185"/>
                  </a:lnTo>
                  <a:lnTo>
                    <a:pt x="274" y="194"/>
                  </a:lnTo>
                  <a:lnTo>
                    <a:pt x="265" y="212"/>
                  </a:lnTo>
                  <a:lnTo>
                    <a:pt x="265" y="212"/>
                  </a:lnTo>
                  <a:lnTo>
                    <a:pt x="265" y="221"/>
                  </a:lnTo>
                  <a:lnTo>
                    <a:pt x="274" y="229"/>
                  </a:lnTo>
                  <a:lnTo>
                    <a:pt x="274" y="229"/>
                  </a:lnTo>
                  <a:lnTo>
                    <a:pt x="300" y="238"/>
                  </a:lnTo>
                  <a:lnTo>
                    <a:pt x="335" y="229"/>
                  </a:lnTo>
                  <a:lnTo>
                    <a:pt x="335" y="229"/>
                  </a:lnTo>
                  <a:lnTo>
                    <a:pt x="335" y="238"/>
                  </a:lnTo>
                  <a:lnTo>
                    <a:pt x="335" y="238"/>
                  </a:lnTo>
                  <a:lnTo>
                    <a:pt x="344" y="247"/>
                  </a:lnTo>
                  <a:lnTo>
                    <a:pt x="371" y="256"/>
                  </a:lnTo>
                  <a:lnTo>
                    <a:pt x="371" y="256"/>
                  </a:lnTo>
                  <a:lnTo>
                    <a:pt x="362" y="274"/>
                  </a:lnTo>
                  <a:lnTo>
                    <a:pt x="362" y="274"/>
                  </a:lnTo>
                  <a:lnTo>
                    <a:pt x="362" y="291"/>
                  </a:lnTo>
                  <a:lnTo>
                    <a:pt x="371" y="300"/>
                  </a:lnTo>
                  <a:lnTo>
                    <a:pt x="397" y="309"/>
                  </a:lnTo>
                  <a:lnTo>
                    <a:pt x="397" y="309"/>
                  </a:lnTo>
                  <a:lnTo>
                    <a:pt x="415" y="309"/>
                  </a:lnTo>
                  <a:lnTo>
                    <a:pt x="415" y="309"/>
                  </a:lnTo>
                  <a:lnTo>
                    <a:pt x="415" y="327"/>
                  </a:lnTo>
                  <a:lnTo>
                    <a:pt x="432" y="335"/>
                  </a:lnTo>
                  <a:lnTo>
                    <a:pt x="432" y="335"/>
                  </a:lnTo>
                  <a:lnTo>
                    <a:pt x="468" y="344"/>
                  </a:lnTo>
                  <a:lnTo>
                    <a:pt x="512" y="344"/>
                  </a:lnTo>
                  <a:lnTo>
                    <a:pt x="547" y="344"/>
                  </a:lnTo>
                  <a:lnTo>
                    <a:pt x="574" y="327"/>
                  </a:lnTo>
                  <a:lnTo>
                    <a:pt x="574" y="327"/>
                  </a:lnTo>
                  <a:lnTo>
                    <a:pt x="574" y="327"/>
                  </a:lnTo>
                  <a:lnTo>
                    <a:pt x="574" y="327"/>
                  </a:lnTo>
                  <a:lnTo>
                    <a:pt x="574" y="327"/>
                  </a:lnTo>
                  <a:lnTo>
                    <a:pt x="574" y="327"/>
                  </a:lnTo>
                  <a:lnTo>
                    <a:pt x="574" y="344"/>
                  </a:lnTo>
                  <a:lnTo>
                    <a:pt x="574" y="344"/>
                  </a:lnTo>
                  <a:lnTo>
                    <a:pt x="574" y="353"/>
                  </a:lnTo>
                  <a:lnTo>
                    <a:pt x="600" y="371"/>
                  </a:lnTo>
                  <a:lnTo>
                    <a:pt x="600" y="371"/>
                  </a:lnTo>
                  <a:lnTo>
                    <a:pt x="600" y="371"/>
                  </a:lnTo>
                  <a:lnTo>
                    <a:pt x="600" y="371"/>
                  </a:lnTo>
                  <a:lnTo>
                    <a:pt x="591" y="371"/>
                  </a:lnTo>
                  <a:lnTo>
                    <a:pt x="591" y="371"/>
                  </a:lnTo>
                  <a:lnTo>
                    <a:pt x="582" y="371"/>
                  </a:lnTo>
                  <a:lnTo>
                    <a:pt x="565" y="388"/>
                  </a:lnTo>
                  <a:lnTo>
                    <a:pt x="556" y="406"/>
                  </a:lnTo>
                  <a:lnTo>
                    <a:pt x="556" y="424"/>
                  </a:lnTo>
                  <a:lnTo>
                    <a:pt x="556" y="424"/>
                  </a:lnTo>
                  <a:lnTo>
                    <a:pt x="556" y="424"/>
                  </a:lnTo>
                  <a:lnTo>
                    <a:pt x="556" y="424"/>
                  </a:lnTo>
                  <a:lnTo>
                    <a:pt x="547" y="415"/>
                  </a:lnTo>
                  <a:lnTo>
                    <a:pt x="547" y="415"/>
                  </a:lnTo>
                  <a:lnTo>
                    <a:pt x="538" y="406"/>
                  </a:lnTo>
                  <a:lnTo>
                    <a:pt x="538" y="406"/>
                  </a:lnTo>
                  <a:lnTo>
                    <a:pt x="547" y="397"/>
                  </a:lnTo>
                  <a:lnTo>
                    <a:pt x="538" y="380"/>
                  </a:lnTo>
                  <a:lnTo>
                    <a:pt x="538" y="380"/>
                  </a:lnTo>
                  <a:lnTo>
                    <a:pt x="529" y="371"/>
                  </a:lnTo>
                  <a:lnTo>
                    <a:pt x="512" y="371"/>
                  </a:lnTo>
                  <a:lnTo>
                    <a:pt x="503" y="362"/>
                  </a:lnTo>
                  <a:lnTo>
                    <a:pt x="485" y="371"/>
                  </a:lnTo>
                  <a:lnTo>
                    <a:pt x="485" y="371"/>
                  </a:lnTo>
                  <a:lnTo>
                    <a:pt x="476" y="380"/>
                  </a:lnTo>
                  <a:lnTo>
                    <a:pt x="468" y="388"/>
                  </a:lnTo>
                  <a:lnTo>
                    <a:pt x="468" y="388"/>
                  </a:lnTo>
                  <a:lnTo>
                    <a:pt x="459" y="380"/>
                  </a:lnTo>
                  <a:lnTo>
                    <a:pt x="441" y="362"/>
                  </a:lnTo>
                  <a:lnTo>
                    <a:pt x="441" y="362"/>
                  </a:lnTo>
                  <a:lnTo>
                    <a:pt x="441" y="353"/>
                  </a:lnTo>
                  <a:lnTo>
                    <a:pt x="424" y="344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26" y="300"/>
                  </a:lnTo>
                  <a:lnTo>
                    <a:pt x="291" y="291"/>
                  </a:lnTo>
                  <a:lnTo>
                    <a:pt x="265" y="265"/>
                  </a:lnTo>
                  <a:lnTo>
                    <a:pt x="265" y="265"/>
                  </a:lnTo>
                  <a:lnTo>
                    <a:pt x="229" y="247"/>
                  </a:lnTo>
                  <a:lnTo>
                    <a:pt x="194" y="238"/>
                  </a:lnTo>
                  <a:lnTo>
                    <a:pt x="159" y="238"/>
                  </a:lnTo>
                  <a:lnTo>
                    <a:pt x="141" y="238"/>
                  </a:lnTo>
                  <a:lnTo>
                    <a:pt x="141" y="238"/>
                  </a:lnTo>
                  <a:lnTo>
                    <a:pt x="132" y="256"/>
                  </a:lnTo>
                  <a:lnTo>
                    <a:pt x="132" y="265"/>
                  </a:lnTo>
                  <a:lnTo>
                    <a:pt x="132" y="265"/>
                  </a:lnTo>
                  <a:lnTo>
                    <a:pt x="141" y="265"/>
                  </a:lnTo>
                  <a:lnTo>
                    <a:pt x="150" y="274"/>
                  </a:lnTo>
                  <a:lnTo>
                    <a:pt x="150" y="274"/>
                  </a:lnTo>
                  <a:lnTo>
                    <a:pt x="115" y="274"/>
                  </a:lnTo>
                  <a:lnTo>
                    <a:pt x="106" y="282"/>
                  </a:lnTo>
                  <a:lnTo>
                    <a:pt x="97" y="291"/>
                  </a:lnTo>
                  <a:lnTo>
                    <a:pt x="97" y="291"/>
                  </a:lnTo>
                  <a:lnTo>
                    <a:pt x="97" y="309"/>
                  </a:lnTo>
                  <a:lnTo>
                    <a:pt x="115" y="318"/>
                  </a:lnTo>
                  <a:lnTo>
                    <a:pt x="115" y="318"/>
                  </a:lnTo>
                  <a:lnTo>
                    <a:pt x="79" y="318"/>
                  </a:lnTo>
                  <a:lnTo>
                    <a:pt x="79" y="318"/>
                  </a:lnTo>
                  <a:lnTo>
                    <a:pt x="62" y="327"/>
                  </a:lnTo>
                  <a:lnTo>
                    <a:pt x="53" y="335"/>
                  </a:lnTo>
                  <a:lnTo>
                    <a:pt x="44" y="344"/>
                  </a:lnTo>
                  <a:lnTo>
                    <a:pt x="35" y="362"/>
                  </a:lnTo>
                  <a:lnTo>
                    <a:pt x="35" y="362"/>
                  </a:lnTo>
                  <a:lnTo>
                    <a:pt x="35" y="371"/>
                  </a:lnTo>
                  <a:lnTo>
                    <a:pt x="44" y="388"/>
                  </a:lnTo>
                  <a:lnTo>
                    <a:pt x="62" y="406"/>
                  </a:lnTo>
                  <a:lnTo>
                    <a:pt x="88" y="406"/>
                  </a:lnTo>
                  <a:lnTo>
                    <a:pt x="88" y="406"/>
                  </a:lnTo>
                  <a:lnTo>
                    <a:pt x="88" y="406"/>
                  </a:lnTo>
                  <a:lnTo>
                    <a:pt x="88" y="406"/>
                  </a:lnTo>
                  <a:lnTo>
                    <a:pt x="62" y="406"/>
                  </a:lnTo>
                  <a:lnTo>
                    <a:pt x="62" y="406"/>
                  </a:lnTo>
                  <a:lnTo>
                    <a:pt x="27" y="406"/>
                  </a:lnTo>
                  <a:lnTo>
                    <a:pt x="9" y="415"/>
                  </a:lnTo>
                  <a:lnTo>
                    <a:pt x="9" y="424"/>
                  </a:lnTo>
                  <a:lnTo>
                    <a:pt x="9" y="424"/>
                  </a:lnTo>
                  <a:lnTo>
                    <a:pt x="9" y="441"/>
                  </a:lnTo>
                  <a:lnTo>
                    <a:pt x="18" y="450"/>
                  </a:lnTo>
                  <a:lnTo>
                    <a:pt x="35" y="459"/>
                  </a:lnTo>
                  <a:close/>
                  <a:moveTo>
                    <a:pt x="988" y="309"/>
                  </a:moveTo>
                  <a:lnTo>
                    <a:pt x="988" y="309"/>
                  </a:lnTo>
                  <a:lnTo>
                    <a:pt x="988" y="318"/>
                  </a:lnTo>
                  <a:lnTo>
                    <a:pt x="979" y="327"/>
                  </a:lnTo>
                  <a:lnTo>
                    <a:pt x="979" y="327"/>
                  </a:lnTo>
                  <a:lnTo>
                    <a:pt x="935" y="344"/>
                  </a:lnTo>
                  <a:lnTo>
                    <a:pt x="891" y="353"/>
                  </a:lnTo>
                  <a:lnTo>
                    <a:pt x="891" y="353"/>
                  </a:lnTo>
                  <a:lnTo>
                    <a:pt x="953" y="335"/>
                  </a:lnTo>
                  <a:lnTo>
                    <a:pt x="971" y="318"/>
                  </a:lnTo>
                  <a:lnTo>
                    <a:pt x="988" y="309"/>
                  </a:lnTo>
                  <a:close/>
                  <a:moveTo>
                    <a:pt x="882" y="759"/>
                  </a:moveTo>
                  <a:lnTo>
                    <a:pt x="882" y="759"/>
                  </a:lnTo>
                  <a:lnTo>
                    <a:pt x="856" y="759"/>
                  </a:lnTo>
                  <a:lnTo>
                    <a:pt x="856" y="759"/>
                  </a:lnTo>
                  <a:lnTo>
                    <a:pt x="856" y="759"/>
                  </a:lnTo>
                  <a:lnTo>
                    <a:pt x="856" y="759"/>
                  </a:lnTo>
                  <a:lnTo>
                    <a:pt x="865" y="750"/>
                  </a:lnTo>
                  <a:lnTo>
                    <a:pt x="865" y="750"/>
                  </a:lnTo>
                  <a:lnTo>
                    <a:pt x="865" y="750"/>
                  </a:lnTo>
                  <a:lnTo>
                    <a:pt x="882" y="750"/>
                  </a:lnTo>
                  <a:lnTo>
                    <a:pt x="882" y="750"/>
                  </a:lnTo>
                  <a:lnTo>
                    <a:pt x="900" y="750"/>
                  </a:lnTo>
                  <a:lnTo>
                    <a:pt x="900" y="750"/>
                  </a:lnTo>
                  <a:lnTo>
                    <a:pt x="882" y="759"/>
                  </a:lnTo>
                  <a:close/>
                  <a:moveTo>
                    <a:pt x="759" y="353"/>
                  </a:moveTo>
                  <a:lnTo>
                    <a:pt x="759" y="353"/>
                  </a:lnTo>
                  <a:lnTo>
                    <a:pt x="759" y="353"/>
                  </a:lnTo>
                  <a:lnTo>
                    <a:pt x="759" y="353"/>
                  </a:lnTo>
                  <a:lnTo>
                    <a:pt x="776" y="353"/>
                  </a:lnTo>
                  <a:lnTo>
                    <a:pt x="794" y="362"/>
                  </a:lnTo>
                  <a:lnTo>
                    <a:pt x="803" y="362"/>
                  </a:lnTo>
                  <a:lnTo>
                    <a:pt x="803" y="362"/>
                  </a:lnTo>
                  <a:lnTo>
                    <a:pt x="803" y="362"/>
                  </a:lnTo>
                  <a:lnTo>
                    <a:pt x="803" y="362"/>
                  </a:lnTo>
                  <a:lnTo>
                    <a:pt x="794" y="362"/>
                  </a:lnTo>
                  <a:lnTo>
                    <a:pt x="794" y="362"/>
                  </a:lnTo>
                  <a:lnTo>
                    <a:pt x="785" y="371"/>
                  </a:lnTo>
                  <a:lnTo>
                    <a:pt x="776" y="380"/>
                  </a:lnTo>
                  <a:lnTo>
                    <a:pt x="776" y="380"/>
                  </a:lnTo>
                  <a:lnTo>
                    <a:pt x="776" y="397"/>
                  </a:lnTo>
                  <a:lnTo>
                    <a:pt x="785" y="406"/>
                  </a:lnTo>
                  <a:lnTo>
                    <a:pt x="821" y="433"/>
                  </a:lnTo>
                  <a:lnTo>
                    <a:pt x="821" y="433"/>
                  </a:lnTo>
                  <a:lnTo>
                    <a:pt x="838" y="441"/>
                  </a:lnTo>
                  <a:lnTo>
                    <a:pt x="838" y="441"/>
                  </a:lnTo>
                  <a:lnTo>
                    <a:pt x="812" y="433"/>
                  </a:lnTo>
                  <a:lnTo>
                    <a:pt x="785" y="415"/>
                  </a:lnTo>
                  <a:lnTo>
                    <a:pt x="785" y="415"/>
                  </a:lnTo>
                  <a:lnTo>
                    <a:pt x="750" y="388"/>
                  </a:lnTo>
                  <a:lnTo>
                    <a:pt x="715" y="380"/>
                  </a:lnTo>
                  <a:lnTo>
                    <a:pt x="715" y="380"/>
                  </a:lnTo>
                  <a:lnTo>
                    <a:pt x="741" y="371"/>
                  </a:lnTo>
                  <a:lnTo>
                    <a:pt x="759" y="353"/>
                  </a:lnTo>
                  <a:close/>
                  <a:moveTo>
                    <a:pt x="574" y="556"/>
                  </a:moveTo>
                  <a:lnTo>
                    <a:pt x="574" y="556"/>
                  </a:lnTo>
                  <a:lnTo>
                    <a:pt x="609" y="547"/>
                  </a:lnTo>
                  <a:lnTo>
                    <a:pt x="609" y="547"/>
                  </a:lnTo>
                  <a:lnTo>
                    <a:pt x="653" y="538"/>
                  </a:lnTo>
                  <a:lnTo>
                    <a:pt x="662" y="530"/>
                  </a:lnTo>
                  <a:lnTo>
                    <a:pt x="671" y="512"/>
                  </a:lnTo>
                  <a:lnTo>
                    <a:pt x="671" y="512"/>
                  </a:lnTo>
                  <a:lnTo>
                    <a:pt x="671" y="512"/>
                  </a:lnTo>
                  <a:lnTo>
                    <a:pt x="671" y="512"/>
                  </a:lnTo>
                  <a:lnTo>
                    <a:pt x="697" y="538"/>
                  </a:lnTo>
                  <a:lnTo>
                    <a:pt x="697" y="538"/>
                  </a:lnTo>
                  <a:lnTo>
                    <a:pt x="724" y="574"/>
                  </a:lnTo>
                  <a:lnTo>
                    <a:pt x="724" y="574"/>
                  </a:lnTo>
                  <a:lnTo>
                    <a:pt x="662" y="556"/>
                  </a:lnTo>
                  <a:lnTo>
                    <a:pt x="662" y="556"/>
                  </a:lnTo>
                  <a:lnTo>
                    <a:pt x="635" y="556"/>
                  </a:lnTo>
                  <a:lnTo>
                    <a:pt x="600" y="556"/>
                  </a:lnTo>
                  <a:lnTo>
                    <a:pt x="574" y="565"/>
                  </a:lnTo>
                  <a:lnTo>
                    <a:pt x="538" y="583"/>
                  </a:lnTo>
                  <a:lnTo>
                    <a:pt x="538" y="583"/>
                  </a:lnTo>
                  <a:lnTo>
                    <a:pt x="556" y="565"/>
                  </a:lnTo>
                  <a:lnTo>
                    <a:pt x="574" y="556"/>
                  </a:lnTo>
                  <a:close/>
                  <a:moveTo>
                    <a:pt x="635" y="653"/>
                  </a:moveTo>
                  <a:lnTo>
                    <a:pt x="635" y="653"/>
                  </a:lnTo>
                  <a:lnTo>
                    <a:pt x="635" y="662"/>
                  </a:lnTo>
                  <a:lnTo>
                    <a:pt x="635" y="662"/>
                  </a:lnTo>
                  <a:lnTo>
                    <a:pt x="626" y="671"/>
                  </a:lnTo>
                  <a:lnTo>
                    <a:pt x="626" y="680"/>
                  </a:lnTo>
                  <a:lnTo>
                    <a:pt x="626" y="680"/>
                  </a:lnTo>
                  <a:lnTo>
                    <a:pt x="626" y="689"/>
                  </a:lnTo>
                  <a:lnTo>
                    <a:pt x="635" y="697"/>
                  </a:lnTo>
                  <a:lnTo>
                    <a:pt x="662" y="715"/>
                  </a:lnTo>
                  <a:lnTo>
                    <a:pt x="662" y="715"/>
                  </a:lnTo>
                  <a:lnTo>
                    <a:pt x="679" y="733"/>
                  </a:lnTo>
                  <a:lnTo>
                    <a:pt x="688" y="741"/>
                  </a:lnTo>
                  <a:lnTo>
                    <a:pt x="688" y="741"/>
                  </a:lnTo>
                  <a:lnTo>
                    <a:pt x="679" y="741"/>
                  </a:lnTo>
                  <a:lnTo>
                    <a:pt x="679" y="741"/>
                  </a:lnTo>
                  <a:lnTo>
                    <a:pt x="653" y="741"/>
                  </a:lnTo>
                  <a:lnTo>
                    <a:pt x="644" y="724"/>
                  </a:lnTo>
                  <a:lnTo>
                    <a:pt x="644" y="724"/>
                  </a:lnTo>
                  <a:lnTo>
                    <a:pt x="635" y="706"/>
                  </a:lnTo>
                  <a:lnTo>
                    <a:pt x="618" y="697"/>
                  </a:lnTo>
                  <a:lnTo>
                    <a:pt x="600" y="680"/>
                  </a:lnTo>
                  <a:lnTo>
                    <a:pt x="574" y="671"/>
                  </a:lnTo>
                  <a:lnTo>
                    <a:pt x="574" y="671"/>
                  </a:lnTo>
                  <a:lnTo>
                    <a:pt x="635" y="653"/>
                  </a:lnTo>
                  <a:close/>
                  <a:moveTo>
                    <a:pt x="565" y="459"/>
                  </a:moveTo>
                  <a:lnTo>
                    <a:pt x="565" y="459"/>
                  </a:lnTo>
                  <a:lnTo>
                    <a:pt x="565" y="459"/>
                  </a:lnTo>
                  <a:lnTo>
                    <a:pt x="565" y="459"/>
                  </a:lnTo>
                  <a:lnTo>
                    <a:pt x="582" y="477"/>
                  </a:lnTo>
                  <a:lnTo>
                    <a:pt x="582" y="477"/>
                  </a:lnTo>
                  <a:lnTo>
                    <a:pt x="556" y="468"/>
                  </a:lnTo>
                  <a:lnTo>
                    <a:pt x="556" y="468"/>
                  </a:lnTo>
                  <a:lnTo>
                    <a:pt x="565" y="45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9" name="Freeform 9">
              <a:extLst>
                <a:ext uri="{FF2B5EF4-FFF2-40B4-BE49-F238E27FC236}">
                  <a16:creationId xmlns="" xmlns:a16="http://schemas.microsoft.com/office/drawing/2014/main" id="{87A09D13-0793-4F48-A6A6-4C8A02D0A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4275" y="1957388"/>
              <a:ext cx="69850" cy="28575"/>
            </a:xfrm>
            <a:custGeom>
              <a:avLst/>
              <a:gdLst>
                <a:gd name="T0" fmla="*/ 62 w 195"/>
                <a:gd name="T1" fmla="*/ 79 h 80"/>
                <a:gd name="T2" fmla="*/ 62 w 195"/>
                <a:gd name="T3" fmla="*/ 79 h 80"/>
                <a:gd name="T4" fmla="*/ 97 w 195"/>
                <a:gd name="T5" fmla="*/ 70 h 80"/>
                <a:gd name="T6" fmla="*/ 124 w 195"/>
                <a:gd name="T7" fmla="*/ 61 h 80"/>
                <a:gd name="T8" fmla="*/ 177 w 195"/>
                <a:gd name="T9" fmla="*/ 44 h 80"/>
                <a:gd name="T10" fmla="*/ 177 w 195"/>
                <a:gd name="T11" fmla="*/ 44 h 80"/>
                <a:gd name="T12" fmla="*/ 186 w 195"/>
                <a:gd name="T13" fmla="*/ 35 h 80"/>
                <a:gd name="T14" fmla="*/ 194 w 195"/>
                <a:gd name="T15" fmla="*/ 26 h 80"/>
                <a:gd name="T16" fmla="*/ 194 w 195"/>
                <a:gd name="T17" fmla="*/ 17 h 80"/>
                <a:gd name="T18" fmla="*/ 194 w 195"/>
                <a:gd name="T19" fmla="*/ 17 h 80"/>
                <a:gd name="T20" fmla="*/ 177 w 195"/>
                <a:gd name="T21" fmla="*/ 0 h 80"/>
                <a:gd name="T22" fmla="*/ 150 w 195"/>
                <a:gd name="T23" fmla="*/ 0 h 80"/>
                <a:gd name="T24" fmla="*/ 150 w 195"/>
                <a:gd name="T25" fmla="*/ 0 h 80"/>
                <a:gd name="T26" fmla="*/ 80 w 195"/>
                <a:gd name="T27" fmla="*/ 9 h 80"/>
                <a:gd name="T28" fmla="*/ 27 w 195"/>
                <a:gd name="T29" fmla="*/ 17 h 80"/>
                <a:gd name="T30" fmla="*/ 9 w 195"/>
                <a:gd name="T31" fmla="*/ 26 h 80"/>
                <a:gd name="T32" fmla="*/ 0 w 195"/>
                <a:gd name="T33" fmla="*/ 35 h 80"/>
                <a:gd name="T34" fmla="*/ 0 w 195"/>
                <a:gd name="T35" fmla="*/ 35 h 80"/>
                <a:gd name="T36" fmla="*/ 0 w 195"/>
                <a:gd name="T37" fmla="*/ 44 h 80"/>
                <a:gd name="T38" fmla="*/ 9 w 195"/>
                <a:gd name="T39" fmla="*/ 61 h 80"/>
                <a:gd name="T40" fmla="*/ 9 w 195"/>
                <a:gd name="T41" fmla="*/ 61 h 80"/>
                <a:gd name="T42" fmla="*/ 36 w 195"/>
                <a:gd name="T43" fmla="*/ 70 h 80"/>
                <a:gd name="T44" fmla="*/ 62 w 195"/>
                <a:gd name="T45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5" h="80">
                  <a:moveTo>
                    <a:pt x="62" y="79"/>
                  </a:moveTo>
                  <a:lnTo>
                    <a:pt x="62" y="79"/>
                  </a:lnTo>
                  <a:lnTo>
                    <a:pt x="97" y="70"/>
                  </a:lnTo>
                  <a:lnTo>
                    <a:pt x="124" y="61"/>
                  </a:lnTo>
                  <a:lnTo>
                    <a:pt x="177" y="44"/>
                  </a:lnTo>
                  <a:lnTo>
                    <a:pt x="177" y="44"/>
                  </a:lnTo>
                  <a:lnTo>
                    <a:pt x="186" y="35"/>
                  </a:lnTo>
                  <a:lnTo>
                    <a:pt x="194" y="26"/>
                  </a:lnTo>
                  <a:lnTo>
                    <a:pt x="194" y="17"/>
                  </a:lnTo>
                  <a:lnTo>
                    <a:pt x="194" y="17"/>
                  </a:lnTo>
                  <a:lnTo>
                    <a:pt x="177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80" y="9"/>
                  </a:lnTo>
                  <a:lnTo>
                    <a:pt x="27" y="17"/>
                  </a:lnTo>
                  <a:lnTo>
                    <a:pt x="9" y="26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36" y="70"/>
                  </a:lnTo>
                  <a:lnTo>
                    <a:pt x="62" y="7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0" name="Freeform 10">
              <a:extLst>
                <a:ext uri="{FF2B5EF4-FFF2-40B4-BE49-F238E27FC236}">
                  <a16:creationId xmlns="" xmlns:a16="http://schemas.microsoft.com/office/drawing/2014/main" id="{7B55617B-083E-45AF-80D1-A07C9C502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4250" y="1957388"/>
              <a:ext cx="41275" cy="38100"/>
            </a:xfrm>
            <a:custGeom>
              <a:avLst/>
              <a:gdLst>
                <a:gd name="T0" fmla="*/ 62 w 116"/>
                <a:gd name="T1" fmla="*/ 106 h 107"/>
                <a:gd name="T2" fmla="*/ 62 w 116"/>
                <a:gd name="T3" fmla="*/ 106 h 107"/>
                <a:gd name="T4" fmla="*/ 89 w 116"/>
                <a:gd name="T5" fmla="*/ 106 h 107"/>
                <a:gd name="T6" fmla="*/ 89 w 116"/>
                <a:gd name="T7" fmla="*/ 106 h 107"/>
                <a:gd name="T8" fmla="*/ 106 w 116"/>
                <a:gd name="T9" fmla="*/ 106 h 107"/>
                <a:gd name="T10" fmla="*/ 115 w 116"/>
                <a:gd name="T11" fmla="*/ 97 h 107"/>
                <a:gd name="T12" fmla="*/ 115 w 116"/>
                <a:gd name="T13" fmla="*/ 97 h 107"/>
                <a:gd name="T14" fmla="*/ 115 w 116"/>
                <a:gd name="T15" fmla="*/ 79 h 107"/>
                <a:gd name="T16" fmla="*/ 115 w 116"/>
                <a:gd name="T17" fmla="*/ 61 h 107"/>
                <a:gd name="T18" fmla="*/ 115 w 116"/>
                <a:gd name="T19" fmla="*/ 61 h 107"/>
                <a:gd name="T20" fmla="*/ 98 w 116"/>
                <a:gd name="T21" fmla="*/ 35 h 107"/>
                <a:gd name="T22" fmla="*/ 71 w 116"/>
                <a:gd name="T23" fmla="*/ 17 h 107"/>
                <a:gd name="T24" fmla="*/ 45 w 116"/>
                <a:gd name="T25" fmla="*/ 9 h 107"/>
                <a:gd name="T26" fmla="*/ 27 w 116"/>
                <a:gd name="T27" fmla="*/ 0 h 107"/>
                <a:gd name="T28" fmla="*/ 27 w 116"/>
                <a:gd name="T29" fmla="*/ 0 h 107"/>
                <a:gd name="T30" fmla="*/ 9 w 116"/>
                <a:gd name="T31" fmla="*/ 9 h 107"/>
                <a:gd name="T32" fmla="*/ 0 w 116"/>
                <a:gd name="T33" fmla="*/ 26 h 107"/>
                <a:gd name="T34" fmla="*/ 0 w 116"/>
                <a:gd name="T35" fmla="*/ 26 h 107"/>
                <a:gd name="T36" fmla="*/ 9 w 116"/>
                <a:gd name="T37" fmla="*/ 44 h 107"/>
                <a:gd name="T38" fmla="*/ 18 w 116"/>
                <a:gd name="T39" fmla="*/ 70 h 107"/>
                <a:gd name="T40" fmla="*/ 45 w 116"/>
                <a:gd name="T41" fmla="*/ 88 h 107"/>
                <a:gd name="T42" fmla="*/ 62 w 116"/>
                <a:gd name="T43" fmla="*/ 10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107">
                  <a:moveTo>
                    <a:pt x="62" y="106"/>
                  </a:moveTo>
                  <a:lnTo>
                    <a:pt x="62" y="106"/>
                  </a:lnTo>
                  <a:lnTo>
                    <a:pt x="89" y="106"/>
                  </a:lnTo>
                  <a:lnTo>
                    <a:pt x="89" y="106"/>
                  </a:lnTo>
                  <a:lnTo>
                    <a:pt x="106" y="106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5" y="79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98" y="35"/>
                  </a:lnTo>
                  <a:lnTo>
                    <a:pt x="71" y="17"/>
                  </a:lnTo>
                  <a:lnTo>
                    <a:pt x="45" y="9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9" y="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9" y="44"/>
                  </a:lnTo>
                  <a:lnTo>
                    <a:pt x="18" y="70"/>
                  </a:lnTo>
                  <a:lnTo>
                    <a:pt x="45" y="88"/>
                  </a:lnTo>
                  <a:lnTo>
                    <a:pt x="62" y="1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1" name="Freeform 11">
              <a:extLst>
                <a:ext uri="{FF2B5EF4-FFF2-40B4-BE49-F238E27FC236}">
                  <a16:creationId xmlns="" xmlns:a16="http://schemas.microsoft.com/office/drawing/2014/main" id="{8010894E-AAFC-4DF9-A2AF-82BE3E2EC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4588" y="1911350"/>
              <a:ext cx="76200" cy="50800"/>
            </a:xfrm>
            <a:custGeom>
              <a:avLst/>
              <a:gdLst>
                <a:gd name="T0" fmla="*/ 88 w 212"/>
                <a:gd name="T1" fmla="*/ 141 h 142"/>
                <a:gd name="T2" fmla="*/ 88 w 212"/>
                <a:gd name="T3" fmla="*/ 141 h 142"/>
                <a:gd name="T4" fmla="*/ 141 w 212"/>
                <a:gd name="T5" fmla="*/ 141 h 142"/>
                <a:gd name="T6" fmla="*/ 185 w 212"/>
                <a:gd name="T7" fmla="*/ 124 h 142"/>
                <a:gd name="T8" fmla="*/ 185 w 212"/>
                <a:gd name="T9" fmla="*/ 124 h 142"/>
                <a:gd name="T10" fmla="*/ 203 w 212"/>
                <a:gd name="T11" fmla="*/ 124 h 142"/>
                <a:gd name="T12" fmla="*/ 211 w 212"/>
                <a:gd name="T13" fmla="*/ 106 h 142"/>
                <a:gd name="T14" fmla="*/ 211 w 212"/>
                <a:gd name="T15" fmla="*/ 106 h 142"/>
                <a:gd name="T16" fmla="*/ 211 w 212"/>
                <a:gd name="T17" fmla="*/ 97 h 142"/>
                <a:gd name="T18" fmla="*/ 203 w 212"/>
                <a:gd name="T19" fmla="*/ 88 h 142"/>
                <a:gd name="T20" fmla="*/ 203 w 212"/>
                <a:gd name="T21" fmla="*/ 88 h 142"/>
                <a:gd name="T22" fmla="*/ 194 w 212"/>
                <a:gd name="T23" fmla="*/ 88 h 142"/>
                <a:gd name="T24" fmla="*/ 194 w 212"/>
                <a:gd name="T25" fmla="*/ 88 h 142"/>
                <a:gd name="T26" fmla="*/ 203 w 212"/>
                <a:gd name="T27" fmla="*/ 88 h 142"/>
                <a:gd name="T28" fmla="*/ 203 w 212"/>
                <a:gd name="T29" fmla="*/ 88 h 142"/>
                <a:gd name="T30" fmla="*/ 211 w 212"/>
                <a:gd name="T31" fmla="*/ 71 h 142"/>
                <a:gd name="T32" fmla="*/ 203 w 212"/>
                <a:gd name="T33" fmla="*/ 53 h 142"/>
                <a:gd name="T34" fmla="*/ 203 w 212"/>
                <a:gd name="T35" fmla="*/ 53 h 142"/>
                <a:gd name="T36" fmla="*/ 194 w 212"/>
                <a:gd name="T37" fmla="*/ 44 h 142"/>
                <a:gd name="T38" fmla="*/ 185 w 212"/>
                <a:gd name="T39" fmla="*/ 35 h 142"/>
                <a:gd name="T40" fmla="*/ 158 w 212"/>
                <a:gd name="T41" fmla="*/ 35 h 142"/>
                <a:gd name="T42" fmla="*/ 158 w 212"/>
                <a:gd name="T43" fmla="*/ 35 h 142"/>
                <a:gd name="T44" fmla="*/ 123 w 212"/>
                <a:gd name="T45" fmla="*/ 35 h 142"/>
                <a:gd name="T46" fmla="*/ 123 w 212"/>
                <a:gd name="T47" fmla="*/ 35 h 142"/>
                <a:gd name="T48" fmla="*/ 97 w 212"/>
                <a:gd name="T49" fmla="*/ 27 h 142"/>
                <a:gd name="T50" fmla="*/ 97 w 212"/>
                <a:gd name="T51" fmla="*/ 27 h 142"/>
                <a:gd name="T52" fmla="*/ 44 w 212"/>
                <a:gd name="T53" fmla="*/ 0 h 142"/>
                <a:gd name="T54" fmla="*/ 17 w 212"/>
                <a:gd name="T55" fmla="*/ 0 h 142"/>
                <a:gd name="T56" fmla="*/ 8 w 212"/>
                <a:gd name="T57" fmla="*/ 9 h 142"/>
                <a:gd name="T58" fmla="*/ 8 w 212"/>
                <a:gd name="T59" fmla="*/ 9 h 142"/>
                <a:gd name="T60" fmla="*/ 0 w 212"/>
                <a:gd name="T61" fmla="*/ 27 h 142"/>
                <a:gd name="T62" fmla="*/ 0 w 212"/>
                <a:gd name="T63" fmla="*/ 44 h 142"/>
                <a:gd name="T64" fmla="*/ 17 w 212"/>
                <a:gd name="T65" fmla="*/ 80 h 142"/>
                <a:gd name="T66" fmla="*/ 17 w 212"/>
                <a:gd name="T67" fmla="*/ 80 h 142"/>
                <a:gd name="T68" fmla="*/ 44 w 212"/>
                <a:gd name="T69" fmla="*/ 124 h 142"/>
                <a:gd name="T70" fmla="*/ 61 w 212"/>
                <a:gd name="T71" fmla="*/ 141 h 142"/>
                <a:gd name="T72" fmla="*/ 88 w 212"/>
                <a:gd name="T73" fmla="*/ 14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2" h="142">
                  <a:moveTo>
                    <a:pt x="88" y="141"/>
                  </a:moveTo>
                  <a:lnTo>
                    <a:pt x="88" y="141"/>
                  </a:lnTo>
                  <a:lnTo>
                    <a:pt x="141" y="141"/>
                  </a:lnTo>
                  <a:lnTo>
                    <a:pt x="185" y="124"/>
                  </a:lnTo>
                  <a:lnTo>
                    <a:pt x="185" y="124"/>
                  </a:lnTo>
                  <a:lnTo>
                    <a:pt x="203" y="124"/>
                  </a:lnTo>
                  <a:lnTo>
                    <a:pt x="211" y="106"/>
                  </a:lnTo>
                  <a:lnTo>
                    <a:pt x="211" y="106"/>
                  </a:lnTo>
                  <a:lnTo>
                    <a:pt x="211" y="97"/>
                  </a:lnTo>
                  <a:lnTo>
                    <a:pt x="203" y="88"/>
                  </a:lnTo>
                  <a:lnTo>
                    <a:pt x="203" y="88"/>
                  </a:lnTo>
                  <a:lnTo>
                    <a:pt x="194" y="88"/>
                  </a:lnTo>
                  <a:lnTo>
                    <a:pt x="194" y="88"/>
                  </a:lnTo>
                  <a:lnTo>
                    <a:pt x="203" y="88"/>
                  </a:lnTo>
                  <a:lnTo>
                    <a:pt x="203" y="88"/>
                  </a:lnTo>
                  <a:lnTo>
                    <a:pt x="211" y="71"/>
                  </a:lnTo>
                  <a:lnTo>
                    <a:pt x="203" y="53"/>
                  </a:lnTo>
                  <a:lnTo>
                    <a:pt x="203" y="53"/>
                  </a:lnTo>
                  <a:lnTo>
                    <a:pt x="194" y="44"/>
                  </a:lnTo>
                  <a:lnTo>
                    <a:pt x="185" y="35"/>
                  </a:lnTo>
                  <a:lnTo>
                    <a:pt x="158" y="35"/>
                  </a:lnTo>
                  <a:lnTo>
                    <a:pt x="158" y="35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44" y="0"/>
                  </a:lnTo>
                  <a:lnTo>
                    <a:pt x="17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44" y="124"/>
                  </a:lnTo>
                  <a:lnTo>
                    <a:pt x="61" y="141"/>
                  </a:lnTo>
                  <a:lnTo>
                    <a:pt x="88" y="1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2" name="Freeform 12">
              <a:extLst>
                <a:ext uri="{FF2B5EF4-FFF2-40B4-BE49-F238E27FC236}">
                  <a16:creationId xmlns="" xmlns:a16="http://schemas.microsoft.com/office/drawing/2014/main" id="{CCAD0AE5-F294-499D-8337-46E1852CC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700" y="1962150"/>
              <a:ext cx="41275" cy="28575"/>
            </a:xfrm>
            <a:custGeom>
              <a:avLst/>
              <a:gdLst>
                <a:gd name="T0" fmla="*/ 53 w 116"/>
                <a:gd name="T1" fmla="*/ 80 h 81"/>
                <a:gd name="T2" fmla="*/ 53 w 116"/>
                <a:gd name="T3" fmla="*/ 80 h 81"/>
                <a:gd name="T4" fmla="*/ 88 w 116"/>
                <a:gd name="T5" fmla="*/ 71 h 81"/>
                <a:gd name="T6" fmla="*/ 106 w 116"/>
                <a:gd name="T7" fmla="*/ 62 h 81"/>
                <a:gd name="T8" fmla="*/ 115 w 116"/>
                <a:gd name="T9" fmla="*/ 53 h 81"/>
                <a:gd name="T10" fmla="*/ 115 w 116"/>
                <a:gd name="T11" fmla="*/ 53 h 81"/>
                <a:gd name="T12" fmla="*/ 115 w 116"/>
                <a:gd name="T13" fmla="*/ 36 h 81"/>
                <a:gd name="T14" fmla="*/ 106 w 116"/>
                <a:gd name="T15" fmla="*/ 27 h 81"/>
                <a:gd name="T16" fmla="*/ 97 w 116"/>
                <a:gd name="T17" fmla="*/ 9 h 81"/>
                <a:gd name="T18" fmla="*/ 97 w 116"/>
                <a:gd name="T19" fmla="*/ 9 h 81"/>
                <a:gd name="T20" fmla="*/ 97 w 116"/>
                <a:gd name="T21" fmla="*/ 9 h 81"/>
                <a:gd name="T22" fmla="*/ 97 w 116"/>
                <a:gd name="T23" fmla="*/ 9 h 81"/>
                <a:gd name="T24" fmla="*/ 62 w 116"/>
                <a:gd name="T25" fmla="*/ 0 h 81"/>
                <a:gd name="T26" fmla="*/ 35 w 116"/>
                <a:gd name="T27" fmla="*/ 9 h 81"/>
                <a:gd name="T28" fmla="*/ 17 w 116"/>
                <a:gd name="T29" fmla="*/ 18 h 81"/>
                <a:gd name="T30" fmla="*/ 9 w 116"/>
                <a:gd name="T31" fmla="*/ 36 h 81"/>
                <a:gd name="T32" fmla="*/ 9 w 116"/>
                <a:gd name="T33" fmla="*/ 36 h 81"/>
                <a:gd name="T34" fmla="*/ 0 w 116"/>
                <a:gd name="T35" fmla="*/ 53 h 81"/>
                <a:gd name="T36" fmla="*/ 9 w 116"/>
                <a:gd name="T37" fmla="*/ 71 h 81"/>
                <a:gd name="T38" fmla="*/ 26 w 116"/>
                <a:gd name="T39" fmla="*/ 80 h 81"/>
                <a:gd name="T40" fmla="*/ 26 w 116"/>
                <a:gd name="T41" fmla="*/ 80 h 81"/>
                <a:gd name="T42" fmla="*/ 53 w 116"/>
                <a:gd name="T43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81">
                  <a:moveTo>
                    <a:pt x="53" y="80"/>
                  </a:moveTo>
                  <a:lnTo>
                    <a:pt x="53" y="80"/>
                  </a:lnTo>
                  <a:lnTo>
                    <a:pt x="88" y="71"/>
                  </a:lnTo>
                  <a:lnTo>
                    <a:pt x="106" y="62"/>
                  </a:lnTo>
                  <a:lnTo>
                    <a:pt x="115" y="53"/>
                  </a:lnTo>
                  <a:lnTo>
                    <a:pt x="115" y="53"/>
                  </a:lnTo>
                  <a:lnTo>
                    <a:pt x="115" y="36"/>
                  </a:lnTo>
                  <a:lnTo>
                    <a:pt x="106" y="27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62" y="0"/>
                  </a:lnTo>
                  <a:lnTo>
                    <a:pt x="35" y="9"/>
                  </a:lnTo>
                  <a:lnTo>
                    <a:pt x="17" y="18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0" y="53"/>
                  </a:lnTo>
                  <a:lnTo>
                    <a:pt x="9" y="71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53" y="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3" name="Freeform 13">
              <a:extLst>
                <a:ext uri="{FF2B5EF4-FFF2-40B4-BE49-F238E27FC236}">
                  <a16:creationId xmlns="" xmlns:a16="http://schemas.microsoft.com/office/drawing/2014/main" id="{FA7C1D50-027F-4624-A1FB-588F106FB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3775" y="1885950"/>
              <a:ext cx="139700" cy="79375"/>
            </a:xfrm>
            <a:custGeom>
              <a:avLst/>
              <a:gdLst>
                <a:gd name="T0" fmla="*/ 26 w 389"/>
                <a:gd name="T1" fmla="*/ 89 h 222"/>
                <a:gd name="T2" fmla="*/ 71 w 389"/>
                <a:gd name="T3" fmla="*/ 89 h 222"/>
                <a:gd name="T4" fmla="*/ 88 w 389"/>
                <a:gd name="T5" fmla="*/ 89 h 222"/>
                <a:gd name="T6" fmla="*/ 106 w 389"/>
                <a:gd name="T7" fmla="*/ 89 h 222"/>
                <a:gd name="T8" fmla="*/ 123 w 389"/>
                <a:gd name="T9" fmla="*/ 106 h 222"/>
                <a:gd name="T10" fmla="*/ 79 w 389"/>
                <a:gd name="T11" fmla="*/ 106 h 222"/>
                <a:gd name="T12" fmla="*/ 53 w 389"/>
                <a:gd name="T13" fmla="*/ 106 h 222"/>
                <a:gd name="T14" fmla="*/ 35 w 389"/>
                <a:gd name="T15" fmla="*/ 115 h 222"/>
                <a:gd name="T16" fmla="*/ 35 w 389"/>
                <a:gd name="T17" fmla="*/ 124 h 222"/>
                <a:gd name="T18" fmla="*/ 35 w 389"/>
                <a:gd name="T19" fmla="*/ 142 h 222"/>
                <a:gd name="T20" fmla="*/ 44 w 389"/>
                <a:gd name="T21" fmla="*/ 159 h 222"/>
                <a:gd name="T22" fmla="*/ 115 w 389"/>
                <a:gd name="T23" fmla="*/ 159 h 222"/>
                <a:gd name="T24" fmla="*/ 159 w 389"/>
                <a:gd name="T25" fmla="*/ 151 h 222"/>
                <a:gd name="T26" fmla="*/ 229 w 389"/>
                <a:gd name="T27" fmla="*/ 168 h 222"/>
                <a:gd name="T28" fmla="*/ 256 w 389"/>
                <a:gd name="T29" fmla="*/ 186 h 222"/>
                <a:gd name="T30" fmla="*/ 335 w 389"/>
                <a:gd name="T31" fmla="*/ 221 h 222"/>
                <a:gd name="T32" fmla="*/ 362 w 389"/>
                <a:gd name="T33" fmla="*/ 212 h 222"/>
                <a:gd name="T34" fmla="*/ 379 w 389"/>
                <a:gd name="T35" fmla="*/ 195 h 222"/>
                <a:gd name="T36" fmla="*/ 388 w 389"/>
                <a:gd name="T37" fmla="*/ 168 h 222"/>
                <a:gd name="T38" fmla="*/ 388 w 389"/>
                <a:gd name="T39" fmla="*/ 151 h 222"/>
                <a:gd name="T40" fmla="*/ 371 w 389"/>
                <a:gd name="T41" fmla="*/ 142 h 222"/>
                <a:gd name="T42" fmla="*/ 362 w 389"/>
                <a:gd name="T43" fmla="*/ 133 h 222"/>
                <a:gd name="T44" fmla="*/ 362 w 389"/>
                <a:gd name="T45" fmla="*/ 106 h 222"/>
                <a:gd name="T46" fmla="*/ 344 w 389"/>
                <a:gd name="T47" fmla="*/ 89 h 222"/>
                <a:gd name="T48" fmla="*/ 282 w 389"/>
                <a:gd name="T49" fmla="*/ 80 h 222"/>
                <a:gd name="T50" fmla="*/ 265 w 389"/>
                <a:gd name="T51" fmla="*/ 62 h 222"/>
                <a:gd name="T52" fmla="*/ 247 w 389"/>
                <a:gd name="T53" fmla="*/ 45 h 222"/>
                <a:gd name="T54" fmla="*/ 212 w 389"/>
                <a:gd name="T55" fmla="*/ 36 h 222"/>
                <a:gd name="T56" fmla="*/ 203 w 389"/>
                <a:gd name="T57" fmla="*/ 45 h 222"/>
                <a:gd name="T58" fmla="*/ 203 w 389"/>
                <a:gd name="T59" fmla="*/ 45 h 222"/>
                <a:gd name="T60" fmla="*/ 203 w 389"/>
                <a:gd name="T61" fmla="*/ 45 h 222"/>
                <a:gd name="T62" fmla="*/ 194 w 389"/>
                <a:gd name="T63" fmla="*/ 36 h 222"/>
                <a:gd name="T64" fmla="*/ 185 w 389"/>
                <a:gd name="T65" fmla="*/ 27 h 222"/>
                <a:gd name="T66" fmla="*/ 97 w 389"/>
                <a:gd name="T67" fmla="*/ 0 h 222"/>
                <a:gd name="T68" fmla="*/ 18 w 389"/>
                <a:gd name="T69" fmla="*/ 9 h 222"/>
                <a:gd name="T70" fmla="*/ 0 w 389"/>
                <a:gd name="T71" fmla="*/ 18 h 222"/>
                <a:gd name="T72" fmla="*/ 0 w 389"/>
                <a:gd name="T73" fmla="*/ 36 h 222"/>
                <a:gd name="T74" fmla="*/ 26 w 389"/>
                <a:gd name="T75" fmla="*/ 8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89" h="222">
                  <a:moveTo>
                    <a:pt x="26" y="89"/>
                  </a:moveTo>
                  <a:lnTo>
                    <a:pt x="26" y="89"/>
                  </a:lnTo>
                  <a:lnTo>
                    <a:pt x="44" y="98"/>
                  </a:lnTo>
                  <a:lnTo>
                    <a:pt x="71" y="89"/>
                  </a:lnTo>
                  <a:lnTo>
                    <a:pt x="71" y="89"/>
                  </a:lnTo>
                  <a:lnTo>
                    <a:pt x="88" y="89"/>
                  </a:lnTo>
                  <a:lnTo>
                    <a:pt x="106" y="89"/>
                  </a:lnTo>
                  <a:lnTo>
                    <a:pt x="106" y="89"/>
                  </a:lnTo>
                  <a:lnTo>
                    <a:pt x="123" y="106"/>
                  </a:lnTo>
                  <a:lnTo>
                    <a:pt x="123" y="106"/>
                  </a:lnTo>
                  <a:lnTo>
                    <a:pt x="106" y="11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53" y="106"/>
                  </a:lnTo>
                  <a:lnTo>
                    <a:pt x="35" y="115"/>
                  </a:lnTo>
                  <a:lnTo>
                    <a:pt x="35" y="115"/>
                  </a:lnTo>
                  <a:lnTo>
                    <a:pt x="35" y="124"/>
                  </a:lnTo>
                  <a:lnTo>
                    <a:pt x="35" y="124"/>
                  </a:lnTo>
                  <a:lnTo>
                    <a:pt x="35" y="124"/>
                  </a:lnTo>
                  <a:lnTo>
                    <a:pt x="35" y="142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79" y="168"/>
                  </a:lnTo>
                  <a:lnTo>
                    <a:pt x="115" y="159"/>
                  </a:lnTo>
                  <a:lnTo>
                    <a:pt x="115" y="159"/>
                  </a:lnTo>
                  <a:lnTo>
                    <a:pt x="159" y="151"/>
                  </a:lnTo>
                  <a:lnTo>
                    <a:pt x="194" y="159"/>
                  </a:lnTo>
                  <a:lnTo>
                    <a:pt x="229" y="168"/>
                  </a:lnTo>
                  <a:lnTo>
                    <a:pt x="256" y="186"/>
                  </a:lnTo>
                  <a:lnTo>
                    <a:pt x="256" y="186"/>
                  </a:lnTo>
                  <a:lnTo>
                    <a:pt x="300" y="212"/>
                  </a:lnTo>
                  <a:lnTo>
                    <a:pt x="335" y="221"/>
                  </a:lnTo>
                  <a:lnTo>
                    <a:pt x="335" y="221"/>
                  </a:lnTo>
                  <a:lnTo>
                    <a:pt x="362" y="212"/>
                  </a:lnTo>
                  <a:lnTo>
                    <a:pt x="379" y="195"/>
                  </a:lnTo>
                  <a:lnTo>
                    <a:pt x="379" y="195"/>
                  </a:lnTo>
                  <a:lnTo>
                    <a:pt x="388" y="186"/>
                  </a:lnTo>
                  <a:lnTo>
                    <a:pt x="388" y="168"/>
                  </a:lnTo>
                  <a:lnTo>
                    <a:pt x="388" y="168"/>
                  </a:lnTo>
                  <a:lnTo>
                    <a:pt x="388" y="151"/>
                  </a:lnTo>
                  <a:lnTo>
                    <a:pt x="371" y="142"/>
                  </a:lnTo>
                  <a:lnTo>
                    <a:pt x="371" y="142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2" y="115"/>
                  </a:lnTo>
                  <a:lnTo>
                    <a:pt x="362" y="106"/>
                  </a:lnTo>
                  <a:lnTo>
                    <a:pt x="362" y="106"/>
                  </a:lnTo>
                  <a:lnTo>
                    <a:pt x="344" y="89"/>
                  </a:lnTo>
                  <a:lnTo>
                    <a:pt x="326" y="80"/>
                  </a:lnTo>
                  <a:lnTo>
                    <a:pt x="282" y="80"/>
                  </a:lnTo>
                  <a:lnTo>
                    <a:pt x="282" y="80"/>
                  </a:lnTo>
                  <a:lnTo>
                    <a:pt x="265" y="62"/>
                  </a:lnTo>
                  <a:lnTo>
                    <a:pt x="265" y="62"/>
                  </a:lnTo>
                  <a:lnTo>
                    <a:pt x="247" y="45"/>
                  </a:lnTo>
                  <a:lnTo>
                    <a:pt x="229" y="36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03" y="45"/>
                  </a:lnTo>
                  <a:lnTo>
                    <a:pt x="203" y="45"/>
                  </a:lnTo>
                  <a:lnTo>
                    <a:pt x="203" y="45"/>
                  </a:lnTo>
                  <a:lnTo>
                    <a:pt x="203" y="45"/>
                  </a:lnTo>
                  <a:lnTo>
                    <a:pt x="203" y="45"/>
                  </a:lnTo>
                  <a:lnTo>
                    <a:pt x="203" y="45"/>
                  </a:lnTo>
                  <a:lnTo>
                    <a:pt x="194" y="36"/>
                  </a:lnTo>
                  <a:lnTo>
                    <a:pt x="185" y="27"/>
                  </a:lnTo>
                  <a:lnTo>
                    <a:pt x="185" y="27"/>
                  </a:lnTo>
                  <a:lnTo>
                    <a:pt x="150" y="9"/>
                  </a:lnTo>
                  <a:lnTo>
                    <a:pt x="97" y="0"/>
                  </a:lnTo>
                  <a:lnTo>
                    <a:pt x="53" y="0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9" y="71"/>
                  </a:lnTo>
                  <a:lnTo>
                    <a:pt x="26" y="8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4" name="Freeform 14">
              <a:extLst>
                <a:ext uri="{FF2B5EF4-FFF2-40B4-BE49-F238E27FC236}">
                  <a16:creationId xmlns="" xmlns:a16="http://schemas.microsoft.com/office/drawing/2014/main" id="{C9CF4739-0F52-45A2-BB7E-CA2B4BA16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4950" y="2509838"/>
              <a:ext cx="28575" cy="28575"/>
            </a:xfrm>
            <a:custGeom>
              <a:avLst/>
              <a:gdLst>
                <a:gd name="T0" fmla="*/ 45 w 81"/>
                <a:gd name="T1" fmla="*/ 0 h 80"/>
                <a:gd name="T2" fmla="*/ 45 w 81"/>
                <a:gd name="T3" fmla="*/ 0 h 80"/>
                <a:gd name="T4" fmla="*/ 18 w 81"/>
                <a:gd name="T5" fmla="*/ 0 h 80"/>
                <a:gd name="T6" fmla="*/ 0 w 81"/>
                <a:gd name="T7" fmla="*/ 17 h 80"/>
                <a:gd name="T8" fmla="*/ 0 w 81"/>
                <a:gd name="T9" fmla="*/ 17 h 80"/>
                <a:gd name="T10" fmla="*/ 0 w 81"/>
                <a:gd name="T11" fmla="*/ 44 h 80"/>
                <a:gd name="T12" fmla="*/ 9 w 81"/>
                <a:gd name="T13" fmla="*/ 62 h 80"/>
                <a:gd name="T14" fmla="*/ 9 w 81"/>
                <a:gd name="T15" fmla="*/ 62 h 80"/>
                <a:gd name="T16" fmla="*/ 18 w 81"/>
                <a:gd name="T17" fmla="*/ 79 h 80"/>
                <a:gd name="T18" fmla="*/ 36 w 81"/>
                <a:gd name="T19" fmla="*/ 79 h 80"/>
                <a:gd name="T20" fmla="*/ 36 w 81"/>
                <a:gd name="T21" fmla="*/ 79 h 80"/>
                <a:gd name="T22" fmla="*/ 36 w 81"/>
                <a:gd name="T23" fmla="*/ 79 h 80"/>
                <a:gd name="T24" fmla="*/ 36 w 81"/>
                <a:gd name="T25" fmla="*/ 79 h 80"/>
                <a:gd name="T26" fmla="*/ 62 w 81"/>
                <a:gd name="T27" fmla="*/ 70 h 80"/>
                <a:gd name="T28" fmla="*/ 71 w 81"/>
                <a:gd name="T29" fmla="*/ 53 h 80"/>
                <a:gd name="T30" fmla="*/ 71 w 81"/>
                <a:gd name="T31" fmla="*/ 53 h 80"/>
                <a:gd name="T32" fmla="*/ 80 w 81"/>
                <a:gd name="T33" fmla="*/ 26 h 80"/>
                <a:gd name="T34" fmla="*/ 71 w 81"/>
                <a:gd name="T35" fmla="*/ 9 h 80"/>
                <a:gd name="T36" fmla="*/ 71 w 81"/>
                <a:gd name="T37" fmla="*/ 9 h 80"/>
                <a:gd name="T38" fmla="*/ 62 w 81"/>
                <a:gd name="T39" fmla="*/ 0 h 80"/>
                <a:gd name="T40" fmla="*/ 45 w 81"/>
                <a:gd name="T4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80">
                  <a:moveTo>
                    <a:pt x="45" y="0"/>
                  </a:moveTo>
                  <a:lnTo>
                    <a:pt x="45" y="0"/>
                  </a:lnTo>
                  <a:lnTo>
                    <a:pt x="18" y="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44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8" y="79"/>
                  </a:lnTo>
                  <a:lnTo>
                    <a:pt x="36" y="79"/>
                  </a:lnTo>
                  <a:lnTo>
                    <a:pt x="36" y="79"/>
                  </a:lnTo>
                  <a:lnTo>
                    <a:pt x="36" y="79"/>
                  </a:lnTo>
                  <a:lnTo>
                    <a:pt x="36" y="79"/>
                  </a:lnTo>
                  <a:lnTo>
                    <a:pt x="62" y="70"/>
                  </a:lnTo>
                  <a:lnTo>
                    <a:pt x="71" y="53"/>
                  </a:lnTo>
                  <a:lnTo>
                    <a:pt x="71" y="53"/>
                  </a:lnTo>
                  <a:lnTo>
                    <a:pt x="80" y="26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62" y="0"/>
                  </a:lnTo>
                  <a:lnTo>
                    <a:pt x="4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5" name="Freeform 15">
              <a:extLst>
                <a:ext uri="{FF2B5EF4-FFF2-40B4-BE49-F238E27FC236}">
                  <a16:creationId xmlns="" xmlns:a16="http://schemas.microsoft.com/office/drawing/2014/main" id="{F9B73F43-53DF-41F5-BFD7-470F2E1C7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3275" y="1949450"/>
              <a:ext cx="38100" cy="22225"/>
            </a:xfrm>
            <a:custGeom>
              <a:avLst/>
              <a:gdLst>
                <a:gd name="T0" fmla="*/ 8 w 106"/>
                <a:gd name="T1" fmla="*/ 27 h 63"/>
                <a:gd name="T2" fmla="*/ 8 w 106"/>
                <a:gd name="T3" fmla="*/ 27 h 63"/>
                <a:gd name="T4" fmla="*/ 35 w 106"/>
                <a:gd name="T5" fmla="*/ 53 h 63"/>
                <a:gd name="T6" fmla="*/ 70 w 106"/>
                <a:gd name="T7" fmla="*/ 62 h 63"/>
                <a:gd name="T8" fmla="*/ 70 w 106"/>
                <a:gd name="T9" fmla="*/ 62 h 63"/>
                <a:gd name="T10" fmla="*/ 79 w 106"/>
                <a:gd name="T11" fmla="*/ 62 h 63"/>
                <a:gd name="T12" fmla="*/ 79 w 106"/>
                <a:gd name="T13" fmla="*/ 62 h 63"/>
                <a:gd name="T14" fmla="*/ 97 w 106"/>
                <a:gd name="T15" fmla="*/ 53 h 63"/>
                <a:gd name="T16" fmla="*/ 105 w 106"/>
                <a:gd name="T17" fmla="*/ 44 h 63"/>
                <a:gd name="T18" fmla="*/ 105 w 106"/>
                <a:gd name="T19" fmla="*/ 44 h 63"/>
                <a:gd name="T20" fmla="*/ 105 w 106"/>
                <a:gd name="T21" fmla="*/ 27 h 63"/>
                <a:gd name="T22" fmla="*/ 97 w 106"/>
                <a:gd name="T23" fmla="*/ 9 h 63"/>
                <a:gd name="T24" fmla="*/ 97 w 106"/>
                <a:gd name="T25" fmla="*/ 9 h 63"/>
                <a:gd name="T26" fmla="*/ 79 w 106"/>
                <a:gd name="T27" fmla="*/ 0 h 63"/>
                <a:gd name="T28" fmla="*/ 52 w 106"/>
                <a:gd name="T29" fmla="*/ 0 h 63"/>
                <a:gd name="T30" fmla="*/ 26 w 106"/>
                <a:gd name="T31" fmla="*/ 0 h 63"/>
                <a:gd name="T32" fmla="*/ 8 w 106"/>
                <a:gd name="T33" fmla="*/ 9 h 63"/>
                <a:gd name="T34" fmla="*/ 8 w 106"/>
                <a:gd name="T35" fmla="*/ 9 h 63"/>
                <a:gd name="T36" fmla="*/ 0 w 106"/>
                <a:gd name="T37" fmla="*/ 18 h 63"/>
                <a:gd name="T38" fmla="*/ 0 w 106"/>
                <a:gd name="T39" fmla="*/ 27 h 63"/>
                <a:gd name="T40" fmla="*/ 0 w 106"/>
                <a:gd name="T41" fmla="*/ 27 h 63"/>
                <a:gd name="T42" fmla="*/ 8 w 106"/>
                <a:gd name="T43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6" h="63">
                  <a:moveTo>
                    <a:pt x="8" y="27"/>
                  </a:moveTo>
                  <a:lnTo>
                    <a:pt x="8" y="27"/>
                  </a:lnTo>
                  <a:lnTo>
                    <a:pt x="35" y="53"/>
                  </a:lnTo>
                  <a:lnTo>
                    <a:pt x="70" y="62"/>
                  </a:lnTo>
                  <a:lnTo>
                    <a:pt x="70" y="6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97" y="53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27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79" y="0"/>
                  </a:lnTo>
                  <a:lnTo>
                    <a:pt x="52" y="0"/>
                  </a:lnTo>
                  <a:lnTo>
                    <a:pt x="26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8" y="2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6" name="Freeform 16">
              <a:extLst>
                <a:ext uri="{FF2B5EF4-FFF2-40B4-BE49-F238E27FC236}">
                  <a16:creationId xmlns="" xmlns:a16="http://schemas.microsoft.com/office/drawing/2014/main" id="{EADAA94E-14C7-47DF-A61A-AD7A2DABA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4525" y="1965325"/>
              <a:ext cx="158750" cy="92075"/>
            </a:xfrm>
            <a:custGeom>
              <a:avLst/>
              <a:gdLst>
                <a:gd name="T0" fmla="*/ 9 w 443"/>
                <a:gd name="T1" fmla="*/ 186 h 257"/>
                <a:gd name="T2" fmla="*/ 9 w 443"/>
                <a:gd name="T3" fmla="*/ 203 h 257"/>
                <a:gd name="T4" fmla="*/ 18 w 443"/>
                <a:gd name="T5" fmla="*/ 221 h 257"/>
                <a:gd name="T6" fmla="*/ 27 w 443"/>
                <a:gd name="T7" fmla="*/ 221 h 257"/>
                <a:gd name="T8" fmla="*/ 53 w 443"/>
                <a:gd name="T9" fmla="*/ 221 h 257"/>
                <a:gd name="T10" fmla="*/ 62 w 443"/>
                <a:gd name="T11" fmla="*/ 212 h 257"/>
                <a:gd name="T12" fmla="*/ 71 w 443"/>
                <a:gd name="T13" fmla="*/ 212 h 257"/>
                <a:gd name="T14" fmla="*/ 106 w 443"/>
                <a:gd name="T15" fmla="*/ 212 h 257"/>
                <a:gd name="T16" fmla="*/ 124 w 443"/>
                <a:gd name="T17" fmla="*/ 194 h 257"/>
                <a:gd name="T18" fmla="*/ 142 w 443"/>
                <a:gd name="T19" fmla="*/ 230 h 257"/>
                <a:gd name="T20" fmla="*/ 159 w 443"/>
                <a:gd name="T21" fmla="*/ 230 h 257"/>
                <a:gd name="T22" fmla="*/ 186 w 443"/>
                <a:gd name="T23" fmla="*/ 221 h 257"/>
                <a:gd name="T24" fmla="*/ 195 w 443"/>
                <a:gd name="T25" fmla="*/ 194 h 257"/>
                <a:gd name="T26" fmla="*/ 203 w 443"/>
                <a:gd name="T27" fmla="*/ 186 h 257"/>
                <a:gd name="T28" fmla="*/ 230 w 443"/>
                <a:gd name="T29" fmla="*/ 194 h 257"/>
                <a:gd name="T30" fmla="*/ 247 w 443"/>
                <a:gd name="T31" fmla="*/ 177 h 257"/>
                <a:gd name="T32" fmla="*/ 256 w 443"/>
                <a:gd name="T33" fmla="*/ 159 h 257"/>
                <a:gd name="T34" fmla="*/ 256 w 443"/>
                <a:gd name="T35" fmla="*/ 141 h 257"/>
                <a:gd name="T36" fmla="*/ 283 w 443"/>
                <a:gd name="T37" fmla="*/ 115 h 257"/>
                <a:gd name="T38" fmla="*/ 274 w 443"/>
                <a:gd name="T39" fmla="*/ 124 h 257"/>
                <a:gd name="T40" fmla="*/ 274 w 443"/>
                <a:gd name="T41" fmla="*/ 141 h 257"/>
                <a:gd name="T42" fmla="*/ 283 w 443"/>
                <a:gd name="T43" fmla="*/ 159 h 257"/>
                <a:gd name="T44" fmla="*/ 300 w 443"/>
                <a:gd name="T45" fmla="*/ 177 h 257"/>
                <a:gd name="T46" fmla="*/ 247 w 443"/>
                <a:gd name="T47" fmla="*/ 203 h 257"/>
                <a:gd name="T48" fmla="*/ 203 w 443"/>
                <a:gd name="T49" fmla="*/ 239 h 257"/>
                <a:gd name="T50" fmla="*/ 212 w 443"/>
                <a:gd name="T51" fmla="*/ 256 h 257"/>
                <a:gd name="T52" fmla="*/ 221 w 443"/>
                <a:gd name="T53" fmla="*/ 256 h 257"/>
                <a:gd name="T54" fmla="*/ 230 w 443"/>
                <a:gd name="T55" fmla="*/ 256 h 257"/>
                <a:gd name="T56" fmla="*/ 274 w 443"/>
                <a:gd name="T57" fmla="*/ 247 h 257"/>
                <a:gd name="T58" fmla="*/ 309 w 443"/>
                <a:gd name="T59" fmla="*/ 221 h 257"/>
                <a:gd name="T60" fmla="*/ 318 w 443"/>
                <a:gd name="T61" fmla="*/ 194 h 257"/>
                <a:gd name="T62" fmla="*/ 318 w 443"/>
                <a:gd name="T63" fmla="*/ 177 h 257"/>
                <a:gd name="T64" fmla="*/ 309 w 443"/>
                <a:gd name="T65" fmla="*/ 177 h 257"/>
                <a:gd name="T66" fmla="*/ 318 w 443"/>
                <a:gd name="T67" fmla="*/ 177 h 257"/>
                <a:gd name="T68" fmla="*/ 345 w 443"/>
                <a:gd name="T69" fmla="*/ 159 h 257"/>
                <a:gd name="T70" fmla="*/ 362 w 443"/>
                <a:gd name="T71" fmla="*/ 141 h 257"/>
                <a:gd name="T72" fmla="*/ 371 w 443"/>
                <a:gd name="T73" fmla="*/ 141 h 257"/>
                <a:gd name="T74" fmla="*/ 406 w 443"/>
                <a:gd name="T75" fmla="*/ 133 h 257"/>
                <a:gd name="T76" fmla="*/ 406 w 443"/>
                <a:gd name="T77" fmla="*/ 115 h 257"/>
                <a:gd name="T78" fmla="*/ 406 w 443"/>
                <a:gd name="T79" fmla="*/ 115 h 257"/>
                <a:gd name="T80" fmla="*/ 406 w 443"/>
                <a:gd name="T81" fmla="*/ 106 h 257"/>
                <a:gd name="T82" fmla="*/ 406 w 443"/>
                <a:gd name="T83" fmla="*/ 71 h 257"/>
                <a:gd name="T84" fmla="*/ 406 w 443"/>
                <a:gd name="T85" fmla="*/ 71 h 257"/>
                <a:gd name="T86" fmla="*/ 433 w 443"/>
                <a:gd name="T87" fmla="*/ 53 h 257"/>
                <a:gd name="T88" fmla="*/ 442 w 443"/>
                <a:gd name="T89" fmla="*/ 44 h 257"/>
                <a:gd name="T90" fmla="*/ 442 w 443"/>
                <a:gd name="T91" fmla="*/ 35 h 257"/>
                <a:gd name="T92" fmla="*/ 424 w 443"/>
                <a:gd name="T93" fmla="*/ 27 h 257"/>
                <a:gd name="T94" fmla="*/ 406 w 443"/>
                <a:gd name="T95" fmla="*/ 18 h 257"/>
                <a:gd name="T96" fmla="*/ 389 w 443"/>
                <a:gd name="T97" fmla="*/ 9 h 257"/>
                <a:gd name="T98" fmla="*/ 353 w 443"/>
                <a:gd name="T99" fmla="*/ 9 h 257"/>
                <a:gd name="T100" fmla="*/ 345 w 443"/>
                <a:gd name="T101" fmla="*/ 18 h 257"/>
                <a:gd name="T102" fmla="*/ 336 w 443"/>
                <a:gd name="T103" fmla="*/ 35 h 257"/>
                <a:gd name="T104" fmla="*/ 274 w 443"/>
                <a:gd name="T105" fmla="*/ 27 h 257"/>
                <a:gd name="T106" fmla="*/ 239 w 443"/>
                <a:gd name="T107" fmla="*/ 27 h 257"/>
                <a:gd name="T108" fmla="*/ 203 w 443"/>
                <a:gd name="T109" fmla="*/ 53 h 257"/>
                <a:gd name="T110" fmla="*/ 168 w 443"/>
                <a:gd name="T111" fmla="*/ 80 h 257"/>
                <a:gd name="T112" fmla="*/ 124 w 443"/>
                <a:gd name="T113" fmla="*/ 106 h 257"/>
                <a:gd name="T114" fmla="*/ 106 w 443"/>
                <a:gd name="T115" fmla="*/ 124 h 257"/>
                <a:gd name="T116" fmla="*/ 89 w 443"/>
                <a:gd name="T117" fmla="*/ 124 h 257"/>
                <a:gd name="T118" fmla="*/ 36 w 443"/>
                <a:gd name="T119" fmla="*/ 141 h 257"/>
                <a:gd name="T120" fmla="*/ 0 w 443"/>
                <a:gd name="T121" fmla="*/ 168 h 257"/>
                <a:gd name="T122" fmla="*/ 0 w 443"/>
                <a:gd name="T123" fmla="*/ 17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3" h="257">
                  <a:moveTo>
                    <a:pt x="9" y="186"/>
                  </a:moveTo>
                  <a:lnTo>
                    <a:pt x="9" y="186"/>
                  </a:lnTo>
                  <a:lnTo>
                    <a:pt x="9" y="203"/>
                  </a:lnTo>
                  <a:lnTo>
                    <a:pt x="9" y="203"/>
                  </a:lnTo>
                  <a:lnTo>
                    <a:pt x="18" y="212"/>
                  </a:lnTo>
                  <a:lnTo>
                    <a:pt x="18" y="221"/>
                  </a:lnTo>
                  <a:lnTo>
                    <a:pt x="18" y="221"/>
                  </a:lnTo>
                  <a:lnTo>
                    <a:pt x="27" y="221"/>
                  </a:lnTo>
                  <a:lnTo>
                    <a:pt x="45" y="221"/>
                  </a:lnTo>
                  <a:lnTo>
                    <a:pt x="53" y="221"/>
                  </a:lnTo>
                  <a:lnTo>
                    <a:pt x="53" y="221"/>
                  </a:lnTo>
                  <a:lnTo>
                    <a:pt x="62" y="212"/>
                  </a:lnTo>
                  <a:lnTo>
                    <a:pt x="71" y="212"/>
                  </a:lnTo>
                  <a:lnTo>
                    <a:pt x="71" y="212"/>
                  </a:lnTo>
                  <a:lnTo>
                    <a:pt x="89" y="212"/>
                  </a:lnTo>
                  <a:lnTo>
                    <a:pt x="106" y="212"/>
                  </a:lnTo>
                  <a:lnTo>
                    <a:pt x="124" y="194"/>
                  </a:lnTo>
                  <a:lnTo>
                    <a:pt x="124" y="194"/>
                  </a:lnTo>
                  <a:lnTo>
                    <a:pt x="133" y="221"/>
                  </a:lnTo>
                  <a:lnTo>
                    <a:pt x="142" y="230"/>
                  </a:lnTo>
                  <a:lnTo>
                    <a:pt x="159" y="230"/>
                  </a:lnTo>
                  <a:lnTo>
                    <a:pt x="159" y="230"/>
                  </a:lnTo>
                  <a:lnTo>
                    <a:pt x="177" y="230"/>
                  </a:lnTo>
                  <a:lnTo>
                    <a:pt x="186" y="221"/>
                  </a:lnTo>
                  <a:lnTo>
                    <a:pt x="195" y="194"/>
                  </a:lnTo>
                  <a:lnTo>
                    <a:pt x="195" y="194"/>
                  </a:lnTo>
                  <a:lnTo>
                    <a:pt x="203" y="186"/>
                  </a:lnTo>
                  <a:lnTo>
                    <a:pt x="203" y="186"/>
                  </a:lnTo>
                  <a:lnTo>
                    <a:pt x="221" y="194"/>
                  </a:lnTo>
                  <a:lnTo>
                    <a:pt x="230" y="194"/>
                  </a:lnTo>
                  <a:lnTo>
                    <a:pt x="230" y="194"/>
                  </a:lnTo>
                  <a:lnTo>
                    <a:pt x="247" y="177"/>
                  </a:lnTo>
                  <a:lnTo>
                    <a:pt x="256" y="159"/>
                  </a:lnTo>
                  <a:lnTo>
                    <a:pt x="256" y="159"/>
                  </a:lnTo>
                  <a:lnTo>
                    <a:pt x="256" y="141"/>
                  </a:lnTo>
                  <a:lnTo>
                    <a:pt x="256" y="141"/>
                  </a:lnTo>
                  <a:lnTo>
                    <a:pt x="265" y="124"/>
                  </a:lnTo>
                  <a:lnTo>
                    <a:pt x="283" y="115"/>
                  </a:lnTo>
                  <a:lnTo>
                    <a:pt x="283" y="115"/>
                  </a:lnTo>
                  <a:lnTo>
                    <a:pt x="274" y="124"/>
                  </a:lnTo>
                  <a:lnTo>
                    <a:pt x="274" y="124"/>
                  </a:lnTo>
                  <a:lnTo>
                    <a:pt x="274" y="141"/>
                  </a:lnTo>
                  <a:lnTo>
                    <a:pt x="283" y="159"/>
                  </a:lnTo>
                  <a:lnTo>
                    <a:pt x="283" y="159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274" y="186"/>
                  </a:lnTo>
                  <a:lnTo>
                    <a:pt x="247" y="203"/>
                  </a:lnTo>
                  <a:lnTo>
                    <a:pt x="221" y="221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12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30" y="256"/>
                  </a:lnTo>
                  <a:lnTo>
                    <a:pt x="230" y="256"/>
                  </a:lnTo>
                  <a:lnTo>
                    <a:pt x="256" y="256"/>
                  </a:lnTo>
                  <a:lnTo>
                    <a:pt x="274" y="247"/>
                  </a:lnTo>
                  <a:lnTo>
                    <a:pt x="309" y="221"/>
                  </a:lnTo>
                  <a:lnTo>
                    <a:pt x="309" y="221"/>
                  </a:lnTo>
                  <a:lnTo>
                    <a:pt x="318" y="203"/>
                  </a:lnTo>
                  <a:lnTo>
                    <a:pt x="318" y="194"/>
                  </a:lnTo>
                  <a:lnTo>
                    <a:pt x="318" y="194"/>
                  </a:lnTo>
                  <a:lnTo>
                    <a:pt x="318" y="177"/>
                  </a:lnTo>
                  <a:lnTo>
                    <a:pt x="318" y="177"/>
                  </a:lnTo>
                  <a:lnTo>
                    <a:pt x="309" y="177"/>
                  </a:lnTo>
                  <a:lnTo>
                    <a:pt x="309" y="177"/>
                  </a:lnTo>
                  <a:lnTo>
                    <a:pt x="318" y="177"/>
                  </a:lnTo>
                  <a:lnTo>
                    <a:pt x="318" y="177"/>
                  </a:lnTo>
                  <a:lnTo>
                    <a:pt x="345" y="159"/>
                  </a:lnTo>
                  <a:lnTo>
                    <a:pt x="362" y="141"/>
                  </a:lnTo>
                  <a:lnTo>
                    <a:pt x="362" y="141"/>
                  </a:lnTo>
                  <a:lnTo>
                    <a:pt x="371" y="141"/>
                  </a:lnTo>
                  <a:lnTo>
                    <a:pt x="371" y="141"/>
                  </a:lnTo>
                  <a:lnTo>
                    <a:pt x="397" y="133"/>
                  </a:lnTo>
                  <a:lnTo>
                    <a:pt x="406" y="133"/>
                  </a:lnTo>
                  <a:lnTo>
                    <a:pt x="406" y="115"/>
                  </a:lnTo>
                  <a:lnTo>
                    <a:pt x="406" y="115"/>
                  </a:lnTo>
                  <a:lnTo>
                    <a:pt x="406" y="115"/>
                  </a:lnTo>
                  <a:lnTo>
                    <a:pt x="406" y="115"/>
                  </a:lnTo>
                  <a:lnTo>
                    <a:pt x="406" y="106"/>
                  </a:lnTo>
                  <a:lnTo>
                    <a:pt x="406" y="106"/>
                  </a:lnTo>
                  <a:lnTo>
                    <a:pt x="406" y="88"/>
                  </a:lnTo>
                  <a:lnTo>
                    <a:pt x="406" y="71"/>
                  </a:lnTo>
                  <a:lnTo>
                    <a:pt x="406" y="71"/>
                  </a:lnTo>
                  <a:lnTo>
                    <a:pt x="406" y="71"/>
                  </a:lnTo>
                  <a:lnTo>
                    <a:pt x="406" y="71"/>
                  </a:lnTo>
                  <a:lnTo>
                    <a:pt x="433" y="53"/>
                  </a:lnTo>
                  <a:lnTo>
                    <a:pt x="433" y="53"/>
                  </a:lnTo>
                  <a:lnTo>
                    <a:pt x="442" y="44"/>
                  </a:lnTo>
                  <a:lnTo>
                    <a:pt x="442" y="35"/>
                  </a:lnTo>
                  <a:lnTo>
                    <a:pt x="442" y="35"/>
                  </a:lnTo>
                  <a:lnTo>
                    <a:pt x="433" y="27"/>
                  </a:lnTo>
                  <a:lnTo>
                    <a:pt x="424" y="27"/>
                  </a:lnTo>
                  <a:lnTo>
                    <a:pt x="424" y="27"/>
                  </a:lnTo>
                  <a:lnTo>
                    <a:pt x="406" y="18"/>
                  </a:lnTo>
                  <a:lnTo>
                    <a:pt x="389" y="9"/>
                  </a:lnTo>
                  <a:lnTo>
                    <a:pt x="389" y="9"/>
                  </a:lnTo>
                  <a:lnTo>
                    <a:pt x="371" y="0"/>
                  </a:lnTo>
                  <a:lnTo>
                    <a:pt x="353" y="9"/>
                  </a:lnTo>
                  <a:lnTo>
                    <a:pt x="353" y="9"/>
                  </a:lnTo>
                  <a:lnTo>
                    <a:pt x="345" y="18"/>
                  </a:lnTo>
                  <a:lnTo>
                    <a:pt x="336" y="35"/>
                  </a:lnTo>
                  <a:lnTo>
                    <a:pt x="336" y="35"/>
                  </a:lnTo>
                  <a:lnTo>
                    <a:pt x="274" y="27"/>
                  </a:lnTo>
                  <a:lnTo>
                    <a:pt x="274" y="27"/>
                  </a:lnTo>
                  <a:lnTo>
                    <a:pt x="256" y="18"/>
                  </a:lnTo>
                  <a:lnTo>
                    <a:pt x="239" y="27"/>
                  </a:lnTo>
                  <a:lnTo>
                    <a:pt x="203" y="53"/>
                  </a:lnTo>
                  <a:lnTo>
                    <a:pt x="203" y="53"/>
                  </a:lnTo>
                  <a:lnTo>
                    <a:pt x="168" y="80"/>
                  </a:lnTo>
                  <a:lnTo>
                    <a:pt x="168" y="80"/>
                  </a:lnTo>
                  <a:lnTo>
                    <a:pt x="142" y="88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06" y="124"/>
                  </a:lnTo>
                  <a:lnTo>
                    <a:pt x="89" y="124"/>
                  </a:lnTo>
                  <a:lnTo>
                    <a:pt x="89" y="124"/>
                  </a:lnTo>
                  <a:lnTo>
                    <a:pt x="62" y="124"/>
                  </a:lnTo>
                  <a:lnTo>
                    <a:pt x="36" y="141"/>
                  </a:lnTo>
                  <a:lnTo>
                    <a:pt x="9" y="150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7"/>
                  </a:lnTo>
                  <a:lnTo>
                    <a:pt x="9" y="18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7" name="Freeform 17">
              <a:extLst>
                <a:ext uri="{FF2B5EF4-FFF2-40B4-BE49-F238E27FC236}">
                  <a16:creationId xmlns="" xmlns:a16="http://schemas.microsoft.com/office/drawing/2014/main" id="{CD4E99CC-E16A-405B-A3B1-FF16AD7E6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5650" y="1997075"/>
              <a:ext cx="247650" cy="107950"/>
            </a:xfrm>
            <a:custGeom>
              <a:avLst/>
              <a:gdLst>
                <a:gd name="T0" fmla="*/ 406 w 689"/>
                <a:gd name="T1" fmla="*/ 80 h 302"/>
                <a:gd name="T2" fmla="*/ 424 w 689"/>
                <a:gd name="T3" fmla="*/ 89 h 302"/>
                <a:gd name="T4" fmla="*/ 424 w 689"/>
                <a:gd name="T5" fmla="*/ 98 h 302"/>
                <a:gd name="T6" fmla="*/ 415 w 689"/>
                <a:gd name="T7" fmla="*/ 115 h 302"/>
                <a:gd name="T8" fmla="*/ 441 w 689"/>
                <a:gd name="T9" fmla="*/ 142 h 302"/>
                <a:gd name="T10" fmla="*/ 450 w 689"/>
                <a:gd name="T11" fmla="*/ 151 h 302"/>
                <a:gd name="T12" fmla="*/ 362 w 689"/>
                <a:gd name="T13" fmla="*/ 133 h 302"/>
                <a:gd name="T14" fmla="*/ 327 w 689"/>
                <a:gd name="T15" fmla="*/ 89 h 302"/>
                <a:gd name="T16" fmla="*/ 238 w 689"/>
                <a:gd name="T17" fmla="*/ 62 h 302"/>
                <a:gd name="T18" fmla="*/ 203 w 689"/>
                <a:gd name="T19" fmla="*/ 62 h 302"/>
                <a:gd name="T20" fmla="*/ 185 w 689"/>
                <a:gd name="T21" fmla="*/ 36 h 302"/>
                <a:gd name="T22" fmla="*/ 150 w 689"/>
                <a:gd name="T23" fmla="*/ 27 h 302"/>
                <a:gd name="T24" fmla="*/ 115 w 689"/>
                <a:gd name="T25" fmla="*/ 53 h 302"/>
                <a:gd name="T26" fmla="*/ 88 w 689"/>
                <a:gd name="T27" fmla="*/ 62 h 302"/>
                <a:gd name="T28" fmla="*/ 71 w 689"/>
                <a:gd name="T29" fmla="*/ 71 h 302"/>
                <a:gd name="T30" fmla="*/ 53 w 689"/>
                <a:gd name="T31" fmla="*/ 89 h 302"/>
                <a:gd name="T32" fmla="*/ 36 w 689"/>
                <a:gd name="T33" fmla="*/ 124 h 302"/>
                <a:gd name="T34" fmla="*/ 18 w 689"/>
                <a:gd name="T35" fmla="*/ 159 h 302"/>
                <a:gd name="T36" fmla="*/ 9 w 689"/>
                <a:gd name="T37" fmla="*/ 168 h 302"/>
                <a:gd name="T38" fmla="*/ 0 w 689"/>
                <a:gd name="T39" fmla="*/ 195 h 302"/>
                <a:gd name="T40" fmla="*/ 44 w 689"/>
                <a:gd name="T41" fmla="*/ 212 h 302"/>
                <a:gd name="T42" fmla="*/ 80 w 689"/>
                <a:gd name="T43" fmla="*/ 221 h 302"/>
                <a:gd name="T44" fmla="*/ 150 w 689"/>
                <a:gd name="T45" fmla="*/ 230 h 302"/>
                <a:gd name="T46" fmla="*/ 194 w 689"/>
                <a:gd name="T47" fmla="*/ 195 h 302"/>
                <a:gd name="T48" fmla="*/ 194 w 689"/>
                <a:gd name="T49" fmla="*/ 212 h 302"/>
                <a:gd name="T50" fmla="*/ 247 w 689"/>
                <a:gd name="T51" fmla="*/ 212 h 302"/>
                <a:gd name="T52" fmla="*/ 300 w 689"/>
                <a:gd name="T53" fmla="*/ 212 h 302"/>
                <a:gd name="T54" fmla="*/ 230 w 689"/>
                <a:gd name="T55" fmla="*/ 221 h 302"/>
                <a:gd name="T56" fmla="*/ 168 w 689"/>
                <a:gd name="T57" fmla="*/ 248 h 302"/>
                <a:gd name="T58" fmla="*/ 177 w 689"/>
                <a:gd name="T59" fmla="*/ 274 h 302"/>
                <a:gd name="T60" fmla="*/ 221 w 689"/>
                <a:gd name="T61" fmla="*/ 301 h 302"/>
                <a:gd name="T62" fmla="*/ 300 w 689"/>
                <a:gd name="T63" fmla="*/ 292 h 302"/>
                <a:gd name="T64" fmla="*/ 433 w 689"/>
                <a:gd name="T65" fmla="*/ 239 h 302"/>
                <a:gd name="T66" fmla="*/ 468 w 689"/>
                <a:gd name="T67" fmla="*/ 239 h 302"/>
                <a:gd name="T68" fmla="*/ 503 w 689"/>
                <a:gd name="T69" fmla="*/ 239 h 302"/>
                <a:gd name="T70" fmla="*/ 538 w 689"/>
                <a:gd name="T71" fmla="*/ 230 h 302"/>
                <a:gd name="T72" fmla="*/ 600 w 689"/>
                <a:gd name="T73" fmla="*/ 230 h 302"/>
                <a:gd name="T74" fmla="*/ 662 w 689"/>
                <a:gd name="T75" fmla="*/ 221 h 302"/>
                <a:gd name="T76" fmla="*/ 688 w 689"/>
                <a:gd name="T77" fmla="*/ 159 h 302"/>
                <a:gd name="T78" fmla="*/ 680 w 689"/>
                <a:gd name="T79" fmla="*/ 115 h 302"/>
                <a:gd name="T80" fmla="*/ 662 w 689"/>
                <a:gd name="T81" fmla="*/ 89 h 302"/>
                <a:gd name="T82" fmla="*/ 609 w 689"/>
                <a:gd name="T83" fmla="*/ 98 h 302"/>
                <a:gd name="T84" fmla="*/ 583 w 689"/>
                <a:gd name="T85" fmla="*/ 115 h 302"/>
                <a:gd name="T86" fmla="*/ 556 w 689"/>
                <a:gd name="T87" fmla="*/ 89 h 302"/>
                <a:gd name="T88" fmla="*/ 530 w 689"/>
                <a:gd name="T89" fmla="*/ 36 h 302"/>
                <a:gd name="T90" fmla="*/ 503 w 689"/>
                <a:gd name="T91" fmla="*/ 0 h 302"/>
                <a:gd name="T92" fmla="*/ 459 w 689"/>
                <a:gd name="T93" fmla="*/ 9 h 302"/>
                <a:gd name="T94" fmla="*/ 397 w 689"/>
                <a:gd name="T95" fmla="*/ 7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9" h="302">
                  <a:moveTo>
                    <a:pt x="397" y="71"/>
                  </a:moveTo>
                  <a:lnTo>
                    <a:pt x="397" y="71"/>
                  </a:lnTo>
                  <a:lnTo>
                    <a:pt x="406" y="80"/>
                  </a:lnTo>
                  <a:lnTo>
                    <a:pt x="415" y="89"/>
                  </a:lnTo>
                  <a:lnTo>
                    <a:pt x="424" y="89"/>
                  </a:lnTo>
                  <a:lnTo>
                    <a:pt x="424" y="89"/>
                  </a:lnTo>
                  <a:lnTo>
                    <a:pt x="441" y="98"/>
                  </a:lnTo>
                  <a:lnTo>
                    <a:pt x="441" y="98"/>
                  </a:lnTo>
                  <a:lnTo>
                    <a:pt x="424" y="98"/>
                  </a:lnTo>
                  <a:lnTo>
                    <a:pt x="424" y="98"/>
                  </a:lnTo>
                  <a:lnTo>
                    <a:pt x="415" y="106"/>
                  </a:lnTo>
                  <a:lnTo>
                    <a:pt x="415" y="115"/>
                  </a:lnTo>
                  <a:lnTo>
                    <a:pt x="415" y="115"/>
                  </a:lnTo>
                  <a:lnTo>
                    <a:pt x="424" y="133"/>
                  </a:lnTo>
                  <a:lnTo>
                    <a:pt x="441" y="142"/>
                  </a:lnTo>
                  <a:lnTo>
                    <a:pt x="441" y="142"/>
                  </a:lnTo>
                  <a:lnTo>
                    <a:pt x="450" y="151"/>
                  </a:lnTo>
                  <a:lnTo>
                    <a:pt x="450" y="151"/>
                  </a:lnTo>
                  <a:lnTo>
                    <a:pt x="397" y="142"/>
                  </a:lnTo>
                  <a:lnTo>
                    <a:pt x="371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53" y="115"/>
                  </a:lnTo>
                  <a:lnTo>
                    <a:pt x="327" y="89"/>
                  </a:lnTo>
                  <a:lnTo>
                    <a:pt x="327" y="89"/>
                  </a:lnTo>
                  <a:lnTo>
                    <a:pt x="265" y="62"/>
                  </a:lnTo>
                  <a:lnTo>
                    <a:pt x="238" y="62"/>
                  </a:lnTo>
                  <a:lnTo>
                    <a:pt x="212" y="62"/>
                  </a:lnTo>
                  <a:lnTo>
                    <a:pt x="212" y="62"/>
                  </a:lnTo>
                  <a:lnTo>
                    <a:pt x="203" y="62"/>
                  </a:lnTo>
                  <a:lnTo>
                    <a:pt x="194" y="53"/>
                  </a:lnTo>
                  <a:lnTo>
                    <a:pt x="194" y="53"/>
                  </a:lnTo>
                  <a:lnTo>
                    <a:pt x="185" y="36"/>
                  </a:lnTo>
                  <a:lnTo>
                    <a:pt x="168" y="36"/>
                  </a:lnTo>
                  <a:lnTo>
                    <a:pt x="150" y="27"/>
                  </a:lnTo>
                  <a:lnTo>
                    <a:pt x="150" y="27"/>
                  </a:lnTo>
                  <a:lnTo>
                    <a:pt x="141" y="27"/>
                  </a:lnTo>
                  <a:lnTo>
                    <a:pt x="124" y="36"/>
                  </a:lnTo>
                  <a:lnTo>
                    <a:pt x="115" y="53"/>
                  </a:lnTo>
                  <a:lnTo>
                    <a:pt x="115" y="53"/>
                  </a:lnTo>
                  <a:lnTo>
                    <a:pt x="106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62" y="80"/>
                  </a:lnTo>
                  <a:lnTo>
                    <a:pt x="53" y="89"/>
                  </a:lnTo>
                  <a:lnTo>
                    <a:pt x="53" y="89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36" y="124"/>
                  </a:lnTo>
                  <a:lnTo>
                    <a:pt x="27" y="142"/>
                  </a:lnTo>
                  <a:lnTo>
                    <a:pt x="27" y="142"/>
                  </a:lnTo>
                  <a:lnTo>
                    <a:pt x="18" y="159"/>
                  </a:lnTo>
                  <a:lnTo>
                    <a:pt x="27" y="168"/>
                  </a:lnTo>
                  <a:lnTo>
                    <a:pt x="27" y="168"/>
                  </a:lnTo>
                  <a:lnTo>
                    <a:pt x="9" y="168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18" y="203"/>
                  </a:lnTo>
                  <a:lnTo>
                    <a:pt x="44" y="212"/>
                  </a:lnTo>
                  <a:lnTo>
                    <a:pt x="44" y="212"/>
                  </a:lnTo>
                  <a:lnTo>
                    <a:pt x="80" y="221"/>
                  </a:lnTo>
                  <a:lnTo>
                    <a:pt x="80" y="221"/>
                  </a:lnTo>
                  <a:lnTo>
                    <a:pt x="106" y="230"/>
                  </a:lnTo>
                  <a:lnTo>
                    <a:pt x="124" y="239"/>
                  </a:lnTo>
                  <a:lnTo>
                    <a:pt x="150" y="230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94" y="195"/>
                  </a:lnTo>
                  <a:lnTo>
                    <a:pt x="194" y="195"/>
                  </a:lnTo>
                  <a:lnTo>
                    <a:pt x="194" y="212"/>
                  </a:lnTo>
                  <a:lnTo>
                    <a:pt x="194" y="212"/>
                  </a:lnTo>
                  <a:lnTo>
                    <a:pt x="203" y="212"/>
                  </a:lnTo>
                  <a:lnTo>
                    <a:pt x="221" y="221"/>
                  </a:lnTo>
                  <a:lnTo>
                    <a:pt x="247" y="212"/>
                  </a:lnTo>
                  <a:lnTo>
                    <a:pt x="247" y="212"/>
                  </a:lnTo>
                  <a:lnTo>
                    <a:pt x="300" y="212"/>
                  </a:lnTo>
                  <a:lnTo>
                    <a:pt x="300" y="212"/>
                  </a:lnTo>
                  <a:lnTo>
                    <a:pt x="274" y="221"/>
                  </a:lnTo>
                  <a:lnTo>
                    <a:pt x="230" y="221"/>
                  </a:lnTo>
                  <a:lnTo>
                    <a:pt x="230" y="221"/>
                  </a:lnTo>
                  <a:lnTo>
                    <a:pt x="203" y="230"/>
                  </a:lnTo>
                  <a:lnTo>
                    <a:pt x="185" y="239"/>
                  </a:lnTo>
                  <a:lnTo>
                    <a:pt x="168" y="248"/>
                  </a:lnTo>
                  <a:lnTo>
                    <a:pt x="168" y="256"/>
                  </a:lnTo>
                  <a:lnTo>
                    <a:pt x="168" y="256"/>
                  </a:lnTo>
                  <a:lnTo>
                    <a:pt x="177" y="274"/>
                  </a:lnTo>
                  <a:lnTo>
                    <a:pt x="185" y="283"/>
                  </a:lnTo>
                  <a:lnTo>
                    <a:pt x="221" y="301"/>
                  </a:lnTo>
                  <a:lnTo>
                    <a:pt x="221" y="301"/>
                  </a:lnTo>
                  <a:lnTo>
                    <a:pt x="247" y="301"/>
                  </a:lnTo>
                  <a:lnTo>
                    <a:pt x="247" y="301"/>
                  </a:lnTo>
                  <a:lnTo>
                    <a:pt x="300" y="292"/>
                  </a:lnTo>
                  <a:lnTo>
                    <a:pt x="362" y="283"/>
                  </a:lnTo>
                  <a:lnTo>
                    <a:pt x="406" y="256"/>
                  </a:lnTo>
                  <a:lnTo>
                    <a:pt x="433" y="239"/>
                  </a:lnTo>
                  <a:lnTo>
                    <a:pt x="433" y="239"/>
                  </a:lnTo>
                  <a:lnTo>
                    <a:pt x="450" y="230"/>
                  </a:lnTo>
                  <a:lnTo>
                    <a:pt x="468" y="239"/>
                  </a:lnTo>
                  <a:lnTo>
                    <a:pt x="468" y="239"/>
                  </a:lnTo>
                  <a:lnTo>
                    <a:pt x="485" y="239"/>
                  </a:lnTo>
                  <a:lnTo>
                    <a:pt x="503" y="239"/>
                  </a:lnTo>
                  <a:lnTo>
                    <a:pt x="512" y="239"/>
                  </a:lnTo>
                  <a:lnTo>
                    <a:pt x="512" y="239"/>
                  </a:lnTo>
                  <a:lnTo>
                    <a:pt x="538" y="230"/>
                  </a:lnTo>
                  <a:lnTo>
                    <a:pt x="574" y="230"/>
                  </a:lnTo>
                  <a:lnTo>
                    <a:pt x="574" y="230"/>
                  </a:lnTo>
                  <a:lnTo>
                    <a:pt x="600" y="230"/>
                  </a:lnTo>
                  <a:lnTo>
                    <a:pt x="635" y="230"/>
                  </a:lnTo>
                  <a:lnTo>
                    <a:pt x="635" y="230"/>
                  </a:lnTo>
                  <a:lnTo>
                    <a:pt x="662" y="221"/>
                  </a:lnTo>
                  <a:lnTo>
                    <a:pt x="671" y="203"/>
                  </a:lnTo>
                  <a:lnTo>
                    <a:pt x="680" y="177"/>
                  </a:lnTo>
                  <a:lnTo>
                    <a:pt x="688" y="159"/>
                  </a:lnTo>
                  <a:lnTo>
                    <a:pt x="688" y="159"/>
                  </a:lnTo>
                  <a:lnTo>
                    <a:pt x="688" y="133"/>
                  </a:lnTo>
                  <a:lnTo>
                    <a:pt x="680" y="115"/>
                  </a:lnTo>
                  <a:lnTo>
                    <a:pt x="671" y="98"/>
                  </a:lnTo>
                  <a:lnTo>
                    <a:pt x="662" y="89"/>
                  </a:lnTo>
                  <a:lnTo>
                    <a:pt x="662" y="89"/>
                  </a:lnTo>
                  <a:lnTo>
                    <a:pt x="644" y="89"/>
                  </a:lnTo>
                  <a:lnTo>
                    <a:pt x="627" y="89"/>
                  </a:lnTo>
                  <a:lnTo>
                    <a:pt x="609" y="98"/>
                  </a:lnTo>
                  <a:lnTo>
                    <a:pt x="609" y="98"/>
                  </a:lnTo>
                  <a:lnTo>
                    <a:pt x="583" y="115"/>
                  </a:lnTo>
                  <a:lnTo>
                    <a:pt x="583" y="115"/>
                  </a:lnTo>
                  <a:lnTo>
                    <a:pt x="574" y="106"/>
                  </a:lnTo>
                  <a:lnTo>
                    <a:pt x="556" y="89"/>
                  </a:lnTo>
                  <a:lnTo>
                    <a:pt x="556" y="89"/>
                  </a:lnTo>
                  <a:lnTo>
                    <a:pt x="538" y="62"/>
                  </a:lnTo>
                  <a:lnTo>
                    <a:pt x="538" y="62"/>
                  </a:lnTo>
                  <a:lnTo>
                    <a:pt x="530" y="36"/>
                  </a:lnTo>
                  <a:lnTo>
                    <a:pt x="530" y="36"/>
                  </a:lnTo>
                  <a:lnTo>
                    <a:pt x="512" y="9"/>
                  </a:lnTo>
                  <a:lnTo>
                    <a:pt x="503" y="0"/>
                  </a:lnTo>
                  <a:lnTo>
                    <a:pt x="485" y="0"/>
                  </a:lnTo>
                  <a:lnTo>
                    <a:pt x="485" y="0"/>
                  </a:lnTo>
                  <a:lnTo>
                    <a:pt x="459" y="9"/>
                  </a:lnTo>
                  <a:lnTo>
                    <a:pt x="433" y="27"/>
                  </a:lnTo>
                  <a:lnTo>
                    <a:pt x="406" y="45"/>
                  </a:lnTo>
                  <a:lnTo>
                    <a:pt x="397" y="7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8" name="Freeform 18">
              <a:extLst>
                <a:ext uri="{FF2B5EF4-FFF2-40B4-BE49-F238E27FC236}">
                  <a16:creationId xmlns="" xmlns:a16="http://schemas.microsoft.com/office/drawing/2014/main" id="{F3462112-942C-471B-A6B7-B8A3DD9DA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8150" y="2747963"/>
              <a:ext cx="41275" cy="53975"/>
            </a:xfrm>
            <a:custGeom>
              <a:avLst/>
              <a:gdLst>
                <a:gd name="T0" fmla="*/ 88 w 116"/>
                <a:gd name="T1" fmla="*/ 53 h 151"/>
                <a:gd name="T2" fmla="*/ 88 w 116"/>
                <a:gd name="T3" fmla="*/ 53 h 151"/>
                <a:gd name="T4" fmla="*/ 88 w 116"/>
                <a:gd name="T5" fmla="*/ 26 h 151"/>
                <a:gd name="T6" fmla="*/ 70 w 116"/>
                <a:gd name="T7" fmla="*/ 0 h 151"/>
                <a:gd name="T8" fmla="*/ 70 w 116"/>
                <a:gd name="T9" fmla="*/ 0 h 151"/>
                <a:gd name="T10" fmla="*/ 44 w 116"/>
                <a:gd name="T11" fmla="*/ 0 h 151"/>
                <a:gd name="T12" fmla="*/ 18 w 116"/>
                <a:gd name="T13" fmla="*/ 0 h 151"/>
                <a:gd name="T14" fmla="*/ 18 w 116"/>
                <a:gd name="T15" fmla="*/ 0 h 151"/>
                <a:gd name="T16" fmla="*/ 18 w 116"/>
                <a:gd name="T17" fmla="*/ 9 h 151"/>
                <a:gd name="T18" fmla="*/ 18 w 116"/>
                <a:gd name="T19" fmla="*/ 9 h 151"/>
                <a:gd name="T20" fmla="*/ 0 w 116"/>
                <a:gd name="T21" fmla="*/ 17 h 151"/>
                <a:gd name="T22" fmla="*/ 0 w 116"/>
                <a:gd name="T23" fmla="*/ 35 h 151"/>
                <a:gd name="T24" fmla="*/ 0 w 116"/>
                <a:gd name="T25" fmla="*/ 35 h 151"/>
                <a:gd name="T26" fmla="*/ 9 w 116"/>
                <a:gd name="T27" fmla="*/ 70 h 151"/>
                <a:gd name="T28" fmla="*/ 26 w 116"/>
                <a:gd name="T29" fmla="*/ 97 h 151"/>
                <a:gd name="T30" fmla="*/ 53 w 116"/>
                <a:gd name="T31" fmla="*/ 132 h 151"/>
                <a:gd name="T32" fmla="*/ 79 w 116"/>
                <a:gd name="T33" fmla="*/ 150 h 151"/>
                <a:gd name="T34" fmla="*/ 79 w 116"/>
                <a:gd name="T35" fmla="*/ 150 h 151"/>
                <a:gd name="T36" fmla="*/ 97 w 116"/>
                <a:gd name="T37" fmla="*/ 150 h 151"/>
                <a:gd name="T38" fmla="*/ 97 w 116"/>
                <a:gd name="T39" fmla="*/ 150 h 151"/>
                <a:gd name="T40" fmla="*/ 106 w 116"/>
                <a:gd name="T41" fmla="*/ 150 h 151"/>
                <a:gd name="T42" fmla="*/ 106 w 116"/>
                <a:gd name="T43" fmla="*/ 150 h 151"/>
                <a:gd name="T44" fmla="*/ 115 w 116"/>
                <a:gd name="T45" fmla="*/ 141 h 151"/>
                <a:gd name="T46" fmla="*/ 115 w 116"/>
                <a:gd name="T47" fmla="*/ 123 h 151"/>
                <a:gd name="T48" fmla="*/ 106 w 116"/>
                <a:gd name="T49" fmla="*/ 97 h 151"/>
                <a:gd name="T50" fmla="*/ 106 w 116"/>
                <a:gd name="T51" fmla="*/ 97 h 151"/>
                <a:gd name="T52" fmla="*/ 97 w 116"/>
                <a:gd name="T53" fmla="*/ 70 h 151"/>
                <a:gd name="T54" fmla="*/ 88 w 116"/>
                <a:gd name="T55" fmla="*/ 5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6" h="151">
                  <a:moveTo>
                    <a:pt x="88" y="53"/>
                  </a:moveTo>
                  <a:lnTo>
                    <a:pt x="88" y="53"/>
                  </a:lnTo>
                  <a:lnTo>
                    <a:pt x="88" y="26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44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0" y="1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9" y="70"/>
                  </a:lnTo>
                  <a:lnTo>
                    <a:pt x="26" y="97"/>
                  </a:lnTo>
                  <a:lnTo>
                    <a:pt x="53" y="132"/>
                  </a:lnTo>
                  <a:lnTo>
                    <a:pt x="79" y="150"/>
                  </a:lnTo>
                  <a:lnTo>
                    <a:pt x="79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15" y="141"/>
                  </a:lnTo>
                  <a:lnTo>
                    <a:pt x="115" y="123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97" y="70"/>
                  </a:lnTo>
                  <a:lnTo>
                    <a:pt x="88" y="5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9" name="Freeform 19">
              <a:extLst>
                <a:ext uri="{FF2B5EF4-FFF2-40B4-BE49-F238E27FC236}">
                  <a16:creationId xmlns="" xmlns:a16="http://schemas.microsoft.com/office/drawing/2014/main" id="{C13EBC1B-3F38-4758-A512-A94190140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475" y="2087563"/>
              <a:ext cx="2338388" cy="1347787"/>
            </a:xfrm>
            <a:custGeom>
              <a:avLst/>
              <a:gdLst>
                <a:gd name="T0" fmla="*/ 6326 w 6495"/>
                <a:gd name="T1" fmla="*/ 1968 h 3744"/>
                <a:gd name="T2" fmla="*/ 5938 w 6495"/>
                <a:gd name="T3" fmla="*/ 1518 h 3744"/>
                <a:gd name="T4" fmla="*/ 5594 w 6495"/>
                <a:gd name="T5" fmla="*/ 1456 h 3744"/>
                <a:gd name="T6" fmla="*/ 5100 w 6495"/>
                <a:gd name="T7" fmla="*/ 1147 h 3744"/>
                <a:gd name="T8" fmla="*/ 4967 w 6495"/>
                <a:gd name="T9" fmla="*/ 1765 h 3744"/>
                <a:gd name="T10" fmla="*/ 4773 w 6495"/>
                <a:gd name="T11" fmla="*/ 1739 h 3744"/>
                <a:gd name="T12" fmla="*/ 4253 w 6495"/>
                <a:gd name="T13" fmla="*/ 1183 h 3744"/>
                <a:gd name="T14" fmla="*/ 4570 w 6495"/>
                <a:gd name="T15" fmla="*/ 1085 h 3744"/>
                <a:gd name="T16" fmla="*/ 4632 w 6495"/>
                <a:gd name="T17" fmla="*/ 847 h 3744"/>
                <a:gd name="T18" fmla="*/ 5012 w 6495"/>
                <a:gd name="T19" fmla="*/ 503 h 3744"/>
                <a:gd name="T20" fmla="*/ 5267 w 6495"/>
                <a:gd name="T21" fmla="*/ 882 h 3744"/>
                <a:gd name="T22" fmla="*/ 5709 w 6495"/>
                <a:gd name="T23" fmla="*/ 1236 h 3744"/>
                <a:gd name="T24" fmla="*/ 5876 w 6495"/>
                <a:gd name="T25" fmla="*/ 909 h 3744"/>
                <a:gd name="T26" fmla="*/ 5611 w 6495"/>
                <a:gd name="T27" fmla="*/ 450 h 3744"/>
                <a:gd name="T28" fmla="*/ 5003 w 6495"/>
                <a:gd name="T29" fmla="*/ 97 h 3744"/>
                <a:gd name="T30" fmla="*/ 4667 w 6495"/>
                <a:gd name="T31" fmla="*/ 123 h 3744"/>
                <a:gd name="T32" fmla="*/ 4570 w 6495"/>
                <a:gd name="T33" fmla="*/ 635 h 3744"/>
                <a:gd name="T34" fmla="*/ 4270 w 6495"/>
                <a:gd name="T35" fmla="*/ 503 h 3744"/>
                <a:gd name="T36" fmla="*/ 4050 w 6495"/>
                <a:gd name="T37" fmla="*/ 88 h 3744"/>
                <a:gd name="T38" fmla="*/ 3847 w 6495"/>
                <a:gd name="T39" fmla="*/ 600 h 3744"/>
                <a:gd name="T40" fmla="*/ 3697 w 6495"/>
                <a:gd name="T41" fmla="*/ 503 h 3744"/>
                <a:gd name="T42" fmla="*/ 3362 w 6495"/>
                <a:gd name="T43" fmla="*/ 238 h 3744"/>
                <a:gd name="T44" fmla="*/ 2762 w 6495"/>
                <a:gd name="T45" fmla="*/ 53 h 3744"/>
                <a:gd name="T46" fmla="*/ 2691 w 6495"/>
                <a:gd name="T47" fmla="*/ 309 h 3744"/>
                <a:gd name="T48" fmla="*/ 3009 w 6495"/>
                <a:gd name="T49" fmla="*/ 565 h 3744"/>
                <a:gd name="T50" fmla="*/ 2991 w 6495"/>
                <a:gd name="T51" fmla="*/ 582 h 3744"/>
                <a:gd name="T52" fmla="*/ 2188 w 6495"/>
                <a:gd name="T53" fmla="*/ 503 h 3744"/>
                <a:gd name="T54" fmla="*/ 1482 w 6495"/>
                <a:gd name="T55" fmla="*/ 512 h 3744"/>
                <a:gd name="T56" fmla="*/ 741 w 6495"/>
                <a:gd name="T57" fmla="*/ 406 h 3744"/>
                <a:gd name="T58" fmla="*/ 415 w 6495"/>
                <a:gd name="T59" fmla="*/ 450 h 3744"/>
                <a:gd name="T60" fmla="*/ 406 w 6495"/>
                <a:gd name="T61" fmla="*/ 838 h 3744"/>
                <a:gd name="T62" fmla="*/ 79 w 6495"/>
                <a:gd name="T63" fmla="*/ 935 h 3744"/>
                <a:gd name="T64" fmla="*/ 388 w 6495"/>
                <a:gd name="T65" fmla="*/ 1059 h 3744"/>
                <a:gd name="T66" fmla="*/ 221 w 6495"/>
                <a:gd name="T67" fmla="*/ 1403 h 3744"/>
                <a:gd name="T68" fmla="*/ 591 w 6495"/>
                <a:gd name="T69" fmla="*/ 1474 h 3744"/>
                <a:gd name="T70" fmla="*/ 450 w 6495"/>
                <a:gd name="T71" fmla="*/ 1730 h 3744"/>
                <a:gd name="T72" fmla="*/ 838 w 6495"/>
                <a:gd name="T73" fmla="*/ 1403 h 3744"/>
                <a:gd name="T74" fmla="*/ 926 w 6495"/>
                <a:gd name="T75" fmla="*/ 1447 h 3744"/>
                <a:gd name="T76" fmla="*/ 1279 w 6495"/>
                <a:gd name="T77" fmla="*/ 1350 h 3744"/>
                <a:gd name="T78" fmla="*/ 1747 w 6495"/>
                <a:gd name="T79" fmla="*/ 1518 h 3744"/>
                <a:gd name="T80" fmla="*/ 1862 w 6495"/>
                <a:gd name="T81" fmla="*/ 1659 h 3744"/>
                <a:gd name="T82" fmla="*/ 1915 w 6495"/>
                <a:gd name="T83" fmla="*/ 1668 h 3744"/>
                <a:gd name="T84" fmla="*/ 1985 w 6495"/>
                <a:gd name="T85" fmla="*/ 1774 h 3744"/>
                <a:gd name="T86" fmla="*/ 2223 w 6495"/>
                <a:gd name="T87" fmla="*/ 1968 h 3744"/>
                <a:gd name="T88" fmla="*/ 2426 w 6495"/>
                <a:gd name="T89" fmla="*/ 2242 h 3744"/>
                <a:gd name="T90" fmla="*/ 2576 w 6495"/>
                <a:gd name="T91" fmla="*/ 3036 h 3744"/>
                <a:gd name="T92" fmla="*/ 3662 w 6495"/>
                <a:gd name="T93" fmla="*/ 3504 h 3744"/>
                <a:gd name="T94" fmla="*/ 4023 w 6495"/>
                <a:gd name="T95" fmla="*/ 3531 h 3744"/>
                <a:gd name="T96" fmla="*/ 4614 w 6495"/>
                <a:gd name="T97" fmla="*/ 3442 h 3744"/>
                <a:gd name="T98" fmla="*/ 4897 w 6495"/>
                <a:gd name="T99" fmla="*/ 3478 h 3744"/>
                <a:gd name="T100" fmla="*/ 5197 w 6495"/>
                <a:gd name="T101" fmla="*/ 2975 h 3744"/>
                <a:gd name="T102" fmla="*/ 5559 w 6495"/>
                <a:gd name="T103" fmla="*/ 2542 h 3744"/>
                <a:gd name="T104" fmla="*/ 6061 w 6495"/>
                <a:gd name="T105" fmla="*/ 2383 h 3744"/>
                <a:gd name="T106" fmla="*/ 5806 w 6495"/>
                <a:gd name="T107" fmla="*/ 2154 h 3744"/>
                <a:gd name="T108" fmla="*/ 6220 w 6495"/>
                <a:gd name="T109" fmla="*/ 2312 h 3744"/>
                <a:gd name="T110" fmla="*/ 2691 w 6495"/>
                <a:gd name="T111" fmla="*/ 847 h 3744"/>
                <a:gd name="T112" fmla="*/ 3070 w 6495"/>
                <a:gd name="T113" fmla="*/ 1244 h 3744"/>
                <a:gd name="T114" fmla="*/ 4085 w 6495"/>
                <a:gd name="T115" fmla="*/ 635 h 3744"/>
                <a:gd name="T116" fmla="*/ 4632 w 6495"/>
                <a:gd name="T117" fmla="*/ 2454 h 3744"/>
                <a:gd name="T118" fmla="*/ 4420 w 6495"/>
                <a:gd name="T119" fmla="*/ 2330 h 3744"/>
                <a:gd name="T120" fmla="*/ 4764 w 6495"/>
                <a:gd name="T121" fmla="*/ 2683 h 3744"/>
                <a:gd name="T122" fmla="*/ 5144 w 6495"/>
                <a:gd name="T123" fmla="*/ 2930 h 3744"/>
                <a:gd name="T124" fmla="*/ 4976 w 6495"/>
                <a:gd name="T125" fmla="*/ 229 h 3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95" h="3744">
                  <a:moveTo>
                    <a:pt x="6467" y="2277"/>
                  </a:moveTo>
                  <a:lnTo>
                    <a:pt x="6467" y="2277"/>
                  </a:lnTo>
                  <a:lnTo>
                    <a:pt x="6450" y="2277"/>
                  </a:lnTo>
                  <a:lnTo>
                    <a:pt x="6450" y="2277"/>
                  </a:lnTo>
                  <a:lnTo>
                    <a:pt x="6450" y="2277"/>
                  </a:lnTo>
                  <a:lnTo>
                    <a:pt x="6450" y="2277"/>
                  </a:lnTo>
                  <a:lnTo>
                    <a:pt x="6459" y="2268"/>
                  </a:lnTo>
                  <a:lnTo>
                    <a:pt x="6467" y="2260"/>
                  </a:lnTo>
                  <a:lnTo>
                    <a:pt x="6467" y="2251"/>
                  </a:lnTo>
                  <a:lnTo>
                    <a:pt x="6467" y="2251"/>
                  </a:lnTo>
                  <a:lnTo>
                    <a:pt x="6459" y="2242"/>
                  </a:lnTo>
                  <a:lnTo>
                    <a:pt x="6450" y="2233"/>
                  </a:lnTo>
                  <a:lnTo>
                    <a:pt x="6423" y="2242"/>
                  </a:lnTo>
                  <a:lnTo>
                    <a:pt x="6423" y="2242"/>
                  </a:lnTo>
                  <a:lnTo>
                    <a:pt x="6423" y="2224"/>
                  </a:lnTo>
                  <a:lnTo>
                    <a:pt x="6432" y="2215"/>
                  </a:lnTo>
                  <a:lnTo>
                    <a:pt x="6432" y="2215"/>
                  </a:lnTo>
                  <a:lnTo>
                    <a:pt x="6441" y="2207"/>
                  </a:lnTo>
                  <a:lnTo>
                    <a:pt x="6441" y="2189"/>
                  </a:lnTo>
                  <a:lnTo>
                    <a:pt x="6441" y="2189"/>
                  </a:lnTo>
                  <a:lnTo>
                    <a:pt x="6432" y="2180"/>
                  </a:lnTo>
                  <a:lnTo>
                    <a:pt x="6414" y="2171"/>
                  </a:lnTo>
                  <a:lnTo>
                    <a:pt x="6388" y="2171"/>
                  </a:lnTo>
                  <a:lnTo>
                    <a:pt x="6388" y="2171"/>
                  </a:lnTo>
                  <a:lnTo>
                    <a:pt x="6370" y="2171"/>
                  </a:lnTo>
                  <a:lnTo>
                    <a:pt x="6370" y="2189"/>
                  </a:lnTo>
                  <a:lnTo>
                    <a:pt x="6370" y="2189"/>
                  </a:lnTo>
                  <a:lnTo>
                    <a:pt x="6353" y="2180"/>
                  </a:lnTo>
                  <a:lnTo>
                    <a:pt x="6353" y="2180"/>
                  </a:lnTo>
                  <a:lnTo>
                    <a:pt x="6344" y="2171"/>
                  </a:lnTo>
                  <a:lnTo>
                    <a:pt x="6344" y="2171"/>
                  </a:lnTo>
                  <a:lnTo>
                    <a:pt x="6335" y="2162"/>
                  </a:lnTo>
                  <a:lnTo>
                    <a:pt x="6326" y="2154"/>
                  </a:lnTo>
                  <a:lnTo>
                    <a:pt x="6326" y="2154"/>
                  </a:lnTo>
                  <a:lnTo>
                    <a:pt x="6317" y="2154"/>
                  </a:lnTo>
                  <a:lnTo>
                    <a:pt x="6317" y="2154"/>
                  </a:lnTo>
                  <a:lnTo>
                    <a:pt x="6317" y="2136"/>
                  </a:lnTo>
                  <a:lnTo>
                    <a:pt x="6317" y="2136"/>
                  </a:lnTo>
                  <a:lnTo>
                    <a:pt x="6300" y="2127"/>
                  </a:lnTo>
                  <a:lnTo>
                    <a:pt x="6282" y="2127"/>
                  </a:lnTo>
                  <a:lnTo>
                    <a:pt x="6282" y="2127"/>
                  </a:lnTo>
                  <a:lnTo>
                    <a:pt x="6273" y="2127"/>
                  </a:lnTo>
                  <a:lnTo>
                    <a:pt x="6273" y="2127"/>
                  </a:lnTo>
                  <a:lnTo>
                    <a:pt x="6273" y="2118"/>
                  </a:lnTo>
                  <a:lnTo>
                    <a:pt x="6273" y="2118"/>
                  </a:lnTo>
                  <a:lnTo>
                    <a:pt x="6291" y="2101"/>
                  </a:lnTo>
                  <a:lnTo>
                    <a:pt x="6300" y="2083"/>
                  </a:lnTo>
                  <a:lnTo>
                    <a:pt x="6300" y="2083"/>
                  </a:lnTo>
                  <a:lnTo>
                    <a:pt x="6317" y="2056"/>
                  </a:lnTo>
                  <a:lnTo>
                    <a:pt x="6317" y="2056"/>
                  </a:lnTo>
                  <a:lnTo>
                    <a:pt x="6326" y="2048"/>
                  </a:lnTo>
                  <a:lnTo>
                    <a:pt x="6335" y="2039"/>
                  </a:lnTo>
                  <a:lnTo>
                    <a:pt x="6335" y="2039"/>
                  </a:lnTo>
                  <a:lnTo>
                    <a:pt x="6326" y="2021"/>
                  </a:lnTo>
                  <a:lnTo>
                    <a:pt x="6326" y="2021"/>
                  </a:lnTo>
                  <a:lnTo>
                    <a:pt x="6309" y="2021"/>
                  </a:lnTo>
                  <a:lnTo>
                    <a:pt x="6291" y="2021"/>
                  </a:lnTo>
                  <a:lnTo>
                    <a:pt x="6291" y="2021"/>
                  </a:lnTo>
                  <a:lnTo>
                    <a:pt x="6291" y="2012"/>
                  </a:lnTo>
                  <a:lnTo>
                    <a:pt x="6291" y="2012"/>
                  </a:lnTo>
                  <a:lnTo>
                    <a:pt x="6309" y="2004"/>
                  </a:lnTo>
                  <a:lnTo>
                    <a:pt x="6309" y="2004"/>
                  </a:lnTo>
                  <a:lnTo>
                    <a:pt x="6317" y="1995"/>
                  </a:lnTo>
                  <a:lnTo>
                    <a:pt x="6326" y="1986"/>
                  </a:lnTo>
                  <a:lnTo>
                    <a:pt x="6326" y="1968"/>
                  </a:lnTo>
                  <a:lnTo>
                    <a:pt x="6326" y="1968"/>
                  </a:lnTo>
                  <a:lnTo>
                    <a:pt x="6317" y="1959"/>
                  </a:lnTo>
                  <a:lnTo>
                    <a:pt x="6309" y="1951"/>
                  </a:lnTo>
                  <a:lnTo>
                    <a:pt x="6309" y="1951"/>
                  </a:lnTo>
                  <a:lnTo>
                    <a:pt x="6326" y="1924"/>
                  </a:lnTo>
                  <a:lnTo>
                    <a:pt x="6326" y="1924"/>
                  </a:lnTo>
                  <a:lnTo>
                    <a:pt x="6326" y="1906"/>
                  </a:lnTo>
                  <a:lnTo>
                    <a:pt x="6326" y="1898"/>
                  </a:lnTo>
                  <a:lnTo>
                    <a:pt x="6309" y="1880"/>
                  </a:lnTo>
                  <a:lnTo>
                    <a:pt x="6309" y="1880"/>
                  </a:lnTo>
                  <a:lnTo>
                    <a:pt x="6291" y="1862"/>
                  </a:lnTo>
                  <a:lnTo>
                    <a:pt x="6291" y="1862"/>
                  </a:lnTo>
                  <a:lnTo>
                    <a:pt x="6273" y="1853"/>
                  </a:lnTo>
                  <a:lnTo>
                    <a:pt x="6264" y="1845"/>
                  </a:lnTo>
                  <a:lnTo>
                    <a:pt x="6238" y="1853"/>
                  </a:lnTo>
                  <a:lnTo>
                    <a:pt x="6238" y="1853"/>
                  </a:lnTo>
                  <a:lnTo>
                    <a:pt x="6238" y="1836"/>
                  </a:lnTo>
                  <a:lnTo>
                    <a:pt x="6220" y="1818"/>
                  </a:lnTo>
                  <a:lnTo>
                    <a:pt x="6220" y="1818"/>
                  </a:lnTo>
                  <a:lnTo>
                    <a:pt x="6220" y="1818"/>
                  </a:lnTo>
                  <a:lnTo>
                    <a:pt x="6220" y="1818"/>
                  </a:lnTo>
                  <a:lnTo>
                    <a:pt x="6220" y="1818"/>
                  </a:lnTo>
                  <a:lnTo>
                    <a:pt x="6220" y="1818"/>
                  </a:lnTo>
                  <a:lnTo>
                    <a:pt x="6229" y="1818"/>
                  </a:lnTo>
                  <a:lnTo>
                    <a:pt x="6229" y="1818"/>
                  </a:lnTo>
                  <a:lnTo>
                    <a:pt x="6229" y="1800"/>
                  </a:lnTo>
                  <a:lnTo>
                    <a:pt x="6220" y="1783"/>
                  </a:lnTo>
                  <a:lnTo>
                    <a:pt x="6220" y="1783"/>
                  </a:lnTo>
                  <a:lnTo>
                    <a:pt x="6194" y="1765"/>
                  </a:lnTo>
                  <a:lnTo>
                    <a:pt x="6159" y="1765"/>
                  </a:lnTo>
                  <a:lnTo>
                    <a:pt x="6159" y="1765"/>
                  </a:lnTo>
                  <a:lnTo>
                    <a:pt x="6159" y="1765"/>
                  </a:lnTo>
                  <a:lnTo>
                    <a:pt x="6159" y="1765"/>
                  </a:lnTo>
                  <a:lnTo>
                    <a:pt x="6141" y="1756"/>
                  </a:lnTo>
                  <a:lnTo>
                    <a:pt x="6141" y="1756"/>
                  </a:lnTo>
                  <a:lnTo>
                    <a:pt x="6123" y="1739"/>
                  </a:lnTo>
                  <a:lnTo>
                    <a:pt x="6114" y="1739"/>
                  </a:lnTo>
                  <a:lnTo>
                    <a:pt x="6097" y="1739"/>
                  </a:lnTo>
                  <a:lnTo>
                    <a:pt x="6097" y="1739"/>
                  </a:lnTo>
                  <a:lnTo>
                    <a:pt x="6088" y="1730"/>
                  </a:lnTo>
                  <a:lnTo>
                    <a:pt x="6061" y="1739"/>
                  </a:lnTo>
                  <a:lnTo>
                    <a:pt x="6061" y="1739"/>
                  </a:lnTo>
                  <a:lnTo>
                    <a:pt x="6061" y="1739"/>
                  </a:lnTo>
                  <a:lnTo>
                    <a:pt x="6061" y="1739"/>
                  </a:lnTo>
                  <a:lnTo>
                    <a:pt x="6044" y="1721"/>
                  </a:lnTo>
                  <a:lnTo>
                    <a:pt x="6044" y="1721"/>
                  </a:lnTo>
                  <a:lnTo>
                    <a:pt x="6017" y="1686"/>
                  </a:lnTo>
                  <a:lnTo>
                    <a:pt x="5982" y="1659"/>
                  </a:lnTo>
                  <a:lnTo>
                    <a:pt x="5982" y="1659"/>
                  </a:lnTo>
                  <a:lnTo>
                    <a:pt x="5991" y="1642"/>
                  </a:lnTo>
                  <a:lnTo>
                    <a:pt x="6000" y="1624"/>
                  </a:lnTo>
                  <a:lnTo>
                    <a:pt x="6000" y="1624"/>
                  </a:lnTo>
                  <a:lnTo>
                    <a:pt x="6009" y="1615"/>
                  </a:lnTo>
                  <a:lnTo>
                    <a:pt x="6009" y="1597"/>
                  </a:lnTo>
                  <a:lnTo>
                    <a:pt x="6009" y="1597"/>
                  </a:lnTo>
                  <a:lnTo>
                    <a:pt x="5991" y="1589"/>
                  </a:lnTo>
                  <a:lnTo>
                    <a:pt x="5973" y="1580"/>
                  </a:lnTo>
                  <a:lnTo>
                    <a:pt x="5973" y="1580"/>
                  </a:lnTo>
                  <a:lnTo>
                    <a:pt x="5973" y="1571"/>
                  </a:lnTo>
                  <a:lnTo>
                    <a:pt x="5973" y="1571"/>
                  </a:lnTo>
                  <a:lnTo>
                    <a:pt x="5973" y="1553"/>
                  </a:lnTo>
                  <a:lnTo>
                    <a:pt x="5964" y="1544"/>
                  </a:lnTo>
                  <a:lnTo>
                    <a:pt x="5947" y="1527"/>
                  </a:lnTo>
                  <a:lnTo>
                    <a:pt x="5947" y="1527"/>
                  </a:lnTo>
                  <a:lnTo>
                    <a:pt x="5938" y="1518"/>
                  </a:lnTo>
                  <a:lnTo>
                    <a:pt x="5938" y="1518"/>
                  </a:lnTo>
                  <a:lnTo>
                    <a:pt x="5929" y="1509"/>
                  </a:lnTo>
                  <a:lnTo>
                    <a:pt x="5920" y="1500"/>
                  </a:lnTo>
                  <a:lnTo>
                    <a:pt x="5920" y="1500"/>
                  </a:lnTo>
                  <a:lnTo>
                    <a:pt x="5920" y="1492"/>
                  </a:lnTo>
                  <a:lnTo>
                    <a:pt x="5920" y="1492"/>
                  </a:lnTo>
                  <a:lnTo>
                    <a:pt x="5920" y="1492"/>
                  </a:lnTo>
                  <a:lnTo>
                    <a:pt x="5920" y="1492"/>
                  </a:lnTo>
                  <a:lnTo>
                    <a:pt x="5911" y="1474"/>
                  </a:lnTo>
                  <a:lnTo>
                    <a:pt x="5903" y="1465"/>
                  </a:lnTo>
                  <a:lnTo>
                    <a:pt x="5903" y="1465"/>
                  </a:lnTo>
                  <a:lnTo>
                    <a:pt x="5894" y="1456"/>
                  </a:lnTo>
                  <a:lnTo>
                    <a:pt x="5894" y="1456"/>
                  </a:lnTo>
                  <a:lnTo>
                    <a:pt x="5894" y="1439"/>
                  </a:lnTo>
                  <a:lnTo>
                    <a:pt x="5876" y="1412"/>
                  </a:lnTo>
                  <a:lnTo>
                    <a:pt x="5876" y="1412"/>
                  </a:lnTo>
                  <a:lnTo>
                    <a:pt x="5859" y="1394"/>
                  </a:lnTo>
                  <a:lnTo>
                    <a:pt x="5859" y="1394"/>
                  </a:lnTo>
                  <a:lnTo>
                    <a:pt x="5859" y="1386"/>
                  </a:lnTo>
                  <a:lnTo>
                    <a:pt x="5859" y="1386"/>
                  </a:lnTo>
                  <a:lnTo>
                    <a:pt x="5841" y="1359"/>
                  </a:lnTo>
                  <a:lnTo>
                    <a:pt x="5841" y="1359"/>
                  </a:lnTo>
                  <a:lnTo>
                    <a:pt x="5832" y="1341"/>
                  </a:lnTo>
                  <a:lnTo>
                    <a:pt x="5832" y="1341"/>
                  </a:lnTo>
                  <a:lnTo>
                    <a:pt x="5832" y="1333"/>
                  </a:lnTo>
                  <a:lnTo>
                    <a:pt x="5832" y="1333"/>
                  </a:lnTo>
                  <a:lnTo>
                    <a:pt x="5814" y="1315"/>
                  </a:lnTo>
                  <a:lnTo>
                    <a:pt x="5797" y="1315"/>
                  </a:lnTo>
                  <a:lnTo>
                    <a:pt x="5797" y="1315"/>
                  </a:lnTo>
                  <a:lnTo>
                    <a:pt x="5788" y="1324"/>
                  </a:lnTo>
                  <a:lnTo>
                    <a:pt x="5779" y="1333"/>
                  </a:lnTo>
                  <a:lnTo>
                    <a:pt x="5770" y="1359"/>
                  </a:lnTo>
                  <a:lnTo>
                    <a:pt x="5770" y="1359"/>
                  </a:lnTo>
                  <a:lnTo>
                    <a:pt x="5753" y="1377"/>
                  </a:lnTo>
                  <a:lnTo>
                    <a:pt x="5753" y="1377"/>
                  </a:lnTo>
                  <a:lnTo>
                    <a:pt x="5753" y="1386"/>
                  </a:lnTo>
                  <a:lnTo>
                    <a:pt x="5744" y="1394"/>
                  </a:lnTo>
                  <a:lnTo>
                    <a:pt x="5744" y="1394"/>
                  </a:lnTo>
                  <a:lnTo>
                    <a:pt x="5753" y="1412"/>
                  </a:lnTo>
                  <a:lnTo>
                    <a:pt x="5753" y="1412"/>
                  </a:lnTo>
                  <a:lnTo>
                    <a:pt x="5735" y="1421"/>
                  </a:lnTo>
                  <a:lnTo>
                    <a:pt x="5735" y="1421"/>
                  </a:lnTo>
                  <a:lnTo>
                    <a:pt x="5735" y="1439"/>
                  </a:lnTo>
                  <a:lnTo>
                    <a:pt x="5735" y="1447"/>
                  </a:lnTo>
                  <a:lnTo>
                    <a:pt x="5735" y="1447"/>
                  </a:lnTo>
                  <a:lnTo>
                    <a:pt x="5717" y="1456"/>
                  </a:lnTo>
                  <a:lnTo>
                    <a:pt x="5717" y="1456"/>
                  </a:lnTo>
                  <a:lnTo>
                    <a:pt x="5700" y="1456"/>
                  </a:lnTo>
                  <a:lnTo>
                    <a:pt x="5700" y="1456"/>
                  </a:lnTo>
                  <a:lnTo>
                    <a:pt x="5682" y="1465"/>
                  </a:lnTo>
                  <a:lnTo>
                    <a:pt x="5673" y="1483"/>
                  </a:lnTo>
                  <a:lnTo>
                    <a:pt x="5673" y="1483"/>
                  </a:lnTo>
                  <a:lnTo>
                    <a:pt x="5656" y="1492"/>
                  </a:lnTo>
                  <a:lnTo>
                    <a:pt x="5638" y="1500"/>
                  </a:lnTo>
                  <a:lnTo>
                    <a:pt x="5638" y="1500"/>
                  </a:lnTo>
                  <a:lnTo>
                    <a:pt x="5638" y="1500"/>
                  </a:lnTo>
                  <a:lnTo>
                    <a:pt x="5638" y="1500"/>
                  </a:lnTo>
                  <a:lnTo>
                    <a:pt x="5638" y="1492"/>
                  </a:lnTo>
                  <a:lnTo>
                    <a:pt x="5638" y="1492"/>
                  </a:lnTo>
                  <a:lnTo>
                    <a:pt x="5629" y="1483"/>
                  </a:lnTo>
                  <a:lnTo>
                    <a:pt x="5620" y="1474"/>
                  </a:lnTo>
                  <a:lnTo>
                    <a:pt x="5620" y="1474"/>
                  </a:lnTo>
                  <a:lnTo>
                    <a:pt x="5603" y="1474"/>
                  </a:lnTo>
                  <a:lnTo>
                    <a:pt x="5603" y="1474"/>
                  </a:lnTo>
                  <a:lnTo>
                    <a:pt x="5594" y="1456"/>
                  </a:lnTo>
                  <a:lnTo>
                    <a:pt x="5567" y="1447"/>
                  </a:lnTo>
                  <a:lnTo>
                    <a:pt x="5567" y="1447"/>
                  </a:lnTo>
                  <a:lnTo>
                    <a:pt x="5559" y="1447"/>
                  </a:lnTo>
                  <a:lnTo>
                    <a:pt x="5559" y="1447"/>
                  </a:lnTo>
                  <a:lnTo>
                    <a:pt x="5559" y="1439"/>
                  </a:lnTo>
                  <a:lnTo>
                    <a:pt x="5559" y="1430"/>
                  </a:lnTo>
                  <a:lnTo>
                    <a:pt x="5541" y="1412"/>
                  </a:lnTo>
                  <a:lnTo>
                    <a:pt x="5541" y="1412"/>
                  </a:lnTo>
                  <a:lnTo>
                    <a:pt x="5541" y="1394"/>
                  </a:lnTo>
                  <a:lnTo>
                    <a:pt x="5541" y="1377"/>
                  </a:lnTo>
                  <a:lnTo>
                    <a:pt x="5541" y="1377"/>
                  </a:lnTo>
                  <a:lnTo>
                    <a:pt x="5532" y="1341"/>
                  </a:lnTo>
                  <a:lnTo>
                    <a:pt x="5532" y="1341"/>
                  </a:lnTo>
                  <a:lnTo>
                    <a:pt x="5532" y="1333"/>
                  </a:lnTo>
                  <a:lnTo>
                    <a:pt x="5541" y="1324"/>
                  </a:lnTo>
                  <a:lnTo>
                    <a:pt x="5541" y="1324"/>
                  </a:lnTo>
                  <a:lnTo>
                    <a:pt x="5541" y="1315"/>
                  </a:lnTo>
                  <a:lnTo>
                    <a:pt x="5550" y="1306"/>
                  </a:lnTo>
                  <a:lnTo>
                    <a:pt x="5550" y="1306"/>
                  </a:lnTo>
                  <a:lnTo>
                    <a:pt x="5541" y="1288"/>
                  </a:lnTo>
                  <a:lnTo>
                    <a:pt x="5532" y="1280"/>
                  </a:lnTo>
                  <a:lnTo>
                    <a:pt x="5532" y="1280"/>
                  </a:lnTo>
                  <a:lnTo>
                    <a:pt x="5514" y="1280"/>
                  </a:lnTo>
                  <a:lnTo>
                    <a:pt x="5497" y="1280"/>
                  </a:lnTo>
                  <a:lnTo>
                    <a:pt x="5497" y="1280"/>
                  </a:lnTo>
                  <a:lnTo>
                    <a:pt x="5488" y="1280"/>
                  </a:lnTo>
                  <a:lnTo>
                    <a:pt x="5470" y="1271"/>
                  </a:lnTo>
                  <a:lnTo>
                    <a:pt x="5470" y="1271"/>
                  </a:lnTo>
                  <a:lnTo>
                    <a:pt x="5435" y="1271"/>
                  </a:lnTo>
                  <a:lnTo>
                    <a:pt x="5426" y="1271"/>
                  </a:lnTo>
                  <a:lnTo>
                    <a:pt x="5426" y="1271"/>
                  </a:lnTo>
                  <a:lnTo>
                    <a:pt x="5426" y="1262"/>
                  </a:lnTo>
                  <a:lnTo>
                    <a:pt x="5426" y="1262"/>
                  </a:lnTo>
                  <a:lnTo>
                    <a:pt x="5409" y="1244"/>
                  </a:lnTo>
                  <a:lnTo>
                    <a:pt x="5400" y="1236"/>
                  </a:lnTo>
                  <a:lnTo>
                    <a:pt x="5400" y="1236"/>
                  </a:lnTo>
                  <a:lnTo>
                    <a:pt x="5391" y="1236"/>
                  </a:lnTo>
                  <a:lnTo>
                    <a:pt x="5391" y="1236"/>
                  </a:lnTo>
                  <a:lnTo>
                    <a:pt x="5382" y="1218"/>
                  </a:lnTo>
                  <a:lnTo>
                    <a:pt x="5364" y="1209"/>
                  </a:lnTo>
                  <a:lnTo>
                    <a:pt x="5364" y="1209"/>
                  </a:lnTo>
                  <a:lnTo>
                    <a:pt x="5356" y="1183"/>
                  </a:lnTo>
                  <a:lnTo>
                    <a:pt x="5329" y="1174"/>
                  </a:lnTo>
                  <a:lnTo>
                    <a:pt x="5329" y="1174"/>
                  </a:lnTo>
                  <a:lnTo>
                    <a:pt x="5320" y="1174"/>
                  </a:lnTo>
                  <a:lnTo>
                    <a:pt x="5320" y="1174"/>
                  </a:lnTo>
                  <a:lnTo>
                    <a:pt x="5294" y="1156"/>
                  </a:lnTo>
                  <a:lnTo>
                    <a:pt x="5294" y="1156"/>
                  </a:lnTo>
                  <a:lnTo>
                    <a:pt x="5285" y="1156"/>
                  </a:lnTo>
                  <a:lnTo>
                    <a:pt x="5285" y="1156"/>
                  </a:lnTo>
                  <a:lnTo>
                    <a:pt x="5259" y="1165"/>
                  </a:lnTo>
                  <a:lnTo>
                    <a:pt x="5232" y="1174"/>
                  </a:lnTo>
                  <a:lnTo>
                    <a:pt x="5232" y="1174"/>
                  </a:lnTo>
                  <a:lnTo>
                    <a:pt x="5232" y="1174"/>
                  </a:lnTo>
                  <a:lnTo>
                    <a:pt x="5223" y="1174"/>
                  </a:lnTo>
                  <a:lnTo>
                    <a:pt x="5223" y="1174"/>
                  </a:lnTo>
                  <a:lnTo>
                    <a:pt x="5197" y="1165"/>
                  </a:lnTo>
                  <a:lnTo>
                    <a:pt x="5188" y="1165"/>
                  </a:lnTo>
                  <a:lnTo>
                    <a:pt x="5179" y="1174"/>
                  </a:lnTo>
                  <a:lnTo>
                    <a:pt x="5179" y="1174"/>
                  </a:lnTo>
                  <a:lnTo>
                    <a:pt x="5170" y="1165"/>
                  </a:lnTo>
                  <a:lnTo>
                    <a:pt x="5170" y="1165"/>
                  </a:lnTo>
                  <a:lnTo>
                    <a:pt x="5144" y="1156"/>
                  </a:lnTo>
                  <a:lnTo>
                    <a:pt x="5144" y="1156"/>
                  </a:lnTo>
                  <a:lnTo>
                    <a:pt x="5100" y="1147"/>
                  </a:lnTo>
                  <a:lnTo>
                    <a:pt x="5073" y="1147"/>
                  </a:lnTo>
                  <a:lnTo>
                    <a:pt x="5056" y="1156"/>
                  </a:lnTo>
                  <a:lnTo>
                    <a:pt x="5056" y="1156"/>
                  </a:lnTo>
                  <a:lnTo>
                    <a:pt x="5047" y="1165"/>
                  </a:lnTo>
                  <a:lnTo>
                    <a:pt x="5047" y="1165"/>
                  </a:lnTo>
                  <a:lnTo>
                    <a:pt x="5047" y="1165"/>
                  </a:lnTo>
                  <a:lnTo>
                    <a:pt x="5047" y="1165"/>
                  </a:lnTo>
                  <a:lnTo>
                    <a:pt x="5029" y="1183"/>
                  </a:lnTo>
                  <a:lnTo>
                    <a:pt x="5020" y="1191"/>
                  </a:lnTo>
                  <a:lnTo>
                    <a:pt x="5020" y="1209"/>
                  </a:lnTo>
                  <a:lnTo>
                    <a:pt x="5020" y="1209"/>
                  </a:lnTo>
                  <a:lnTo>
                    <a:pt x="5029" y="1227"/>
                  </a:lnTo>
                  <a:lnTo>
                    <a:pt x="5038" y="1236"/>
                  </a:lnTo>
                  <a:lnTo>
                    <a:pt x="5056" y="1253"/>
                  </a:lnTo>
                  <a:lnTo>
                    <a:pt x="5056" y="1253"/>
                  </a:lnTo>
                  <a:lnTo>
                    <a:pt x="5056" y="1253"/>
                  </a:lnTo>
                  <a:lnTo>
                    <a:pt x="5056" y="1253"/>
                  </a:lnTo>
                  <a:lnTo>
                    <a:pt x="5047" y="1271"/>
                  </a:lnTo>
                  <a:lnTo>
                    <a:pt x="5047" y="1271"/>
                  </a:lnTo>
                  <a:lnTo>
                    <a:pt x="5038" y="1280"/>
                  </a:lnTo>
                  <a:lnTo>
                    <a:pt x="5038" y="1280"/>
                  </a:lnTo>
                  <a:lnTo>
                    <a:pt x="5029" y="1288"/>
                  </a:lnTo>
                  <a:lnTo>
                    <a:pt x="5029" y="1297"/>
                  </a:lnTo>
                  <a:lnTo>
                    <a:pt x="5029" y="1297"/>
                  </a:lnTo>
                  <a:lnTo>
                    <a:pt x="5029" y="1315"/>
                  </a:lnTo>
                  <a:lnTo>
                    <a:pt x="5038" y="1324"/>
                  </a:lnTo>
                  <a:lnTo>
                    <a:pt x="5038" y="1324"/>
                  </a:lnTo>
                  <a:lnTo>
                    <a:pt x="5047" y="1333"/>
                  </a:lnTo>
                  <a:lnTo>
                    <a:pt x="5047" y="1333"/>
                  </a:lnTo>
                  <a:lnTo>
                    <a:pt x="5056" y="1359"/>
                  </a:lnTo>
                  <a:lnTo>
                    <a:pt x="5056" y="1359"/>
                  </a:lnTo>
                  <a:lnTo>
                    <a:pt x="5064" y="1377"/>
                  </a:lnTo>
                  <a:lnTo>
                    <a:pt x="5064" y="1377"/>
                  </a:lnTo>
                  <a:lnTo>
                    <a:pt x="5064" y="1386"/>
                  </a:lnTo>
                  <a:lnTo>
                    <a:pt x="5064" y="1386"/>
                  </a:lnTo>
                  <a:lnTo>
                    <a:pt x="5064" y="1386"/>
                  </a:lnTo>
                  <a:lnTo>
                    <a:pt x="5064" y="1386"/>
                  </a:lnTo>
                  <a:lnTo>
                    <a:pt x="5056" y="1386"/>
                  </a:lnTo>
                  <a:lnTo>
                    <a:pt x="5056" y="1386"/>
                  </a:lnTo>
                  <a:lnTo>
                    <a:pt x="5038" y="1403"/>
                  </a:lnTo>
                  <a:lnTo>
                    <a:pt x="5038" y="1421"/>
                  </a:lnTo>
                  <a:lnTo>
                    <a:pt x="5038" y="1421"/>
                  </a:lnTo>
                  <a:lnTo>
                    <a:pt x="5038" y="1421"/>
                  </a:lnTo>
                  <a:lnTo>
                    <a:pt x="5029" y="1430"/>
                  </a:lnTo>
                  <a:lnTo>
                    <a:pt x="5029" y="1430"/>
                  </a:lnTo>
                  <a:lnTo>
                    <a:pt x="5012" y="1474"/>
                  </a:lnTo>
                  <a:lnTo>
                    <a:pt x="5003" y="1492"/>
                  </a:lnTo>
                  <a:lnTo>
                    <a:pt x="5012" y="1509"/>
                  </a:lnTo>
                  <a:lnTo>
                    <a:pt x="5012" y="1509"/>
                  </a:lnTo>
                  <a:lnTo>
                    <a:pt x="5038" y="1527"/>
                  </a:lnTo>
                  <a:lnTo>
                    <a:pt x="5038" y="1527"/>
                  </a:lnTo>
                  <a:lnTo>
                    <a:pt x="5073" y="1544"/>
                  </a:lnTo>
                  <a:lnTo>
                    <a:pt x="5091" y="1571"/>
                  </a:lnTo>
                  <a:lnTo>
                    <a:pt x="5091" y="1571"/>
                  </a:lnTo>
                  <a:lnTo>
                    <a:pt x="5109" y="1615"/>
                  </a:lnTo>
                  <a:lnTo>
                    <a:pt x="5109" y="1677"/>
                  </a:lnTo>
                  <a:lnTo>
                    <a:pt x="5109" y="1677"/>
                  </a:lnTo>
                  <a:lnTo>
                    <a:pt x="5100" y="1695"/>
                  </a:lnTo>
                  <a:lnTo>
                    <a:pt x="5073" y="1712"/>
                  </a:lnTo>
                  <a:lnTo>
                    <a:pt x="5073" y="1712"/>
                  </a:lnTo>
                  <a:lnTo>
                    <a:pt x="5029" y="1739"/>
                  </a:lnTo>
                  <a:lnTo>
                    <a:pt x="5029" y="1739"/>
                  </a:lnTo>
                  <a:lnTo>
                    <a:pt x="5012" y="1756"/>
                  </a:lnTo>
                  <a:lnTo>
                    <a:pt x="5003" y="1756"/>
                  </a:lnTo>
                  <a:lnTo>
                    <a:pt x="4967" y="1765"/>
                  </a:lnTo>
                  <a:lnTo>
                    <a:pt x="4967" y="1765"/>
                  </a:lnTo>
                  <a:lnTo>
                    <a:pt x="4967" y="1765"/>
                  </a:lnTo>
                  <a:lnTo>
                    <a:pt x="4950" y="1765"/>
                  </a:lnTo>
                  <a:lnTo>
                    <a:pt x="4941" y="1774"/>
                  </a:lnTo>
                  <a:lnTo>
                    <a:pt x="4941" y="1774"/>
                  </a:lnTo>
                  <a:lnTo>
                    <a:pt x="4941" y="1792"/>
                  </a:lnTo>
                  <a:lnTo>
                    <a:pt x="4950" y="1818"/>
                  </a:lnTo>
                  <a:lnTo>
                    <a:pt x="4967" y="1845"/>
                  </a:lnTo>
                  <a:lnTo>
                    <a:pt x="4967" y="1845"/>
                  </a:lnTo>
                  <a:lnTo>
                    <a:pt x="4976" y="1853"/>
                  </a:lnTo>
                  <a:lnTo>
                    <a:pt x="4976" y="1862"/>
                  </a:lnTo>
                  <a:lnTo>
                    <a:pt x="4976" y="1862"/>
                  </a:lnTo>
                  <a:lnTo>
                    <a:pt x="4976" y="1889"/>
                  </a:lnTo>
                  <a:lnTo>
                    <a:pt x="4976" y="1889"/>
                  </a:lnTo>
                  <a:lnTo>
                    <a:pt x="4985" y="1915"/>
                  </a:lnTo>
                  <a:lnTo>
                    <a:pt x="4985" y="1915"/>
                  </a:lnTo>
                  <a:lnTo>
                    <a:pt x="4985" y="1933"/>
                  </a:lnTo>
                  <a:lnTo>
                    <a:pt x="4994" y="1959"/>
                  </a:lnTo>
                  <a:lnTo>
                    <a:pt x="4994" y="1959"/>
                  </a:lnTo>
                  <a:lnTo>
                    <a:pt x="5003" y="1968"/>
                  </a:lnTo>
                  <a:lnTo>
                    <a:pt x="5003" y="1968"/>
                  </a:lnTo>
                  <a:lnTo>
                    <a:pt x="5003" y="1968"/>
                  </a:lnTo>
                  <a:lnTo>
                    <a:pt x="5003" y="1968"/>
                  </a:lnTo>
                  <a:lnTo>
                    <a:pt x="4985" y="1986"/>
                  </a:lnTo>
                  <a:lnTo>
                    <a:pt x="4985" y="1986"/>
                  </a:lnTo>
                  <a:lnTo>
                    <a:pt x="4985" y="1995"/>
                  </a:lnTo>
                  <a:lnTo>
                    <a:pt x="4976" y="2004"/>
                  </a:lnTo>
                  <a:lnTo>
                    <a:pt x="4976" y="2004"/>
                  </a:lnTo>
                  <a:lnTo>
                    <a:pt x="4959" y="2004"/>
                  </a:lnTo>
                  <a:lnTo>
                    <a:pt x="4959" y="2004"/>
                  </a:lnTo>
                  <a:lnTo>
                    <a:pt x="4950" y="2021"/>
                  </a:lnTo>
                  <a:lnTo>
                    <a:pt x="4941" y="2039"/>
                  </a:lnTo>
                  <a:lnTo>
                    <a:pt x="4941" y="2039"/>
                  </a:lnTo>
                  <a:lnTo>
                    <a:pt x="4941" y="2039"/>
                  </a:lnTo>
                  <a:lnTo>
                    <a:pt x="4941" y="2039"/>
                  </a:lnTo>
                  <a:lnTo>
                    <a:pt x="4914" y="2021"/>
                  </a:lnTo>
                  <a:lnTo>
                    <a:pt x="4914" y="2021"/>
                  </a:lnTo>
                  <a:lnTo>
                    <a:pt x="4914" y="2004"/>
                  </a:lnTo>
                  <a:lnTo>
                    <a:pt x="4897" y="1986"/>
                  </a:lnTo>
                  <a:lnTo>
                    <a:pt x="4897" y="1986"/>
                  </a:lnTo>
                  <a:lnTo>
                    <a:pt x="4897" y="1986"/>
                  </a:lnTo>
                  <a:lnTo>
                    <a:pt x="4897" y="1986"/>
                  </a:lnTo>
                  <a:lnTo>
                    <a:pt x="4879" y="1977"/>
                  </a:lnTo>
                  <a:lnTo>
                    <a:pt x="4879" y="1977"/>
                  </a:lnTo>
                  <a:lnTo>
                    <a:pt x="4862" y="1968"/>
                  </a:lnTo>
                  <a:lnTo>
                    <a:pt x="4862" y="1968"/>
                  </a:lnTo>
                  <a:lnTo>
                    <a:pt x="4853" y="1942"/>
                  </a:lnTo>
                  <a:lnTo>
                    <a:pt x="4835" y="1933"/>
                  </a:lnTo>
                  <a:lnTo>
                    <a:pt x="4835" y="1933"/>
                  </a:lnTo>
                  <a:lnTo>
                    <a:pt x="4826" y="1915"/>
                  </a:lnTo>
                  <a:lnTo>
                    <a:pt x="4826" y="1915"/>
                  </a:lnTo>
                  <a:lnTo>
                    <a:pt x="4826" y="1906"/>
                  </a:lnTo>
                  <a:lnTo>
                    <a:pt x="4826" y="1906"/>
                  </a:lnTo>
                  <a:lnTo>
                    <a:pt x="4826" y="1853"/>
                  </a:lnTo>
                  <a:lnTo>
                    <a:pt x="4817" y="1827"/>
                  </a:lnTo>
                  <a:lnTo>
                    <a:pt x="4817" y="1827"/>
                  </a:lnTo>
                  <a:lnTo>
                    <a:pt x="4817" y="1818"/>
                  </a:lnTo>
                  <a:lnTo>
                    <a:pt x="4826" y="1800"/>
                  </a:lnTo>
                  <a:lnTo>
                    <a:pt x="4826" y="1800"/>
                  </a:lnTo>
                  <a:lnTo>
                    <a:pt x="4835" y="1783"/>
                  </a:lnTo>
                  <a:lnTo>
                    <a:pt x="4826" y="1765"/>
                  </a:lnTo>
                  <a:lnTo>
                    <a:pt x="4826" y="1765"/>
                  </a:lnTo>
                  <a:lnTo>
                    <a:pt x="4809" y="1748"/>
                  </a:lnTo>
                  <a:lnTo>
                    <a:pt x="4773" y="1739"/>
                  </a:lnTo>
                  <a:lnTo>
                    <a:pt x="4773" y="1739"/>
                  </a:lnTo>
                  <a:lnTo>
                    <a:pt x="4747" y="1739"/>
                  </a:lnTo>
                  <a:lnTo>
                    <a:pt x="4747" y="1739"/>
                  </a:lnTo>
                  <a:lnTo>
                    <a:pt x="4694" y="1730"/>
                  </a:lnTo>
                  <a:lnTo>
                    <a:pt x="4694" y="1730"/>
                  </a:lnTo>
                  <a:lnTo>
                    <a:pt x="4659" y="1730"/>
                  </a:lnTo>
                  <a:lnTo>
                    <a:pt x="4650" y="1730"/>
                  </a:lnTo>
                  <a:lnTo>
                    <a:pt x="4650" y="1730"/>
                  </a:lnTo>
                  <a:lnTo>
                    <a:pt x="4614" y="1712"/>
                  </a:lnTo>
                  <a:lnTo>
                    <a:pt x="4562" y="1695"/>
                  </a:lnTo>
                  <a:lnTo>
                    <a:pt x="4562" y="1695"/>
                  </a:lnTo>
                  <a:lnTo>
                    <a:pt x="4526" y="1677"/>
                  </a:lnTo>
                  <a:lnTo>
                    <a:pt x="4517" y="1659"/>
                  </a:lnTo>
                  <a:lnTo>
                    <a:pt x="4517" y="1659"/>
                  </a:lnTo>
                  <a:lnTo>
                    <a:pt x="4500" y="1642"/>
                  </a:lnTo>
                  <a:lnTo>
                    <a:pt x="4482" y="1633"/>
                  </a:lnTo>
                  <a:lnTo>
                    <a:pt x="4482" y="1633"/>
                  </a:lnTo>
                  <a:lnTo>
                    <a:pt x="4464" y="1624"/>
                  </a:lnTo>
                  <a:lnTo>
                    <a:pt x="4464" y="1624"/>
                  </a:lnTo>
                  <a:lnTo>
                    <a:pt x="4447" y="1615"/>
                  </a:lnTo>
                  <a:lnTo>
                    <a:pt x="4420" y="1606"/>
                  </a:lnTo>
                  <a:lnTo>
                    <a:pt x="4385" y="1606"/>
                  </a:lnTo>
                  <a:lnTo>
                    <a:pt x="4385" y="1606"/>
                  </a:lnTo>
                  <a:lnTo>
                    <a:pt x="4359" y="1589"/>
                  </a:lnTo>
                  <a:lnTo>
                    <a:pt x="4359" y="1589"/>
                  </a:lnTo>
                  <a:lnTo>
                    <a:pt x="4341" y="1580"/>
                  </a:lnTo>
                  <a:lnTo>
                    <a:pt x="4314" y="1571"/>
                  </a:lnTo>
                  <a:lnTo>
                    <a:pt x="4314" y="1571"/>
                  </a:lnTo>
                  <a:lnTo>
                    <a:pt x="4288" y="1580"/>
                  </a:lnTo>
                  <a:lnTo>
                    <a:pt x="4262" y="1589"/>
                  </a:lnTo>
                  <a:lnTo>
                    <a:pt x="4262" y="1589"/>
                  </a:lnTo>
                  <a:lnTo>
                    <a:pt x="4253" y="1562"/>
                  </a:lnTo>
                  <a:lnTo>
                    <a:pt x="4235" y="1536"/>
                  </a:lnTo>
                  <a:lnTo>
                    <a:pt x="4235" y="1536"/>
                  </a:lnTo>
                  <a:lnTo>
                    <a:pt x="4226" y="1518"/>
                  </a:lnTo>
                  <a:lnTo>
                    <a:pt x="4226" y="1518"/>
                  </a:lnTo>
                  <a:lnTo>
                    <a:pt x="4217" y="1483"/>
                  </a:lnTo>
                  <a:lnTo>
                    <a:pt x="4200" y="1465"/>
                  </a:lnTo>
                  <a:lnTo>
                    <a:pt x="4182" y="1456"/>
                  </a:lnTo>
                  <a:lnTo>
                    <a:pt x="4173" y="1456"/>
                  </a:lnTo>
                  <a:lnTo>
                    <a:pt x="4173" y="1456"/>
                  </a:lnTo>
                  <a:lnTo>
                    <a:pt x="4147" y="1456"/>
                  </a:lnTo>
                  <a:lnTo>
                    <a:pt x="4129" y="1447"/>
                  </a:lnTo>
                  <a:lnTo>
                    <a:pt x="4129" y="1447"/>
                  </a:lnTo>
                  <a:lnTo>
                    <a:pt x="4120" y="1412"/>
                  </a:lnTo>
                  <a:lnTo>
                    <a:pt x="4129" y="1359"/>
                  </a:lnTo>
                  <a:lnTo>
                    <a:pt x="4129" y="1359"/>
                  </a:lnTo>
                  <a:lnTo>
                    <a:pt x="4147" y="1315"/>
                  </a:lnTo>
                  <a:lnTo>
                    <a:pt x="4147" y="1315"/>
                  </a:lnTo>
                  <a:lnTo>
                    <a:pt x="4165" y="1288"/>
                  </a:lnTo>
                  <a:lnTo>
                    <a:pt x="4165" y="1271"/>
                  </a:lnTo>
                  <a:lnTo>
                    <a:pt x="4165" y="1271"/>
                  </a:lnTo>
                  <a:lnTo>
                    <a:pt x="4173" y="1262"/>
                  </a:lnTo>
                  <a:lnTo>
                    <a:pt x="4191" y="1253"/>
                  </a:lnTo>
                  <a:lnTo>
                    <a:pt x="4191" y="1253"/>
                  </a:lnTo>
                  <a:lnTo>
                    <a:pt x="4209" y="1244"/>
                  </a:lnTo>
                  <a:lnTo>
                    <a:pt x="4217" y="1236"/>
                  </a:lnTo>
                  <a:lnTo>
                    <a:pt x="4217" y="1218"/>
                  </a:lnTo>
                  <a:lnTo>
                    <a:pt x="4217" y="1218"/>
                  </a:lnTo>
                  <a:lnTo>
                    <a:pt x="4217" y="1209"/>
                  </a:lnTo>
                  <a:lnTo>
                    <a:pt x="4217" y="1209"/>
                  </a:lnTo>
                  <a:lnTo>
                    <a:pt x="4235" y="1209"/>
                  </a:lnTo>
                  <a:lnTo>
                    <a:pt x="4244" y="1200"/>
                  </a:lnTo>
                  <a:lnTo>
                    <a:pt x="4244" y="1183"/>
                  </a:lnTo>
                  <a:lnTo>
                    <a:pt x="4253" y="1183"/>
                  </a:lnTo>
                  <a:lnTo>
                    <a:pt x="4253" y="1183"/>
                  </a:lnTo>
                  <a:lnTo>
                    <a:pt x="4253" y="1183"/>
                  </a:lnTo>
                  <a:lnTo>
                    <a:pt x="4253" y="1183"/>
                  </a:lnTo>
                  <a:lnTo>
                    <a:pt x="4262" y="1174"/>
                  </a:lnTo>
                  <a:lnTo>
                    <a:pt x="4270" y="1165"/>
                  </a:lnTo>
                  <a:lnTo>
                    <a:pt x="4270" y="1165"/>
                  </a:lnTo>
                  <a:lnTo>
                    <a:pt x="4270" y="1156"/>
                  </a:lnTo>
                  <a:lnTo>
                    <a:pt x="4270" y="1156"/>
                  </a:lnTo>
                  <a:lnTo>
                    <a:pt x="4270" y="1156"/>
                  </a:lnTo>
                  <a:lnTo>
                    <a:pt x="4270" y="1156"/>
                  </a:lnTo>
                  <a:lnTo>
                    <a:pt x="4306" y="1156"/>
                  </a:lnTo>
                  <a:lnTo>
                    <a:pt x="4323" y="1147"/>
                  </a:lnTo>
                  <a:lnTo>
                    <a:pt x="4341" y="1138"/>
                  </a:lnTo>
                  <a:lnTo>
                    <a:pt x="4341" y="1138"/>
                  </a:lnTo>
                  <a:lnTo>
                    <a:pt x="4350" y="1121"/>
                  </a:lnTo>
                  <a:lnTo>
                    <a:pt x="4350" y="1103"/>
                  </a:lnTo>
                  <a:lnTo>
                    <a:pt x="4350" y="1103"/>
                  </a:lnTo>
                  <a:lnTo>
                    <a:pt x="4350" y="1085"/>
                  </a:lnTo>
                  <a:lnTo>
                    <a:pt x="4350" y="1085"/>
                  </a:lnTo>
                  <a:lnTo>
                    <a:pt x="4359" y="1085"/>
                  </a:lnTo>
                  <a:lnTo>
                    <a:pt x="4359" y="1085"/>
                  </a:lnTo>
                  <a:lnTo>
                    <a:pt x="4376" y="1077"/>
                  </a:lnTo>
                  <a:lnTo>
                    <a:pt x="4385" y="1077"/>
                  </a:lnTo>
                  <a:lnTo>
                    <a:pt x="4385" y="1077"/>
                  </a:lnTo>
                  <a:lnTo>
                    <a:pt x="4394" y="1059"/>
                  </a:lnTo>
                  <a:lnTo>
                    <a:pt x="4394" y="1041"/>
                  </a:lnTo>
                  <a:lnTo>
                    <a:pt x="4394" y="1041"/>
                  </a:lnTo>
                  <a:lnTo>
                    <a:pt x="4403" y="1041"/>
                  </a:lnTo>
                  <a:lnTo>
                    <a:pt x="4403" y="1041"/>
                  </a:lnTo>
                  <a:lnTo>
                    <a:pt x="4429" y="1050"/>
                  </a:lnTo>
                  <a:lnTo>
                    <a:pt x="4464" y="1050"/>
                  </a:lnTo>
                  <a:lnTo>
                    <a:pt x="4464" y="1050"/>
                  </a:lnTo>
                  <a:lnTo>
                    <a:pt x="4491" y="1032"/>
                  </a:lnTo>
                  <a:lnTo>
                    <a:pt x="4517" y="1006"/>
                  </a:lnTo>
                  <a:lnTo>
                    <a:pt x="4517" y="1006"/>
                  </a:lnTo>
                  <a:lnTo>
                    <a:pt x="4553" y="971"/>
                  </a:lnTo>
                  <a:lnTo>
                    <a:pt x="4553" y="971"/>
                  </a:lnTo>
                  <a:lnTo>
                    <a:pt x="4562" y="953"/>
                  </a:lnTo>
                  <a:lnTo>
                    <a:pt x="4562" y="935"/>
                  </a:lnTo>
                  <a:lnTo>
                    <a:pt x="4562" y="935"/>
                  </a:lnTo>
                  <a:lnTo>
                    <a:pt x="4553" y="918"/>
                  </a:lnTo>
                  <a:lnTo>
                    <a:pt x="4553" y="918"/>
                  </a:lnTo>
                  <a:lnTo>
                    <a:pt x="4588" y="891"/>
                  </a:lnTo>
                  <a:lnTo>
                    <a:pt x="4588" y="891"/>
                  </a:lnTo>
                  <a:lnTo>
                    <a:pt x="4597" y="891"/>
                  </a:lnTo>
                  <a:lnTo>
                    <a:pt x="4597" y="891"/>
                  </a:lnTo>
                  <a:lnTo>
                    <a:pt x="4588" y="900"/>
                  </a:lnTo>
                  <a:lnTo>
                    <a:pt x="4588" y="918"/>
                  </a:lnTo>
                  <a:lnTo>
                    <a:pt x="4588" y="918"/>
                  </a:lnTo>
                  <a:lnTo>
                    <a:pt x="4570" y="944"/>
                  </a:lnTo>
                  <a:lnTo>
                    <a:pt x="4570" y="944"/>
                  </a:lnTo>
                  <a:lnTo>
                    <a:pt x="4562" y="971"/>
                  </a:lnTo>
                  <a:lnTo>
                    <a:pt x="4570" y="997"/>
                  </a:lnTo>
                  <a:lnTo>
                    <a:pt x="4570" y="997"/>
                  </a:lnTo>
                  <a:lnTo>
                    <a:pt x="4562" y="1015"/>
                  </a:lnTo>
                  <a:lnTo>
                    <a:pt x="4544" y="1032"/>
                  </a:lnTo>
                  <a:lnTo>
                    <a:pt x="4544" y="1032"/>
                  </a:lnTo>
                  <a:lnTo>
                    <a:pt x="4526" y="1050"/>
                  </a:lnTo>
                  <a:lnTo>
                    <a:pt x="4517" y="1059"/>
                  </a:lnTo>
                  <a:lnTo>
                    <a:pt x="4517" y="1077"/>
                  </a:lnTo>
                  <a:lnTo>
                    <a:pt x="4517" y="1077"/>
                  </a:lnTo>
                  <a:lnTo>
                    <a:pt x="4517" y="1077"/>
                  </a:lnTo>
                  <a:lnTo>
                    <a:pt x="4517" y="1077"/>
                  </a:lnTo>
                  <a:lnTo>
                    <a:pt x="4535" y="1085"/>
                  </a:lnTo>
                  <a:lnTo>
                    <a:pt x="4544" y="1094"/>
                  </a:lnTo>
                  <a:lnTo>
                    <a:pt x="4570" y="1085"/>
                  </a:lnTo>
                  <a:lnTo>
                    <a:pt x="4570" y="1085"/>
                  </a:lnTo>
                  <a:lnTo>
                    <a:pt x="4606" y="1077"/>
                  </a:lnTo>
                  <a:lnTo>
                    <a:pt x="4606" y="1077"/>
                  </a:lnTo>
                  <a:lnTo>
                    <a:pt x="4606" y="1085"/>
                  </a:lnTo>
                  <a:lnTo>
                    <a:pt x="4606" y="1085"/>
                  </a:lnTo>
                  <a:lnTo>
                    <a:pt x="4606" y="1103"/>
                  </a:lnTo>
                  <a:lnTo>
                    <a:pt x="4606" y="1112"/>
                  </a:lnTo>
                  <a:lnTo>
                    <a:pt x="4606" y="1112"/>
                  </a:lnTo>
                  <a:lnTo>
                    <a:pt x="4632" y="1121"/>
                  </a:lnTo>
                  <a:lnTo>
                    <a:pt x="4632" y="1121"/>
                  </a:lnTo>
                  <a:lnTo>
                    <a:pt x="4641" y="1121"/>
                  </a:lnTo>
                  <a:lnTo>
                    <a:pt x="4641" y="1121"/>
                  </a:lnTo>
                  <a:lnTo>
                    <a:pt x="4667" y="1121"/>
                  </a:lnTo>
                  <a:lnTo>
                    <a:pt x="4694" y="1103"/>
                  </a:lnTo>
                  <a:lnTo>
                    <a:pt x="4720" y="1085"/>
                  </a:lnTo>
                  <a:lnTo>
                    <a:pt x="4738" y="1068"/>
                  </a:lnTo>
                  <a:lnTo>
                    <a:pt x="4738" y="1068"/>
                  </a:lnTo>
                  <a:lnTo>
                    <a:pt x="4747" y="1059"/>
                  </a:lnTo>
                  <a:lnTo>
                    <a:pt x="4756" y="1059"/>
                  </a:lnTo>
                  <a:lnTo>
                    <a:pt x="4773" y="1059"/>
                  </a:lnTo>
                  <a:lnTo>
                    <a:pt x="4791" y="1068"/>
                  </a:lnTo>
                  <a:lnTo>
                    <a:pt x="4791" y="1068"/>
                  </a:lnTo>
                  <a:lnTo>
                    <a:pt x="4817" y="1077"/>
                  </a:lnTo>
                  <a:lnTo>
                    <a:pt x="4853" y="1085"/>
                  </a:lnTo>
                  <a:lnTo>
                    <a:pt x="4879" y="1094"/>
                  </a:lnTo>
                  <a:lnTo>
                    <a:pt x="4906" y="1085"/>
                  </a:lnTo>
                  <a:lnTo>
                    <a:pt x="4906" y="1085"/>
                  </a:lnTo>
                  <a:lnTo>
                    <a:pt x="4923" y="1077"/>
                  </a:lnTo>
                  <a:lnTo>
                    <a:pt x="4923" y="1068"/>
                  </a:lnTo>
                  <a:lnTo>
                    <a:pt x="4923" y="1068"/>
                  </a:lnTo>
                  <a:lnTo>
                    <a:pt x="4923" y="1068"/>
                  </a:lnTo>
                  <a:lnTo>
                    <a:pt x="4923" y="1068"/>
                  </a:lnTo>
                  <a:lnTo>
                    <a:pt x="4923" y="1050"/>
                  </a:lnTo>
                  <a:lnTo>
                    <a:pt x="4914" y="1041"/>
                  </a:lnTo>
                  <a:lnTo>
                    <a:pt x="4879" y="1024"/>
                  </a:lnTo>
                  <a:lnTo>
                    <a:pt x="4879" y="1024"/>
                  </a:lnTo>
                  <a:lnTo>
                    <a:pt x="4862" y="1015"/>
                  </a:lnTo>
                  <a:lnTo>
                    <a:pt x="4844" y="997"/>
                  </a:lnTo>
                  <a:lnTo>
                    <a:pt x="4844" y="997"/>
                  </a:lnTo>
                  <a:lnTo>
                    <a:pt x="4844" y="980"/>
                  </a:lnTo>
                  <a:lnTo>
                    <a:pt x="4826" y="962"/>
                  </a:lnTo>
                  <a:lnTo>
                    <a:pt x="4756" y="935"/>
                  </a:lnTo>
                  <a:lnTo>
                    <a:pt x="4756" y="935"/>
                  </a:lnTo>
                  <a:lnTo>
                    <a:pt x="4729" y="927"/>
                  </a:lnTo>
                  <a:lnTo>
                    <a:pt x="4729" y="927"/>
                  </a:lnTo>
                  <a:lnTo>
                    <a:pt x="4703" y="909"/>
                  </a:lnTo>
                  <a:lnTo>
                    <a:pt x="4703" y="909"/>
                  </a:lnTo>
                  <a:lnTo>
                    <a:pt x="4676" y="900"/>
                  </a:lnTo>
                  <a:lnTo>
                    <a:pt x="4667" y="882"/>
                  </a:lnTo>
                  <a:lnTo>
                    <a:pt x="4667" y="882"/>
                  </a:lnTo>
                  <a:lnTo>
                    <a:pt x="4659" y="865"/>
                  </a:lnTo>
                  <a:lnTo>
                    <a:pt x="4659" y="865"/>
                  </a:lnTo>
                  <a:lnTo>
                    <a:pt x="4641" y="856"/>
                  </a:lnTo>
                  <a:lnTo>
                    <a:pt x="4614" y="865"/>
                  </a:lnTo>
                  <a:lnTo>
                    <a:pt x="4614" y="865"/>
                  </a:lnTo>
                  <a:lnTo>
                    <a:pt x="4623" y="847"/>
                  </a:lnTo>
                  <a:lnTo>
                    <a:pt x="4623" y="847"/>
                  </a:lnTo>
                  <a:lnTo>
                    <a:pt x="4614" y="838"/>
                  </a:lnTo>
                  <a:lnTo>
                    <a:pt x="4606" y="829"/>
                  </a:lnTo>
                  <a:lnTo>
                    <a:pt x="4606" y="829"/>
                  </a:lnTo>
                  <a:lnTo>
                    <a:pt x="4614" y="829"/>
                  </a:lnTo>
                  <a:lnTo>
                    <a:pt x="4623" y="838"/>
                  </a:lnTo>
                  <a:lnTo>
                    <a:pt x="4623" y="838"/>
                  </a:lnTo>
                  <a:lnTo>
                    <a:pt x="4632" y="847"/>
                  </a:lnTo>
                  <a:lnTo>
                    <a:pt x="4632" y="847"/>
                  </a:lnTo>
                  <a:lnTo>
                    <a:pt x="4641" y="856"/>
                  </a:lnTo>
                  <a:lnTo>
                    <a:pt x="4659" y="856"/>
                  </a:lnTo>
                  <a:lnTo>
                    <a:pt x="4685" y="847"/>
                  </a:lnTo>
                  <a:lnTo>
                    <a:pt x="4685" y="847"/>
                  </a:lnTo>
                  <a:lnTo>
                    <a:pt x="4703" y="847"/>
                  </a:lnTo>
                  <a:lnTo>
                    <a:pt x="4703" y="847"/>
                  </a:lnTo>
                  <a:lnTo>
                    <a:pt x="4712" y="847"/>
                  </a:lnTo>
                  <a:lnTo>
                    <a:pt x="4720" y="838"/>
                  </a:lnTo>
                  <a:lnTo>
                    <a:pt x="4720" y="838"/>
                  </a:lnTo>
                  <a:lnTo>
                    <a:pt x="4729" y="847"/>
                  </a:lnTo>
                  <a:lnTo>
                    <a:pt x="4729" y="847"/>
                  </a:lnTo>
                  <a:lnTo>
                    <a:pt x="4747" y="838"/>
                  </a:lnTo>
                  <a:lnTo>
                    <a:pt x="4756" y="838"/>
                  </a:lnTo>
                  <a:lnTo>
                    <a:pt x="4756" y="838"/>
                  </a:lnTo>
                  <a:lnTo>
                    <a:pt x="4773" y="829"/>
                  </a:lnTo>
                  <a:lnTo>
                    <a:pt x="4773" y="829"/>
                  </a:lnTo>
                  <a:lnTo>
                    <a:pt x="4809" y="812"/>
                  </a:lnTo>
                  <a:lnTo>
                    <a:pt x="4835" y="785"/>
                  </a:lnTo>
                  <a:lnTo>
                    <a:pt x="4835" y="785"/>
                  </a:lnTo>
                  <a:lnTo>
                    <a:pt x="4835" y="785"/>
                  </a:lnTo>
                  <a:lnTo>
                    <a:pt x="4835" y="785"/>
                  </a:lnTo>
                  <a:lnTo>
                    <a:pt x="4853" y="776"/>
                  </a:lnTo>
                  <a:lnTo>
                    <a:pt x="4870" y="759"/>
                  </a:lnTo>
                  <a:lnTo>
                    <a:pt x="4870" y="759"/>
                  </a:lnTo>
                  <a:lnTo>
                    <a:pt x="4870" y="741"/>
                  </a:lnTo>
                  <a:lnTo>
                    <a:pt x="4870" y="724"/>
                  </a:lnTo>
                  <a:lnTo>
                    <a:pt x="4862" y="706"/>
                  </a:lnTo>
                  <a:lnTo>
                    <a:pt x="4835" y="679"/>
                  </a:lnTo>
                  <a:lnTo>
                    <a:pt x="4835" y="679"/>
                  </a:lnTo>
                  <a:lnTo>
                    <a:pt x="4835" y="679"/>
                  </a:lnTo>
                  <a:lnTo>
                    <a:pt x="4835" y="679"/>
                  </a:lnTo>
                  <a:lnTo>
                    <a:pt x="4835" y="662"/>
                  </a:lnTo>
                  <a:lnTo>
                    <a:pt x="4826" y="653"/>
                  </a:lnTo>
                  <a:lnTo>
                    <a:pt x="4826" y="653"/>
                  </a:lnTo>
                  <a:lnTo>
                    <a:pt x="4862" y="644"/>
                  </a:lnTo>
                  <a:lnTo>
                    <a:pt x="4879" y="626"/>
                  </a:lnTo>
                  <a:lnTo>
                    <a:pt x="4879" y="626"/>
                  </a:lnTo>
                  <a:lnTo>
                    <a:pt x="4879" y="618"/>
                  </a:lnTo>
                  <a:lnTo>
                    <a:pt x="4879" y="609"/>
                  </a:lnTo>
                  <a:lnTo>
                    <a:pt x="4879" y="609"/>
                  </a:lnTo>
                  <a:lnTo>
                    <a:pt x="4879" y="591"/>
                  </a:lnTo>
                  <a:lnTo>
                    <a:pt x="4870" y="591"/>
                  </a:lnTo>
                  <a:lnTo>
                    <a:pt x="4870" y="591"/>
                  </a:lnTo>
                  <a:lnTo>
                    <a:pt x="4879" y="573"/>
                  </a:lnTo>
                  <a:lnTo>
                    <a:pt x="4879" y="565"/>
                  </a:lnTo>
                  <a:lnTo>
                    <a:pt x="4879" y="565"/>
                  </a:lnTo>
                  <a:lnTo>
                    <a:pt x="4870" y="556"/>
                  </a:lnTo>
                  <a:lnTo>
                    <a:pt x="4862" y="547"/>
                  </a:lnTo>
                  <a:lnTo>
                    <a:pt x="4835" y="538"/>
                  </a:lnTo>
                  <a:lnTo>
                    <a:pt x="4835" y="538"/>
                  </a:lnTo>
                  <a:lnTo>
                    <a:pt x="4817" y="538"/>
                  </a:lnTo>
                  <a:lnTo>
                    <a:pt x="4809" y="529"/>
                  </a:lnTo>
                  <a:lnTo>
                    <a:pt x="4809" y="529"/>
                  </a:lnTo>
                  <a:lnTo>
                    <a:pt x="4800" y="512"/>
                  </a:lnTo>
                  <a:lnTo>
                    <a:pt x="4809" y="512"/>
                  </a:lnTo>
                  <a:lnTo>
                    <a:pt x="4809" y="512"/>
                  </a:lnTo>
                  <a:lnTo>
                    <a:pt x="4853" y="503"/>
                  </a:lnTo>
                  <a:lnTo>
                    <a:pt x="4879" y="485"/>
                  </a:lnTo>
                  <a:lnTo>
                    <a:pt x="4879" y="485"/>
                  </a:lnTo>
                  <a:lnTo>
                    <a:pt x="4923" y="494"/>
                  </a:lnTo>
                  <a:lnTo>
                    <a:pt x="4923" y="494"/>
                  </a:lnTo>
                  <a:lnTo>
                    <a:pt x="4967" y="503"/>
                  </a:lnTo>
                  <a:lnTo>
                    <a:pt x="4994" y="503"/>
                  </a:lnTo>
                  <a:lnTo>
                    <a:pt x="4994" y="503"/>
                  </a:lnTo>
                  <a:lnTo>
                    <a:pt x="5012" y="503"/>
                  </a:lnTo>
                  <a:lnTo>
                    <a:pt x="5020" y="485"/>
                  </a:lnTo>
                  <a:lnTo>
                    <a:pt x="5020" y="485"/>
                  </a:lnTo>
                  <a:lnTo>
                    <a:pt x="5020" y="476"/>
                  </a:lnTo>
                  <a:lnTo>
                    <a:pt x="5012" y="467"/>
                  </a:lnTo>
                  <a:lnTo>
                    <a:pt x="4994" y="450"/>
                  </a:lnTo>
                  <a:lnTo>
                    <a:pt x="5003" y="450"/>
                  </a:lnTo>
                  <a:lnTo>
                    <a:pt x="5003" y="450"/>
                  </a:lnTo>
                  <a:lnTo>
                    <a:pt x="5038" y="459"/>
                  </a:lnTo>
                  <a:lnTo>
                    <a:pt x="5056" y="476"/>
                  </a:lnTo>
                  <a:lnTo>
                    <a:pt x="5056" y="476"/>
                  </a:lnTo>
                  <a:lnTo>
                    <a:pt x="5064" y="494"/>
                  </a:lnTo>
                  <a:lnTo>
                    <a:pt x="5073" y="503"/>
                  </a:lnTo>
                  <a:lnTo>
                    <a:pt x="5073" y="503"/>
                  </a:lnTo>
                  <a:lnTo>
                    <a:pt x="5082" y="503"/>
                  </a:lnTo>
                  <a:lnTo>
                    <a:pt x="5082" y="503"/>
                  </a:lnTo>
                  <a:lnTo>
                    <a:pt x="5091" y="512"/>
                  </a:lnTo>
                  <a:lnTo>
                    <a:pt x="5100" y="520"/>
                  </a:lnTo>
                  <a:lnTo>
                    <a:pt x="5126" y="538"/>
                  </a:lnTo>
                  <a:lnTo>
                    <a:pt x="5126" y="538"/>
                  </a:lnTo>
                  <a:lnTo>
                    <a:pt x="5162" y="556"/>
                  </a:lnTo>
                  <a:lnTo>
                    <a:pt x="5162" y="556"/>
                  </a:lnTo>
                  <a:lnTo>
                    <a:pt x="5144" y="565"/>
                  </a:lnTo>
                  <a:lnTo>
                    <a:pt x="5144" y="565"/>
                  </a:lnTo>
                  <a:lnTo>
                    <a:pt x="5117" y="573"/>
                  </a:lnTo>
                  <a:lnTo>
                    <a:pt x="5109" y="591"/>
                  </a:lnTo>
                  <a:lnTo>
                    <a:pt x="5109" y="591"/>
                  </a:lnTo>
                  <a:lnTo>
                    <a:pt x="5109" y="600"/>
                  </a:lnTo>
                  <a:lnTo>
                    <a:pt x="5117" y="609"/>
                  </a:lnTo>
                  <a:lnTo>
                    <a:pt x="5117" y="609"/>
                  </a:lnTo>
                  <a:lnTo>
                    <a:pt x="5135" y="618"/>
                  </a:lnTo>
                  <a:lnTo>
                    <a:pt x="5144" y="618"/>
                  </a:lnTo>
                  <a:lnTo>
                    <a:pt x="5179" y="600"/>
                  </a:lnTo>
                  <a:lnTo>
                    <a:pt x="5179" y="600"/>
                  </a:lnTo>
                  <a:lnTo>
                    <a:pt x="5197" y="591"/>
                  </a:lnTo>
                  <a:lnTo>
                    <a:pt x="5214" y="591"/>
                  </a:lnTo>
                  <a:lnTo>
                    <a:pt x="5214" y="591"/>
                  </a:lnTo>
                  <a:lnTo>
                    <a:pt x="5223" y="600"/>
                  </a:lnTo>
                  <a:lnTo>
                    <a:pt x="5223" y="609"/>
                  </a:lnTo>
                  <a:lnTo>
                    <a:pt x="5223" y="609"/>
                  </a:lnTo>
                  <a:lnTo>
                    <a:pt x="5241" y="635"/>
                  </a:lnTo>
                  <a:lnTo>
                    <a:pt x="5250" y="644"/>
                  </a:lnTo>
                  <a:lnTo>
                    <a:pt x="5267" y="644"/>
                  </a:lnTo>
                  <a:lnTo>
                    <a:pt x="5267" y="644"/>
                  </a:lnTo>
                  <a:lnTo>
                    <a:pt x="5285" y="644"/>
                  </a:lnTo>
                  <a:lnTo>
                    <a:pt x="5294" y="644"/>
                  </a:lnTo>
                  <a:lnTo>
                    <a:pt x="5312" y="662"/>
                  </a:lnTo>
                  <a:lnTo>
                    <a:pt x="5338" y="688"/>
                  </a:lnTo>
                  <a:lnTo>
                    <a:pt x="5338" y="688"/>
                  </a:lnTo>
                  <a:lnTo>
                    <a:pt x="5347" y="706"/>
                  </a:lnTo>
                  <a:lnTo>
                    <a:pt x="5347" y="724"/>
                  </a:lnTo>
                  <a:lnTo>
                    <a:pt x="5338" y="750"/>
                  </a:lnTo>
                  <a:lnTo>
                    <a:pt x="5338" y="750"/>
                  </a:lnTo>
                  <a:lnTo>
                    <a:pt x="5338" y="776"/>
                  </a:lnTo>
                  <a:lnTo>
                    <a:pt x="5338" y="776"/>
                  </a:lnTo>
                  <a:lnTo>
                    <a:pt x="5338" y="776"/>
                  </a:lnTo>
                  <a:lnTo>
                    <a:pt x="5338" y="776"/>
                  </a:lnTo>
                  <a:lnTo>
                    <a:pt x="5303" y="785"/>
                  </a:lnTo>
                  <a:lnTo>
                    <a:pt x="5303" y="785"/>
                  </a:lnTo>
                  <a:lnTo>
                    <a:pt x="5267" y="803"/>
                  </a:lnTo>
                  <a:lnTo>
                    <a:pt x="5250" y="821"/>
                  </a:lnTo>
                  <a:lnTo>
                    <a:pt x="5250" y="821"/>
                  </a:lnTo>
                  <a:lnTo>
                    <a:pt x="5250" y="838"/>
                  </a:lnTo>
                  <a:lnTo>
                    <a:pt x="5250" y="856"/>
                  </a:lnTo>
                  <a:lnTo>
                    <a:pt x="5267" y="882"/>
                  </a:lnTo>
                  <a:lnTo>
                    <a:pt x="5267" y="882"/>
                  </a:lnTo>
                  <a:lnTo>
                    <a:pt x="5276" y="891"/>
                  </a:lnTo>
                  <a:lnTo>
                    <a:pt x="5276" y="891"/>
                  </a:lnTo>
                  <a:lnTo>
                    <a:pt x="5267" y="900"/>
                  </a:lnTo>
                  <a:lnTo>
                    <a:pt x="5267" y="900"/>
                  </a:lnTo>
                  <a:lnTo>
                    <a:pt x="5250" y="909"/>
                  </a:lnTo>
                  <a:lnTo>
                    <a:pt x="5223" y="909"/>
                  </a:lnTo>
                  <a:lnTo>
                    <a:pt x="5188" y="909"/>
                  </a:lnTo>
                  <a:lnTo>
                    <a:pt x="5162" y="900"/>
                  </a:lnTo>
                  <a:lnTo>
                    <a:pt x="5162" y="900"/>
                  </a:lnTo>
                  <a:lnTo>
                    <a:pt x="5117" y="891"/>
                  </a:lnTo>
                  <a:lnTo>
                    <a:pt x="5100" y="900"/>
                  </a:lnTo>
                  <a:lnTo>
                    <a:pt x="5091" y="909"/>
                  </a:lnTo>
                  <a:lnTo>
                    <a:pt x="5091" y="909"/>
                  </a:lnTo>
                  <a:lnTo>
                    <a:pt x="5082" y="918"/>
                  </a:lnTo>
                  <a:lnTo>
                    <a:pt x="5082" y="918"/>
                  </a:lnTo>
                  <a:lnTo>
                    <a:pt x="5064" y="918"/>
                  </a:lnTo>
                  <a:lnTo>
                    <a:pt x="5056" y="927"/>
                  </a:lnTo>
                  <a:lnTo>
                    <a:pt x="5029" y="953"/>
                  </a:lnTo>
                  <a:lnTo>
                    <a:pt x="5029" y="953"/>
                  </a:lnTo>
                  <a:lnTo>
                    <a:pt x="5029" y="980"/>
                  </a:lnTo>
                  <a:lnTo>
                    <a:pt x="5038" y="1006"/>
                  </a:lnTo>
                  <a:lnTo>
                    <a:pt x="5038" y="1006"/>
                  </a:lnTo>
                  <a:lnTo>
                    <a:pt x="5056" y="1015"/>
                  </a:lnTo>
                  <a:lnTo>
                    <a:pt x="5082" y="1024"/>
                  </a:lnTo>
                  <a:lnTo>
                    <a:pt x="5135" y="1015"/>
                  </a:lnTo>
                  <a:lnTo>
                    <a:pt x="5135" y="1015"/>
                  </a:lnTo>
                  <a:lnTo>
                    <a:pt x="5170" y="1015"/>
                  </a:lnTo>
                  <a:lnTo>
                    <a:pt x="5170" y="1015"/>
                  </a:lnTo>
                  <a:lnTo>
                    <a:pt x="5197" y="1015"/>
                  </a:lnTo>
                  <a:lnTo>
                    <a:pt x="5197" y="1015"/>
                  </a:lnTo>
                  <a:lnTo>
                    <a:pt x="5223" y="1015"/>
                  </a:lnTo>
                  <a:lnTo>
                    <a:pt x="5232" y="1006"/>
                  </a:lnTo>
                  <a:lnTo>
                    <a:pt x="5241" y="997"/>
                  </a:lnTo>
                  <a:lnTo>
                    <a:pt x="5241" y="997"/>
                  </a:lnTo>
                  <a:lnTo>
                    <a:pt x="5259" y="988"/>
                  </a:lnTo>
                  <a:lnTo>
                    <a:pt x="5294" y="997"/>
                  </a:lnTo>
                  <a:lnTo>
                    <a:pt x="5294" y="997"/>
                  </a:lnTo>
                  <a:lnTo>
                    <a:pt x="5312" y="997"/>
                  </a:lnTo>
                  <a:lnTo>
                    <a:pt x="5312" y="997"/>
                  </a:lnTo>
                  <a:lnTo>
                    <a:pt x="5320" y="1006"/>
                  </a:lnTo>
                  <a:lnTo>
                    <a:pt x="5329" y="1015"/>
                  </a:lnTo>
                  <a:lnTo>
                    <a:pt x="5329" y="1015"/>
                  </a:lnTo>
                  <a:lnTo>
                    <a:pt x="5347" y="1041"/>
                  </a:lnTo>
                  <a:lnTo>
                    <a:pt x="5356" y="1050"/>
                  </a:lnTo>
                  <a:lnTo>
                    <a:pt x="5373" y="1059"/>
                  </a:lnTo>
                  <a:lnTo>
                    <a:pt x="5373" y="1059"/>
                  </a:lnTo>
                  <a:lnTo>
                    <a:pt x="5382" y="1059"/>
                  </a:lnTo>
                  <a:lnTo>
                    <a:pt x="5382" y="1077"/>
                  </a:lnTo>
                  <a:lnTo>
                    <a:pt x="5382" y="1077"/>
                  </a:lnTo>
                  <a:lnTo>
                    <a:pt x="5382" y="1094"/>
                  </a:lnTo>
                  <a:lnTo>
                    <a:pt x="5400" y="1121"/>
                  </a:lnTo>
                  <a:lnTo>
                    <a:pt x="5400" y="1121"/>
                  </a:lnTo>
                  <a:lnTo>
                    <a:pt x="5409" y="1130"/>
                  </a:lnTo>
                  <a:lnTo>
                    <a:pt x="5426" y="1138"/>
                  </a:lnTo>
                  <a:lnTo>
                    <a:pt x="5470" y="1147"/>
                  </a:lnTo>
                  <a:lnTo>
                    <a:pt x="5470" y="1147"/>
                  </a:lnTo>
                  <a:lnTo>
                    <a:pt x="5506" y="1147"/>
                  </a:lnTo>
                  <a:lnTo>
                    <a:pt x="5532" y="1165"/>
                  </a:lnTo>
                  <a:lnTo>
                    <a:pt x="5532" y="1165"/>
                  </a:lnTo>
                  <a:lnTo>
                    <a:pt x="5567" y="1183"/>
                  </a:lnTo>
                  <a:lnTo>
                    <a:pt x="5611" y="1209"/>
                  </a:lnTo>
                  <a:lnTo>
                    <a:pt x="5656" y="1227"/>
                  </a:lnTo>
                  <a:lnTo>
                    <a:pt x="5700" y="1236"/>
                  </a:lnTo>
                  <a:lnTo>
                    <a:pt x="5700" y="1236"/>
                  </a:lnTo>
                  <a:lnTo>
                    <a:pt x="5709" y="1236"/>
                  </a:lnTo>
                  <a:lnTo>
                    <a:pt x="5709" y="1236"/>
                  </a:lnTo>
                  <a:lnTo>
                    <a:pt x="5717" y="1227"/>
                  </a:lnTo>
                  <a:lnTo>
                    <a:pt x="5726" y="1227"/>
                  </a:lnTo>
                  <a:lnTo>
                    <a:pt x="5726" y="1227"/>
                  </a:lnTo>
                  <a:lnTo>
                    <a:pt x="5726" y="1218"/>
                  </a:lnTo>
                  <a:lnTo>
                    <a:pt x="5726" y="1200"/>
                  </a:lnTo>
                  <a:lnTo>
                    <a:pt x="5726" y="1200"/>
                  </a:lnTo>
                  <a:lnTo>
                    <a:pt x="5717" y="1174"/>
                  </a:lnTo>
                  <a:lnTo>
                    <a:pt x="5682" y="1138"/>
                  </a:lnTo>
                  <a:lnTo>
                    <a:pt x="5620" y="1085"/>
                  </a:lnTo>
                  <a:lnTo>
                    <a:pt x="5620" y="1085"/>
                  </a:lnTo>
                  <a:lnTo>
                    <a:pt x="5647" y="1094"/>
                  </a:lnTo>
                  <a:lnTo>
                    <a:pt x="5647" y="1094"/>
                  </a:lnTo>
                  <a:lnTo>
                    <a:pt x="5673" y="1112"/>
                  </a:lnTo>
                  <a:lnTo>
                    <a:pt x="5700" y="1130"/>
                  </a:lnTo>
                  <a:lnTo>
                    <a:pt x="5726" y="1138"/>
                  </a:lnTo>
                  <a:lnTo>
                    <a:pt x="5753" y="1138"/>
                  </a:lnTo>
                  <a:lnTo>
                    <a:pt x="5753" y="1138"/>
                  </a:lnTo>
                  <a:lnTo>
                    <a:pt x="5788" y="1130"/>
                  </a:lnTo>
                  <a:lnTo>
                    <a:pt x="5814" y="1103"/>
                  </a:lnTo>
                  <a:lnTo>
                    <a:pt x="5814" y="1103"/>
                  </a:lnTo>
                  <a:lnTo>
                    <a:pt x="5823" y="1085"/>
                  </a:lnTo>
                  <a:lnTo>
                    <a:pt x="5823" y="1068"/>
                  </a:lnTo>
                  <a:lnTo>
                    <a:pt x="5823" y="1068"/>
                  </a:lnTo>
                  <a:lnTo>
                    <a:pt x="5814" y="1059"/>
                  </a:lnTo>
                  <a:lnTo>
                    <a:pt x="5806" y="1050"/>
                  </a:lnTo>
                  <a:lnTo>
                    <a:pt x="5806" y="1050"/>
                  </a:lnTo>
                  <a:lnTo>
                    <a:pt x="5788" y="1041"/>
                  </a:lnTo>
                  <a:lnTo>
                    <a:pt x="5788" y="1032"/>
                  </a:lnTo>
                  <a:lnTo>
                    <a:pt x="5788" y="1032"/>
                  </a:lnTo>
                  <a:lnTo>
                    <a:pt x="5788" y="1006"/>
                  </a:lnTo>
                  <a:lnTo>
                    <a:pt x="5770" y="980"/>
                  </a:lnTo>
                  <a:lnTo>
                    <a:pt x="5753" y="953"/>
                  </a:lnTo>
                  <a:lnTo>
                    <a:pt x="5717" y="944"/>
                  </a:lnTo>
                  <a:lnTo>
                    <a:pt x="5717" y="944"/>
                  </a:lnTo>
                  <a:lnTo>
                    <a:pt x="5700" y="944"/>
                  </a:lnTo>
                  <a:lnTo>
                    <a:pt x="5673" y="927"/>
                  </a:lnTo>
                  <a:lnTo>
                    <a:pt x="5638" y="891"/>
                  </a:lnTo>
                  <a:lnTo>
                    <a:pt x="5638" y="891"/>
                  </a:lnTo>
                  <a:lnTo>
                    <a:pt x="5647" y="882"/>
                  </a:lnTo>
                  <a:lnTo>
                    <a:pt x="5656" y="865"/>
                  </a:lnTo>
                  <a:lnTo>
                    <a:pt x="5647" y="847"/>
                  </a:lnTo>
                  <a:lnTo>
                    <a:pt x="5647" y="847"/>
                  </a:lnTo>
                  <a:lnTo>
                    <a:pt x="5647" y="838"/>
                  </a:lnTo>
                  <a:lnTo>
                    <a:pt x="5647" y="829"/>
                  </a:lnTo>
                  <a:lnTo>
                    <a:pt x="5647" y="829"/>
                  </a:lnTo>
                  <a:lnTo>
                    <a:pt x="5656" y="821"/>
                  </a:lnTo>
                  <a:lnTo>
                    <a:pt x="5682" y="838"/>
                  </a:lnTo>
                  <a:lnTo>
                    <a:pt x="5682" y="838"/>
                  </a:lnTo>
                  <a:lnTo>
                    <a:pt x="5700" y="847"/>
                  </a:lnTo>
                  <a:lnTo>
                    <a:pt x="5717" y="856"/>
                  </a:lnTo>
                  <a:lnTo>
                    <a:pt x="5717" y="856"/>
                  </a:lnTo>
                  <a:lnTo>
                    <a:pt x="5735" y="865"/>
                  </a:lnTo>
                  <a:lnTo>
                    <a:pt x="5744" y="882"/>
                  </a:lnTo>
                  <a:lnTo>
                    <a:pt x="5744" y="882"/>
                  </a:lnTo>
                  <a:lnTo>
                    <a:pt x="5770" y="909"/>
                  </a:lnTo>
                  <a:lnTo>
                    <a:pt x="5797" y="935"/>
                  </a:lnTo>
                  <a:lnTo>
                    <a:pt x="5797" y="935"/>
                  </a:lnTo>
                  <a:lnTo>
                    <a:pt x="5823" y="953"/>
                  </a:lnTo>
                  <a:lnTo>
                    <a:pt x="5850" y="953"/>
                  </a:lnTo>
                  <a:lnTo>
                    <a:pt x="5850" y="953"/>
                  </a:lnTo>
                  <a:lnTo>
                    <a:pt x="5867" y="944"/>
                  </a:lnTo>
                  <a:lnTo>
                    <a:pt x="5876" y="918"/>
                  </a:lnTo>
                  <a:lnTo>
                    <a:pt x="5876" y="909"/>
                  </a:lnTo>
                  <a:lnTo>
                    <a:pt x="5876" y="909"/>
                  </a:lnTo>
                  <a:lnTo>
                    <a:pt x="5894" y="909"/>
                  </a:lnTo>
                  <a:lnTo>
                    <a:pt x="5894" y="909"/>
                  </a:lnTo>
                  <a:lnTo>
                    <a:pt x="5911" y="900"/>
                  </a:lnTo>
                  <a:lnTo>
                    <a:pt x="5929" y="891"/>
                  </a:lnTo>
                  <a:lnTo>
                    <a:pt x="5929" y="891"/>
                  </a:lnTo>
                  <a:lnTo>
                    <a:pt x="5929" y="874"/>
                  </a:lnTo>
                  <a:lnTo>
                    <a:pt x="5929" y="874"/>
                  </a:lnTo>
                  <a:lnTo>
                    <a:pt x="5938" y="865"/>
                  </a:lnTo>
                  <a:lnTo>
                    <a:pt x="5956" y="847"/>
                  </a:lnTo>
                  <a:lnTo>
                    <a:pt x="6000" y="821"/>
                  </a:lnTo>
                  <a:lnTo>
                    <a:pt x="6000" y="821"/>
                  </a:lnTo>
                  <a:lnTo>
                    <a:pt x="6017" y="803"/>
                  </a:lnTo>
                  <a:lnTo>
                    <a:pt x="6017" y="794"/>
                  </a:lnTo>
                  <a:lnTo>
                    <a:pt x="6017" y="794"/>
                  </a:lnTo>
                  <a:lnTo>
                    <a:pt x="6000" y="776"/>
                  </a:lnTo>
                  <a:lnTo>
                    <a:pt x="5982" y="768"/>
                  </a:lnTo>
                  <a:lnTo>
                    <a:pt x="5956" y="759"/>
                  </a:lnTo>
                  <a:lnTo>
                    <a:pt x="5929" y="759"/>
                  </a:lnTo>
                  <a:lnTo>
                    <a:pt x="5929" y="759"/>
                  </a:lnTo>
                  <a:lnTo>
                    <a:pt x="5903" y="750"/>
                  </a:lnTo>
                  <a:lnTo>
                    <a:pt x="5894" y="741"/>
                  </a:lnTo>
                  <a:lnTo>
                    <a:pt x="5894" y="724"/>
                  </a:lnTo>
                  <a:lnTo>
                    <a:pt x="5894" y="724"/>
                  </a:lnTo>
                  <a:lnTo>
                    <a:pt x="5885" y="715"/>
                  </a:lnTo>
                  <a:lnTo>
                    <a:pt x="5867" y="697"/>
                  </a:lnTo>
                  <a:lnTo>
                    <a:pt x="5867" y="697"/>
                  </a:lnTo>
                  <a:lnTo>
                    <a:pt x="5823" y="671"/>
                  </a:lnTo>
                  <a:lnTo>
                    <a:pt x="5797" y="662"/>
                  </a:lnTo>
                  <a:lnTo>
                    <a:pt x="5779" y="662"/>
                  </a:lnTo>
                  <a:lnTo>
                    <a:pt x="5779" y="662"/>
                  </a:lnTo>
                  <a:lnTo>
                    <a:pt x="5761" y="662"/>
                  </a:lnTo>
                  <a:lnTo>
                    <a:pt x="5744" y="653"/>
                  </a:lnTo>
                  <a:lnTo>
                    <a:pt x="5744" y="653"/>
                  </a:lnTo>
                  <a:lnTo>
                    <a:pt x="5709" y="635"/>
                  </a:lnTo>
                  <a:lnTo>
                    <a:pt x="5682" y="635"/>
                  </a:lnTo>
                  <a:lnTo>
                    <a:pt x="5682" y="635"/>
                  </a:lnTo>
                  <a:lnTo>
                    <a:pt x="5638" y="618"/>
                  </a:lnTo>
                  <a:lnTo>
                    <a:pt x="5620" y="600"/>
                  </a:lnTo>
                  <a:lnTo>
                    <a:pt x="5620" y="582"/>
                  </a:lnTo>
                  <a:lnTo>
                    <a:pt x="5620" y="582"/>
                  </a:lnTo>
                  <a:lnTo>
                    <a:pt x="5647" y="582"/>
                  </a:lnTo>
                  <a:lnTo>
                    <a:pt x="5647" y="582"/>
                  </a:lnTo>
                  <a:lnTo>
                    <a:pt x="5673" y="591"/>
                  </a:lnTo>
                  <a:lnTo>
                    <a:pt x="5691" y="582"/>
                  </a:lnTo>
                  <a:lnTo>
                    <a:pt x="5700" y="573"/>
                  </a:lnTo>
                  <a:lnTo>
                    <a:pt x="5700" y="573"/>
                  </a:lnTo>
                  <a:lnTo>
                    <a:pt x="5700" y="556"/>
                  </a:lnTo>
                  <a:lnTo>
                    <a:pt x="5700" y="547"/>
                  </a:lnTo>
                  <a:lnTo>
                    <a:pt x="5700" y="547"/>
                  </a:lnTo>
                  <a:lnTo>
                    <a:pt x="5682" y="538"/>
                  </a:lnTo>
                  <a:lnTo>
                    <a:pt x="5656" y="538"/>
                  </a:lnTo>
                  <a:lnTo>
                    <a:pt x="5656" y="538"/>
                  </a:lnTo>
                  <a:lnTo>
                    <a:pt x="5638" y="529"/>
                  </a:lnTo>
                  <a:lnTo>
                    <a:pt x="5638" y="529"/>
                  </a:lnTo>
                  <a:lnTo>
                    <a:pt x="5656" y="520"/>
                  </a:lnTo>
                  <a:lnTo>
                    <a:pt x="5656" y="520"/>
                  </a:lnTo>
                  <a:lnTo>
                    <a:pt x="5664" y="512"/>
                  </a:lnTo>
                  <a:lnTo>
                    <a:pt x="5664" y="503"/>
                  </a:lnTo>
                  <a:lnTo>
                    <a:pt x="5664" y="503"/>
                  </a:lnTo>
                  <a:lnTo>
                    <a:pt x="5664" y="485"/>
                  </a:lnTo>
                  <a:lnTo>
                    <a:pt x="5656" y="476"/>
                  </a:lnTo>
                  <a:lnTo>
                    <a:pt x="5629" y="459"/>
                  </a:lnTo>
                  <a:lnTo>
                    <a:pt x="5629" y="459"/>
                  </a:lnTo>
                  <a:lnTo>
                    <a:pt x="5620" y="450"/>
                  </a:lnTo>
                  <a:lnTo>
                    <a:pt x="5611" y="450"/>
                  </a:lnTo>
                  <a:lnTo>
                    <a:pt x="5594" y="459"/>
                  </a:lnTo>
                  <a:lnTo>
                    <a:pt x="5594" y="459"/>
                  </a:lnTo>
                  <a:lnTo>
                    <a:pt x="5603" y="450"/>
                  </a:lnTo>
                  <a:lnTo>
                    <a:pt x="5603" y="450"/>
                  </a:lnTo>
                  <a:lnTo>
                    <a:pt x="5603" y="441"/>
                  </a:lnTo>
                  <a:lnTo>
                    <a:pt x="5603" y="423"/>
                  </a:lnTo>
                  <a:lnTo>
                    <a:pt x="5603" y="423"/>
                  </a:lnTo>
                  <a:lnTo>
                    <a:pt x="5585" y="415"/>
                  </a:lnTo>
                  <a:lnTo>
                    <a:pt x="5559" y="406"/>
                  </a:lnTo>
                  <a:lnTo>
                    <a:pt x="5532" y="397"/>
                  </a:lnTo>
                  <a:lnTo>
                    <a:pt x="5506" y="406"/>
                  </a:lnTo>
                  <a:lnTo>
                    <a:pt x="5506" y="406"/>
                  </a:lnTo>
                  <a:lnTo>
                    <a:pt x="5488" y="406"/>
                  </a:lnTo>
                  <a:lnTo>
                    <a:pt x="5488" y="406"/>
                  </a:lnTo>
                  <a:lnTo>
                    <a:pt x="5479" y="388"/>
                  </a:lnTo>
                  <a:lnTo>
                    <a:pt x="5479" y="388"/>
                  </a:lnTo>
                  <a:lnTo>
                    <a:pt x="5479" y="379"/>
                  </a:lnTo>
                  <a:lnTo>
                    <a:pt x="5470" y="370"/>
                  </a:lnTo>
                  <a:lnTo>
                    <a:pt x="5470" y="370"/>
                  </a:lnTo>
                  <a:lnTo>
                    <a:pt x="5453" y="370"/>
                  </a:lnTo>
                  <a:lnTo>
                    <a:pt x="5426" y="370"/>
                  </a:lnTo>
                  <a:lnTo>
                    <a:pt x="5426" y="370"/>
                  </a:lnTo>
                  <a:lnTo>
                    <a:pt x="5426" y="370"/>
                  </a:lnTo>
                  <a:lnTo>
                    <a:pt x="5435" y="362"/>
                  </a:lnTo>
                  <a:lnTo>
                    <a:pt x="5435" y="344"/>
                  </a:lnTo>
                  <a:lnTo>
                    <a:pt x="5435" y="344"/>
                  </a:lnTo>
                  <a:lnTo>
                    <a:pt x="5435" y="335"/>
                  </a:lnTo>
                  <a:lnTo>
                    <a:pt x="5435" y="335"/>
                  </a:lnTo>
                  <a:lnTo>
                    <a:pt x="5426" y="326"/>
                  </a:lnTo>
                  <a:lnTo>
                    <a:pt x="5409" y="317"/>
                  </a:lnTo>
                  <a:lnTo>
                    <a:pt x="5373" y="317"/>
                  </a:lnTo>
                  <a:lnTo>
                    <a:pt x="5373" y="317"/>
                  </a:lnTo>
                  <a:lnTo>
                    <a:pt x="5347" y="326"/>
                  </a:lnTo>
                  <a:lnTo>
                    <a:pt x="5329" y="344"/>
                  </a:lnTo>
                  <a:lnTo>
                    <a:pt x="5329" y="344"/>
                  </a:lnTo>
                  <a:lnTo>
                    <a:pt x="5312" y="335"/>
                  </a:lnTo>
                  <a:lnTo>
                    <a:pt x="5312" y="335"/>
                  </a:lnTo>
                  <a:lnTo>
                    <a:pt x="5294" y="309"/>
                  </a:lnTo>
                  <a:lnTo>
                    <a:pt x="5285" y="291"/>
                  </a:lnTo>
                  <a:lnTo>
                    <a:pt x="5285" y="291"/>
                  </a:lnTo>
                  <a:lnTo>
                    <a:pt x="5285" y="282"/>
                  </a:lnTo>
                  <a:lnTo>
                    <a:pt x="5276" y="273"/>
                  </a:lnTo>
                  <a:lnTo>
                    <a:pt x="5250" y="273"/>
                  </a:lnTo>
                  <a:lnTo>
                    <a:pt x="5250" y="273"/>
                  </a:lnTo>
                  <a:lnTo>
                    <a:pt x="5214" y="264"/>
                  </a:lnTo>
                  <a:lnTo>
                    <a:pt x="5214" y="264"/>
                  </a:lnTo>
                  <a:lnTo>
                    <a:pt x="5214" y="256"/>
                  </a:lnTo>
                  <a:lnTo>
                    <a:pt x="5214" y="256"/>
                  </a:lnTo>
                  <a:lnTo>
                    <a:pt x="5214" y="247"/>
                  </a:lnTo>
                  <a:lnTo>
                    <a:pt x="5214" y="238"/>
                  </a:lnTo>
                  <a:lnTo>
                    <a:pt x="5214" y="238"/>
                  </a:lnTo>
                  <a:lnTo>
                    <a:pt x="5197" y="220"/>
                  </a:lnTo>
                  <a:lnTo>
                    <a:pt x="5179" y="211"/>
                  </a:lnTo>
                  <a:lnTo>
                    <a:pt x="5135" y="203"/>
                  </a:lnTo>
                  <a:lnTo>
                    <a:pt x="5135" y="203"/>
                  </a:lnTo>
                  <a:lnTo>
                    <a:pt x="5144" y="194"/>
                  </a:lnTo>
                  <a:lnTo>
                    <a:pt x="5144" y="194"/>
                  </a:lnTo>
                  <a:lnTo>
                    <a:pt x="5153" y="176"/>
                  </a:lnTo>
                  <a:lnTo>
                    <a:pt x="5153" y="176"/>
                  </a:lnTo>
                  <a:lnTo>
                    <a:pt x="5144" y="159"/>
                  </a:lnTo>
                  <a:lnTo>
                    <a:pt x="5126" y="141"/>
                  </a:lnTo>
                  <a:lnTo>
                    <a:pt x="5126" y="141"/>
                  </a:lnTo>
                  <a:lnTo>
                    <a:pt x="5064" y="106"/>
                  </a:lnTo>
                  <a:lnTo>
                    <a:pt x="5029" y="97"/>
                  </a:lnTo>
                  <a:lnTo>
                    <a:pt x="5003" y="97"/>
                  </a:lnTo>
                  <a:lnTo>
                    <a:pt x="5003" y="97"/>
                  </a:lnTo>
                  <a:lnTo>
                    <a:pt x="4976" y="97"/>
                  </a:lnTo>
                  <a:lnTo>
                    <a:pt x="4959" y="88"/>
                  </a:lnTo>
                  <a:lnTo>
                    <a:pt x="4959" y="88"/>
                  </a:lnTo>
                  <a:lnTo>
                    <a:pt x="4914" y="79"/>
                  </a:lnTo>
                  <a:lnTo>
                    <a:pt x="4888" y="88"/>
                  </a:lnTo>
                  <a:lnTo>
                    <a:pt x="4879" y="106"/>
                  </a:lnTo>
                  <a:lnTo>
                    <a:pt x="4879" y="106"/>
                  </a:lnTo>
                  <a:lnTo>
                    <a:pt x="4870" y="114"/>
                  </a:lnTo>
                  <a:lnTo>
                    <a:pt x="4879" y="123"/>
                  </a:lnTo>
                  <a:lnTo>
                    <a:pt x="4879" y="123"/>
                  </a:lnTo>
                  <a:lnTo>
                    <a:pt x="4870" y="114"/>
                  </a:lnTo>
                  <a:lnTo>
                    <a:pt x="4870" y="114"/>
                  </a:lnTo>
                  <a:lnTo>
                    <a:pt x="4862" y="97"/>
                  </a:lnTo>
                  <a:lnTo>
                    <a:pt x="4835" y="88"/>
                  </a:lnTo>
                  <a:lnTo>
                    <a:pt x="4835" y="88"/>
                  </a:lnTo>
                  <a:lnTo>
                    <a:pt x="4809" y="88"/>
                  </a:lnTo>
                  <a:lnTo>
                    <a:pt x="4782" y="88"/>
                  </a:lnTo>
                  <a:lnTo>
                    <a:pt x="4756" y="97"/>
                  </a:lnTo>
                  <a:lnTo>
                    <a:pt x="4738" y="106"/>
                  </a:lnTo>
                  <a:lnTo>
                    <a:pt x="4738" y="106"/>
                  </a:lnTo>
                  <a:lnTo>
                    <a:pt x="4720" y="114"/>
                  </a:lnTo>
                  <a:lnTo>
                    <a:pt x="4694" y="123"/>
                  </a:lnTo>
                  <a:lnTo>
                    <a:pt x="4694" y="123"/>
                  </a:lnTo>
                  <a:lnTo>
                    <a:pt x="4659" y="132"/>
                  </a:lnTo>
                  <a:lnTo>
                    <a:pt x="4623" y="159"/>
                  </a:lnTo>
                  <a:lnTo>
                    <a:pt x="4623" y="159"/>
                  </a:lnTo>
                  <a:lnTo>
                    <a:pt x="4606" y="176"/>
                  </a:lnTo>
                  <a:lnTo>
                    <a:pt x="4606" y="194"/>
                  </a:lnTo>
                  <a:lnTo>
                    <a:pt x="4606" y="194"/>
                  </a:lnTo>
                  <a:lnTo>
                    <a:pt x="4614" y="229"/>
                  </a:lnTo>
                  <a:lnTo>
                    <a:pt x="4632" y="247"/>
                  </a:lnTo>
                  <a:lnTo>
                    <a:pt x="4632" y="247"/>
                  </a:lnTo>
                  <a:lnTo>
                    <a:pt x="4623" y="256"/>
                  </a:lnTo>
                  <a:lnTo>
                    <a:pt x="4623" y="256"/>
                  </a:lnTo>
                  <a:lnTo>
                    <a:pt x="4606" y="264"/>
                  </a:lnTo>
                  <a:lnTo>
                    <a:pt x="4597" y="282"/>
                  </a:lnTo>
                  <a:lnTo>
                    <a:pt x="4597" y="282"/>
                  </a:lnTo>
                  <a:lnTo>
                    <a:pt x="4606" y="291"/>
                  </a:lnTo>
                  <a:lnTo>
                    <a:pt x="4614" y="300"/>
                  </a:lnTo>
                  <a:lnTo>
                    <a:pt x="4614" y="300"/>
                  </a:lnTo>
                  <a:lnTo>
                    <a:pt x="4623" y="317"/>
                  </a:lnTo>
                  <a:lnTo>
                    <a:pt x="4641" y="317"/>
                  </a:lnTo>
                  <a:lnTo>
                    <a:pt x="4641" y="317"/>
                  </a:lnTo>
                  <a:lnTo>
                    <a:pt x="4659" y="326"/>
                  </a:lnTo>
                  <a:lnTo>
                    <a:pt x="4667" y="335"/>
                  </a:lnTo>
                  <a:lnTo>
                    <a:pt x="4667" y="335"/>
                  </a:lnTo>
                  <a:lnTo>
                    <a:pt x="4641" y="326"/>
                  </a:lnTo>
                  <a:lnTo>
                    <a:pt x="4641" y="326"/>
                  </a:lnTo>
                  <a:lnTo>
                    <a:pt x="4614" y="309"/>
                  </a:lnTo>
                  <a:lnTo>
                    <a:pt x="4597" y="291"/>
                  </a:lnTo>
                  <a:lnTo>
                    <a:pt x="4597" y="291"/>
                  </a:lnTo>
                  <a:lnTo>
                    <a:pt x="4588" y="282"/>
                  </a:lnTo>
                  <a:lnTo>
                    <a:pt x="4588" y="264"/>
                  </a:lnTo>
                  <a:lnTo>
                    <a:pt x="4588" y="264"/>
                  </a:lnTo>
                  <a:lnTo>
                    <a:pt x="4588" y="238"/>
                  </a:lnTo>
                  <a:lnTo>
                    <a:pt x="4579" y="220"/>
                  </a:lnTo>
                  <a:lnTo>
                    <a:pt x="4579" y="220"/>
                  </a:lnTo>
                  <a:lnTo>
                    <a:pt x="4579" y="211"/>
                  </a:lnTo>
                  <a:lnTo>
                    <a:pt x="4579" y="203"/>
                  </a:lnTo>
                  <a:lnTo>
                    <a:pt x="4606" y="159"/>
                  </a:lnTo>
                  <a:lnTo>
                    <a:pt x="4606" y="159"/>
                  </a:lnTo>
                  <a:lnTo>
                    <a:pt x="4650" y="132"/>
                  </a:lnTo>
                  <a:lnTo>
                    <a:pt x="4650" y="132"/>
                  </a:lnTo>
                  <a:lnTo>
                    <a:pt x="4667" y="123"/>
                  </a:lnTo>
                  <a:lnTo>
                    <a:pt x="4676" y="106"/>
                  </a:lnTo>
                  <a:lnTo>
                    <a:pt x="4676" y="106"/>
                  </a:lnTo>
                  <a:lnTo>
                    <a:pt x="4667" y="97"/>
                  </a:lnTo>
                  <a:lnTo>
                    <a:pt x="4659" y="88"/>
                  </a:lnTo>
                  <a:lnTo>
                    <a:pt x="4659" y="88"/>
                  </a:lnTo>
                  <a:lnTo>
                    <a:pt x="4623" y="79"/>
                  </a:lnTo>
                  <a:lnTo>
                    <a:pt x="4562" y="88"/>
                  </a:lnTo>
                  <a:lnTo>
                    <a:pt x="4491" y="106"/>
                  </a:lnTo>
                  <a:lnTo>
                    <a:pt x="4456" y="123"/>
                  </a:lnTo>
                  <a:lnTo>
                    <a:pt x="4429" y="150"/>
                  </a:lnTo>
                  <a:lnTo>
                    <a:pt x="4429" y="150"/>
                  </a:lnTo>
                  <a:lnTo>
                    <a:pt x="4394" y="185"/>
                  </a:lnTo>
                  <a:lnTo>
                    <a:pt x="4376" y="238"/>
                  </a:lnTo>
                  <a:lnTo>
                    <a:pt x="4367" y="291"/>
                  </a:lnTo>
                  <a:lnTo>
                    <a:pt x="4376" y="344"/>
                  </a:lnTo>
                  <a:lnTo>
                    <a:pt x="4376" y="344"/>
                  </a:lnTo>
                  <a:lnTo>
                    <a:pt x="4385" y="362"/>
                  </a:lnTo>
                  <a:lnTo>
                    <a:pt x="4394" y="362"/>
                  </a:lnTo>
                  <a:lnTo>
                    <a:pt x="4438" y="370"/>
                  </a:lnTo>
                  <a:lnTo>
                    <a:pt x="4438" y="370"/>
                  </a:lnTo>
                  <a:lnTo>
                    <a:pt x="4500" y="379"/>
                  </a:lnTo>
                  <a:lnTo>
                    <a:pt x="4500" y="379"/>
                  </a:lnTo>
                  <a:lnTo>
                    <a:pt x="4491" y="379"/>
                  </a:lnTo>
                  <a:lnTo>
                    <a:pt x="4491" y="379"/>
                  </a:lnTo>
                  <a:lnTo>
                    <a:pt x="4491" y="379"/>
                  </a:lnTo>
                  <a:lnTo>
                    <a:pt x="4438" y="370"/>
                  </a:lnTo>
                  <a:lnTo>
                    <a:pt x="4412" y="370"/>
                  </a:lnTo>
                  <a:lnTo>
                    <a:pt x="4403" y="379"/>
                  </a:lnTo>
                  <a:lnTo>
                    <a:pt x="4403" y="379"/>
                  </a:lnTo>
                  <a:lnTo>
                    <a:pt x="4394" y="388"/>
                  </a:lnTo>
                  <a:lnTo>
                    <a:pt x="4394" y="397"/>
                  </a:lnTo>
                  <a:lnTo>
                    <a:pt x="4394" y="397"/>
                  </a:lnTo>
                  <a:lnTo>
                    <a:pt x="4412" y="423"/>
                  </a:lnTo>
                  <a:lnTo>
                    <a:pt x="4429" y="441"/>
                  </a:lnTo>
                  <a:lnTo>
                    <a:pt x="4429" y="441"/>
                  </a:lnTo>
                  <a:lnTo>
                    <a:pt x="4473" y="459"/>
                  </a:lnTo>
                  <a:lnTo>
                    <a:pt x="4500" y="459"/>
                  </a:lnTo>
                  <a:lnTo>
                    <a:pt x="4517" y="459"/>
                  </a:lnTo>
                  <a:lnTo>
                    <a:pt x="4517" y="459"/>
                  </a:lnTo>
                  <a:lnTo>
                    <a:pt x="4544" y="459"/>
                  </a:lnTo>
                  <a:lnTo>
                    <a:pt x="4562" y="467"/>
                  </a:lnTo>
                  <a:lnTo>
                    <a:pt x="4562" y="467"/>
                  </a:lnTo>
                  <a:lnTo>
                    <a:pt x="4579" y="476"/>
                  </a:lnTo>
                  <a:lnTo>
                    <a:pt x="4588" y="485"/>
                  </a:lnTo>
                  <a:lnTo>
                    <a:pt x="4632" y="494"/>
                  </a:lnTo>
                  <a:lnTo>
                    <a:pt x="4632" y="494"/>
                  </a:lnTo>
                  <a:lnTo>
                    <a:pt x="4614" y="512"/>
                  </a:lnTo>
                  <a:lnTo>
                    <a:pt x="4614" y="538"/>
                  </a:lnTo>
                  <a:lnTo>
                    <a:pt x="4614" y="538"/>
                  </a:lnTo>
                  <a:lnTo>
                    <a:pt x="4614" y="556"/>
                  </a:lnTo>
                  <a:lnTo>
                    <a:pt x="4623" y="565"/>
                  </a:lnTo>
                  <a:lnTo>
                    <a:pt x="4641" y="573"/>
                  </a:lnTo>
                  <a:lnTo>
                    <a:pt x="4641" y="573"/>
                  </a:lnTo>
                  <a:lnTo>
                    <a:pt x="4632" y="591"/>
                  </a:lnTo>
                  <a:lnTo>
                    <a:pt x="4632" y="591"/>
                  </a:lnTo>
                  <a:lnTo>
                    <a:pt x="4623" y="591"/>
                  </a:lnTo>
                  <a:lnTo>
                    <a:pt x="4623" y="591"/>
                  </a:lnTo>
                  <a:lnTo>
                    <a:pt x="4606" y="609"/>
                  </a:lnTo>
                  <a:lnTo>
                    <a:pt x="4597" y="635"/>
                  </a:lnTo>
                  <a:lnTo>
                    <a:pt x="4597" y="635"/>
                  </a:lnTo>
                  <a:lnTo>
                    <a:pt x="4597" y="635"/>
                  </a:lnTo>
                  <a:lnTo>
                    <a:pt x="4588" y="662"/>
                  </a:lnTo>
                  <a:lnTo>
                    <a:pt x="4588" y="662"/>
                  </a:lnTo>
                  <a:lnTo>
                    <a:pt x="4579" y="644"/>
                  </a:lnTo>
                  <a:lnTo>
                    <a:pt x="4570" y="635"/>
                  </a:lnTo>
                  <a:lnTo>
                    <a:pt x="4562" y="635"/>
                  </a:lnTo>
                  <a:lnTo>
                    <a:pt x="4562" y="635"/>
                  </a:lnTo>
                  <a:lnTo>
                    <a:pt x="4535" y="644"/>
                  </a:lnTo>
                  <a:lnTo>
                    <a:pt x="4526" y="671"/>
                  </a:lnTo>
                  <a:lnTo>
                    <a:pt x="4526" y="671"/>
                  </a:lnTo>
                  <a:lnTo>
                    <a:pt x="4526" y="697"/>
                  </a:lnTo>
                  <a:lnTo>
                    <a:pt x="4535" y="706"/>
                  </a:lnTo>
                  <a:lnTo>
                    <a:pt x="4553" y="715"/>
                  </a:lnTo>
                  <a:lnTo>
                    <a:pt x="4553" y="715"/>
                  </a:lnTo>
                  <a:lnTo>
                    <a:pt x="4553" y="715"/>
                  </a:lnTo>
                  <a:lnTo>
                    <a:pt x="4553" y="715"/>
                  </a:lnTo>
                  <a:lnTo>
                    <a:pt x="4553" y="724"/>
                  </a:lnTo>
                  <a:lnTo>
                    <a:pt x="4553" y="724"/>
                  </a:lnTo>
                  <a:lnTo>
                    <a:pt x="4526" y="732"/>
                  </a:lnTo>
                  <a:lnTo>
                    <a:pt x="4526" y="732"/>
                  </a:lnTo>
                  <a:lnTo>
                    <a:pt x="4517" y="715"/>
                  </a:lnTo>
                  <a:lnTo>
                    <a:pt x="4517" y="715"/>
                  </a:lnTo>
                  <a:lnTo>
                    <a:pt x="4491" y="697"/>
                  </a:lnTo>
                  <a:lnTo>
                    <a:pt x="4482" y="671"/>
                  </a:lnTo>
                  <a:lnTo>
                    <a:pt x="4482" y="671"/>
                  </a:lnTo>
                  <a:lnTo>
                    <a:pt x="4491" y="662"/>
                  </a:lnTo>
                  <a:lnTo>
                    <a:pt x="4491" y="662"/>
                  </a:lnTo>
                  <a:lnTo>
                    <a:pt x="4509" y="662"/>
                  </a:lnTo>
                  <a:lnTo>
                    <a:pt x="4509" y="653"/>
                  </a:lnTo>
                  <a:lnTo>
                    <a:pt x="4509" y="653"/>
                  </a:lnTo>
                  <a:lnTo>
                    <a:pt x="4517" y="644"/>
                  </a:lnTo>
                  <a:lnTo>
                    <a:pt x="4509" y="626"/>
                  </a:lnTo>
                  <a:lnTo>
                    <a:pt x="4509" y="626"/>
                  </a:lnTo>
                  <a:lnTo>
                    <a:pt x="4509" y="618"/>
                  </a:lnTo>
                  <a:lnTo>
                    <a:pt x="4509" y="618"/>
                  </a:lnTo>
                  <a:lnTo>
                    <a:pt x="4509" y="600"/>
                  </a:lnTo>
                  <a:lnTo>
                    <a:pt x="4500" y="591"/>
                  </a:lnTo>
                  <a:lnTo>
                    <a:pt x="4482" y="582"/>
                  </a:lnTo>
                  <a:lnTo>
                    <a:pt x="4482" y="582"/>
                  </a:lnTo>
                  <a:lnTo>
                    <a:pt x="4464" y="565"/>
                  </a:lnTo>
                  <a:lnTo>
                    <a:pt x="4464" y="565"/>
                  </a:lnTo>
                  <a:lnTo>
                    <a:pt x="4438" y="547"/>
                  </a:lnTo>
                  <a:lnTo>
                    <a:pt x="4420" y="538"/>
                  </a:lnTo>
                  <a:lnTo>
                    <a:pt x="4420" y="538"/>
                  </a:lnTo>
                  <a:lnTo>
                    <a:pt x="4403" y="547"/>
                  </a:lnTo>
                  <a:lnTo>
                    <a:pt x="4385" y="556"/>
                  </a:lnTo>
                  <a:lnTo>
                    <a:pt x="4385" y="556"/>
                  </a:lnTo>
                  <a:lnTo>
                    <a:pt x="4376" y="565"/>
                  </a:lnTo>
                  <a:lnTo>
                    <a:pt x="4376" y="582"/>
                  </a:lnTo>
                  <a:lnTo>
                    <a:pt x="4376" y="582"/>
                  </a:lnTo>
                  <a:lnTo>
                    <a:pt x="4376" y="591"/>
                  </a:lnTo>
                  <a:lnTo>
                    <a:pt x="4376" y="591"/>
                  </a:lnTo>
                  <a:lnTo>
                    <a:pt x="4359" y="600"/>
                  </a:lnTo>
                  <a:lnTo>
                    <a:pt x="4359" y="600"/>
                  </a:lnTo>
                  <a:lnTo>
                    <a:pt x="4350" y="573"/>
                  </a:lnTo>
                  <a:lnTo>
                    <a:pt x="4350" y="573"/>
                  </a:lnTo>
                  <a:lnTo>
                    <a:pt x="4376" y="565"/>
                  </a:lnTo>
                  <a:lnTo>
                    <a:pt x="4385" y="547"/>
                  </a:lnTo>
                  <a:lnTo>
                    <a:pt x="4385" y="547"/>
                  </a:lnTo>
                  <a:lnTo>
                    <a:pt x="4376" y="529"/>
                  </a:lnTo>
                  <a:lnTo>
                    <a:pt x="4376" y="529"/>
                  </a:lnTo>
                  <a:lnTo>
                    <a:pt x="4359" y="520"/>
                  </a:lnTo>
                  <a:lnTo>
                    <a:pt x="4359" y="520"/>
                  </a:lnTo>
                  <a:lnTo>
                    <a:pt x="4323" y="503"/>
                  </a:lnTo>
                  <a:lnTo>
                    <a:pt x="4323" y="503"/>
                  </a:lnTo>
                  <a:lnTo>
                    <a:pt x="4306" y="494"/>
                  </a:lnTo>
                  <a:lnTo>
                    <a:pt x="4306" y="494"/>
                  </a:lnTo>
                  <a:lnTo>
                    <a:pt x="4288" y="494"/>
                  </a:lnTo>
                  <a:lnTo>
                    <a:pt x="4270" y="503"/>
                  </a:lnTo>
                  <a:lnTo>
                    <a:pt x="4270" y="503"/>
                  </a:lnTo>
                  <a:lnTo>
                    <a:pt x="4270" y="503"/>
                  </a:lnTo>
                  <a:lnTo>
                    <a:pt x="4270" y="503"/>
                  </a:lnTo>
                  <a:lnTo>
                    <a:pt x="4279" y="503"/>
                  </a:lnTo>
                  <a:lnTo>
                    <a:pt x="4279" y="503"/>
                  </a:lnTo>
                  <a:lnTo>
                    <a:pt x="4279" y="494"/>
                  </a:lnTo>
                  <a:lnTo>
                    <a:pt x="4279" y="494"/>
                  </a:lnTo>
                  <a:lnTo>
                    <a:pt x="4288" y="494"/>
                  </a:lnTo>
                  <a:lnTo>
                    <a:pt x="4306" y="485"/>
                  </a:lnTo>
                  <a:lnTo>
                    <a:pt x="4306" y="485"/>
                  </a:lnTo>
                  <a:lnTo>
                    <a:pt x="4314" y="467"/>
                  </a:lnTo>
                  <a:lnTo>
                    <a:pt x="4314" y="459"/>
                  </a:lnTo>
                  <a:lnTo>
                    <a:pt x="4314" y="459"/>
                  </a:lnTo>
                  <a:lnTo>
                    <a:pt x="4297" y="441"/>
                  </a:lnTo>
                  <a:lnTo>
                    <a:pt x="4288" y="432"/>
                  </a:lnTo>
                  <a:lnTo>
                    <a:pt x="4288" y="432"/>
                  </a:lnTo>
                  <a:lnTo>
                    <a:pt x="4279" y="432"/>
                  </a:lnTo>
                  <a:lnTo>
                    <a:pt x="4279" y="432"/>
                  </a:lnTo>
                  <a:lnTo>
                    <a:pt x="4270" y="415"/>
                  </a:lnTo>
                  <a:lnTo>
                    <a:pt x="4262" y="406"/>
                  </a:lnTo>
                  <a:lnTo>
                    <a:pt x="4235" y="397"/>
                  </a:lnTo>
                  <a:lnTo>
                    <a:pt x="4235" y="397"/>
                  </a:lnTo>
                  <a:lnTo>
                    <a:pt x="4226" y="388"/>
                  </a:lnTo>
                  <a:lnTo>
                    <a:pt x="4226" y="388"/>
                  </a:lnTo>
                  <a:lnTo>
                    <a:pt x="4226" y="388"/>
                  </a:lnTo>
                  <a:lnTo>
                    <a:pt x="4226" y="388"/>
                  </a:lnTo>
                  <a:lnTo>
                    <a:pt x="4226" y="370"/>
                  </a:lnTo>
                  <a:lnTo>
                    <a:pt x="4226" y="344"/>
                  </a:lnTo>
                  <a:lnTo>
                    <a:pt x="4226" y="344"/>
                  </a:lnTo>
                  <a:lnTo>
                    <a:pt x="4200" y="317"/>
                  </a:lnTo>
                  <a:lnTo>
                    <a:pt x="4156" y="291"/>
                  </a:lnTo>
                  <a:lnTo>
                    <a:pt x="4156" y="291"/>
                  </a:lnTo>
                  <a:lnTo>
                    <a:pt x="4182" y="264"/>
                  </a:lnTo>
                  <a:lnTo>
                    <a:pt x="4182" y="264"/>
                  </a:lnTo>
                  <a:lnTo>
                    <a:pt x="4200" y="247"/>
                  </a:lnTo>
                  <a:lnTo>
                    <a:pt x="4200" y="229"/>
                  </a:lnTo>
                  <a:lnTo>
                    <a:pt x="4200" y="229"/>
                  </a:lnTo>
                  <a:lnTo>
                    <a:pt x="4244" y="229"/>
                  </a:lnTo>
                  <a:lnTo>
                    <a:pt x="4262" y="229"/>
                  </a:lnTo>
                  <a:lnTo>
                    <a:pt x="4279" y="229"/>
                  </a:lnTo>
                  <a:lnTo>
                    <a:pt x="4279" y="229"/>
                  </a:lnTo>
                  <a:lnTo>
                    <a:pt x="4297" y="203"/>
                  </a:lnTo>
                  <a:lnTo>
                    <a:pt x="4332" y="159"/>
                  </a:lnTo>
                  <a:lnTo>
                    <a:pt x="4332" y="159"/>
                  </a:lnTo>
                  <a:lnTo>
                    <a:pt x="4359" y="114"/>
                  </a:lnTo>
                  <a:lnTo>
                    <a:pt x="4359" y="114"/>
                  </a:lnTo>
                  <a:lnTo>
                    <a:pt x="4367" y="97"/>
                  </a:lnTo>
                  <a:lnTo>
                    <a:pt x="4367" y="79"/>
                  </a:lnTo>
                  <a:lnTo>
                    <a:pt x="4367" y="79"/>
                  </a:lnTo>
                  <a:lnTo>
                    <a:pt x="4359" y="70"/>
                  </a:lnTo>
                  <a:lnTo>
                    <a:pt x="4341" y="61"/>
                  </a:lnTo>
                  <a:lnTo>
                    <a:pt x="4288" y="61"/>
                  </a:lnTo>
                  <a:lnTo>
                    <a:pt x="4288" y="61"/>
                  </a:lnTo>
                  <a:lnTo>
                    <a:pt x="4262" y="61"/>
                  </a:lnTo>
                  <a:lnTo>
                    <a:pt x="4244" y="53"/>
                  </a:lnTo>
                  <a:lnTo>
                    <a:pt x="4244" y="53"/>
                  </a:lnTo>
                  <a:lnTo>
                    <a:pt x="4226" y="53"/>
                  </a:lnTo>
                  <a:lnTo>
                    <a:pt x="4200" y="44"/>
                  </a:lnTo>
                  <a:lnTo>
                    <a:pt x="4200" y="44"/>
                  </a:lnTo>
                  <a:lnTo>
                    <a:pt x="4129" y="44"/>
                  </a:lnTo>
                  <a:lnTo>
                    <a:pt x="4085" y="53"/>
                  </a:lnTo>
                  <a:lnTo>
                    <a:pt x="4067" y="70"/>
                  </a:lnTo>
                  <a:lnTo>
                    <a:pt x="4067" y="70"/>
                  </a:lnTo>
                  <a:lnTo>
                    <a:pt x="4059" y="88"/>
                  </a:lnTo>
                  <a:lnTo>
                    <a:pt x="4059" y="88"/>
                  </a:lnTo>
                  <a:lnTo>
                    <a:pt x="4050" y="88"/>
                  </a:lnTo>
                  <a:lnTo>
                    <a:pt x="4050" y="88"/>
                  </a:lnTo>
                  <a:lnTo>
                    <a:pt x="4041" y="97"/>
                  </a:lnTo>
                  <a:lnTo>
                    <a:pt x="4041" y="106"/>
                  </a:lnTo>
                  <a:lnTo>
                    <a:pt x="4041" y="123"/>
                  </a:lnTo>
                  <a:lnTo>
                    <a:pt x="4041" y="123"/>
                  </a:lnTo>
                  <a:lnTo>
                    <a:pt x="4041" y="167"/>
                  </a:lnTo>
                  <a:lnTo>
                    <a:pt x="4041" y="167"/>
                  </a:lnTo>
                  <a:lnTo>
                    <a:pt x="4041" y="211"/>
                  </a:lnTo>
                  <a:lnTo>
                    <a:pt x="4059" y="238"/>
                  </a:lnTo>
                  <a:lnTo>
                    <a:pt x="4059" y="238"/>
                  </a:lnTo>
                  <a:lnTo>
                    <a:pt x="4067" y="247"/>
                  </a:lnTo>
                  <a:lnTo>
                    <a:pt x="4067" y="247"/>
                  </a:lnTo>
                  <a:lnTo>
                    <a:pt x="4067" y="256"/>
                  </a:lnTo>
                  <a:lnTo>
                    <a:pt x="4067" y="273"/>
                  </a:lnTo>
                  <a:lnTo>
                    <a:pt x="4067" y="273"/>
                  </a:lnTo>
                  <a:lnTo>
                    <a:pt x="4067" y="291"/>
                  </a:lnTo>
                  <a:lnTo>
                    <a:pt x="4067" y="291"/>
                  </a:lnTo>
                  <a:lnTo>
                    <a:pt x="4067" y="300"/>
                  </a:lnTo>
                  <a:lnTo>
                    <a:pt x="4059" y="300"/>
                  </a:lnTo>
                  <a:lnTo>
                    <a:pt x="4059" y="300"/>
                  </a:lnTo>
                  <a:lnTo>
                    <a:pt x="4050" y="309"/>
                  </a:lnTo>
                  <a:lnTo>
                    <a:pt x="4050" y="309"/>
                  </a:lnTo>
                  <a:lnTo>
                    <a:pt x="4041" y="317"/>
                  </a:lnTo>
                  <a:lnTo>
                    <a:pt x="4041" y="317"/>
                  </a:lnTo>
                  <a:lnTo>
                    <a:pt x="4041" y="335"/>
                  </a:lnTo>
                  <a:lnTo>
                    <a:pt x="4041" y="335"/>
                  </a:lnTo>
                  <a:lnTo>
                    <a:pt x="4023" y="335"/>
                  </a:lnTo>
                  <a:lnTo>
                    <a:pt x="4023" y="335"/>
                  </a:lnTo>
                  <a:lnTo>
                    <a:pt x="4015" y="344"/>
                  </a:lnTo>
                  <a:lnTo>
                    <a:pt x="3997" y="353"/>
                  </a:lnTo>
                  <a:lnTo>
                    <a:pt x="3988" y="388"/>
                  </a:lnTo>
                  <a:lnTo>
                    <a:pt x="3988" y="388"/>
                  </a:lnTo>
                  <a:lnTo>
                    <a:pt x="3997" y="415"/>
                  </a:lnTo>
                  <a:lnTo>
                    <a:pt x="4006" y="423"/>
                  </a:lnTo>
                  <a:lnTo>
                    <a:pt x="4015" y="423"/>
                  </a:lnTo>
                  <a:lnTo>
                    <a:pt x="4015" y="423"/>
                  </a:lnTo>
                  <a:lnTo>
                    <a:pt x="4006" y="423"/>
                  </a:lnTo>
                  <a:lnTo>
                    <a:pt x="4006" y="423"/>
                  </a:lnTo>
                  <a:lnTo>
                    <a:pt x="3997" y="450"/>
                  </a:lnTo>
                  <a:lnTo>
                    <a:pt x="3997" y="476"/>
                  </a:lnTo>
                  <a:lnTo>
                    <a:pt x="4006" y="494"/>
                  </a:lnTo>
                  <a:lnTo>
                    <a:pt x="4023" y="512"/>
                  </a:lnTo>
                  <a:lnTo>
                    <a:pt x="4023" y="512"/>
                  </a:lnTo>
                  <a:lnTo>
                    <a:pt x="4023" y="512"/>
                  </a:lnTo>
                  <a:lnTo>
                    <a:pt x="4023" y="512"/>
                  </a:lnTo>
                  <a:lnTo>
                    <a:pt x="4006" y="520"/>
                  </a:lnTo>
                  <a:lnTo>
                    <a:pt x="3988" y="512"/>
                  </a:lnTo>
                  <a:lnTo>
                    <a:pt x="3988" y="512"/>
                  </a:lnTo>
                  <a:lnTo>
                    <a:pt x="3962" y="485"/>
                  </a:lnTo>
                  <a:lnTo>
                    <a:pt x="3926" y="485"/>
                  </a:lnTo>
                  <a:lnTo>
                    <a:pt x="3926" y="485"/>
                  </a:lnTo>
                  <a:lnTo>
                    <a:pt x="3909" y="494"/>
                  </a:lnTo>
                  <a:lnTo>
                    <a:pt x="3900" y="512"/>
                  </a:lnTo>
                  <a:lnTo>
                    <a:pt x="3891" y="529"/>
                  </a:lnTo>
                  <a:lnTo>
                    <a:pt x="3891" y="529"/>
                  </a:lnTo>
                  <a:lnTo>
                    <a:pt x="3891" y="538"/>
                  </a:lnTo>
                  <a:lnTo>
                    <a:pt x="3873" y="547"/>
                  </a:lnTo>
                  <a:lnTo>
                    <a:pt x="3873" y="547"/>
                  </a:lnTo>
                  <a:lnTo>
                    <a:pt x="3865" y="547"/>
                  </a:lnTo>
                  <a:lnTo>
                    <a:pt x="3838" y="556"/>
                  </a:lnTo>
                  <a:lnTo>
                    <a:pt x="3838" y="556"/>
                  </a:lnTo>
                  <a:lnTo>
                    <a:pt x="3838" y="573"/>
                  </a:lnTo>
                  <a:lnTo>
                    <a:pt x="3838" y="591"/>
                  </a:lnTo>
                  <a:lnTo>
                    <a:pt x="3838" y="591"/>
                  </a:lnTo>
                  <a:lnTo>
                    <a:pt x="3847" y="600"/>
                  </a:lnTo>
                  <a:lnTo>
                    <a:pt x="3865" y="609"/>
                  </a:lnTo>
                  <a:lnTo>
                    <a:pt x="3909" y="618"/>
                  </a:lnTo>
                  <a:lnTo>
                    <a:pt x="3909" y="618"/>
                  </a:lnTo>
                  <a:lnTo>
                    <a:pt x="3926" y="618"/>
                  </a:lnTo>
                  <a:lnTo>
                    <a:pt x="3926" y="618"/>
                  </a:lnTo>
                  <a:lnTo>
                    <a:pt x="3917" y="626"/>
                  </a:lnTo>
                  <a:lnTo>
                    <a:pt x="3917" y="626"/>
                  </a:lnTo>
                  <a:lnTo>
                    <a:pt x="3900" y="626"/>
                  </a:lnTo>
                  <a:lnTo>
                    <a:pt x="3882" y="635"/>
                  </a:lnTo>
                  <a:lnTo>
                    <a:pt x="3882" y="635"/>
                  </a:lnTo>
                  <a:lnTo>
                    <a:pt x="3873" y="653"/>
                  </a:lnTo>
                  <a:lnTo>
                    <a:pt x="3882" y="671"/>
                  </a:lnTo>
                  <a:lnTo>
                    <a:pt x="3882" y="671"/>
                  </a:lnTo>
                  <a:lnTo>
                    <a:pt x="3882" y="671"/>
                  </a:lnTo>
                  <a:lnTo>
                    <a:pt x="3882" y="679"/>
                  </a:lnTo>
                  <a:lnTo>
                    <a:pt x="3882" y="679"/>
                  </a:lnTo>
                  <a:lnTo>
                    <a:pt x="3873" y="679"/>
                  </a:lnTo>
                  <a:lnTo>
                    <a:pt x="3873" y="679"/>
                  </a:lnTo>
                  <a:lnTo>
                    <a:pt x="3847" y="671"/>
                  </a:lnTo>
                  <a:lnTo>
                    <a:pt x="3847" y="671"/>
                  </a:lnTo>
                  <a:lnTo>
                    <a:pt x="3803" y="671"/>
                  </a:lnTo>
                  <a:lnTo>
                    <a:pt x="3750" y="679"/>
                  </a:lnTo>
                  <a:lnTo>
                    <a:pt x="3723" y="688"/>
                  </a:lnTo>
                  <a:lnTo>
                    <a:pt x="3723" y="688"/>
                  </a:lnTo>
                  <a:lnTo>
                    <a:pt x="3706" y="688"/>
                  </a:lnTo>
                  <a:lnTo>
                    <a:pt x="3688" y="679"/>
                  </a:lnTo>
                  <a:lnTo>
                    <a:pt x="3662" y="671"/>
                  </a:lnTo>
                  <a:lnTo>
                    <a:pt x="3662" y="671"/>
                  </a:lnTo>
                  <a:lnTo>
                    <a:pt x="3644" y="662"/>
                  </a:lnTo>
                  <a:lnTo>
                    <a:pt x="3626" y="653"/>
                  </a:lnTo>
                  <a:lnTo>
                    <a:pt x="3591" y="653"/>
                  </a:lnTo>
                  <a:lnTo>
                    <a:pt x="3591" y="653"/>
                  </a:lnTo>
                  <a:lnTo>
                    <a:pt x="3573" y="644"/>
                  </a:lnTo>
                  <a:lnTo>
                    <a:pt x="3573" y="644"/>
                  </a:lnTo>
                  <a:lnTo>
                    <a:pt x="3565" y="635"/>
                  </a:lnTo>
                  <a:lnTo>
                    <a:pt x="3538" y="626"/>
                  </a:lnTo>
                  <a:lnTo>
                    <a:pt x="3538" y="626"/>
                  </a:lnTo>
                  <a:lnTo>
                    <a:pt x="3529" y="626"/>
                  </a:lnTo>
                  <a:lnTo>
                    <a:pt x="3529" y="626"/>
                  </a:lnTo>
                  <a:lnTo>
                    <a:pt x="3529" y="618"/>
                  </a:lnTo>
                  <a:lnTo>
                    <a:pt x="3529" y="618"/>
                  </a:lnTo>
                  <a:lnTo>
                    <a:pt x="3529" y="591"/>
                  </a:lnTo>
                  <a:lnTo>
                    <a:pt x="3529" y="591"/>
                  </a:lnTo>
                  <a:lnTo>
                    <a:pt x="3520" y="591"/>
                  </a:lnTo>
                  <a:lnTo>
                    <a:pt x="3520" y="591"/>
                  </a:lnTo>
                  <a:lnTo>
                    <a:pt x="3529" y="591"/>
                  </a:lnTo>
                  <a:lnTo>
                    <a:pt x="3529" y="591"/>
                  </a:lnTo>
                  <a:lnTo>
                    <a:pt x="3529" y="591"/>
                  </a:lnTo>
                  <a:lnTo>
                    <a:pt x="3529" y="591"/>
                  </a:lnTo>
                  <a:lnTo>
                    <a:pt x="3547" y="600"/>
                  </a:lnTo>
                  <a:lnTo>
                    <a:pt x="3573" y="609"/>
                  </a:lnTo>
                  <a:lnTo>
                    <a:pt x="3626" y="618"/>
                  </a:lnTo>
                  <a:lnTo>
                    <a:pt x="3679" y="609"/>
                  </a:lnTo>
                  <a:lnTo>
                    <a:pt x="3723" y="591"/>
                  </a:lnTo>
                  <a:lnTo>
                    <a:pt x="3723" y="591"/>
                  </a:lnTo>
                  <a:lnTo>
                    <a:pt x="3741" y="582"/>
                  </a:lnTo>
                  <a:lnTo>
                    <a:pt x="3741" y="565"/>
                  </a:lnTo>
                  <a:lnTo>
                    <a:pt x="3741" y="565"/>
                  </a:lnTo>
                  <a:lnTo>
                    <a:pt x="3741" y="547"/>
                  </a:lnTo>
                  <a:lnTo>
                    <a:pt x="3732" y="538"/>
                  </a:lnTo>
                  <a:lnTo>
                    <a:pt x="3706" y="520"/>
                  </a:lnTo>
                  <a:lnTo>
                    <a:pt x="3706" y="520"/>
                  </a:lnTo>
                  <a:lnTo>
                    <a:pt x="3688" y="512"/>
                  </a:lnTo>
                  <a:lnTo>
                    <a:pt x="3688" y="512"/>
                  </a:lnTo>
                  <a:lnTo>
                    <a:pt x="3697" y="503"/>
                  </a:lnTo>
                  <a:lnTo>
                    <a:pt x="3697" y="503"/>
                  </a:lnTo>
                  <a:lnTo>
                    <a:pt x="3697" y="503"/>
                  </a:lnTo>
                  <a:lnTo>
                    <a:pt x="3697" y="503"/>
                  </a:lnTo>
                  <a:lnTo>
                    <a:pt x="3723" y="512"/>
                  </a:lnTo>
                  <a:lnTo>
                    <a:pt x="3723" y="512"/>
                  </a:lnTo>
                  <a:lnTo>
                    <a:pt x="3750" y="520"/>
                  </a:lnTo>
                  <a:lnTo>
                    <a:pt x="3767" y="520"/>
                  </a:lnTo>
                  <a:lnTo>
                    <a:pt x="3767" y="520"/>
                  </a:lnTo>
                  <a:lnTo>
                    <a:pt x="3776" y="512"/>
                  </a:lnTo>
                  <a:lnTo>
                    <a:pt x="3785" y="494"/>
                  </a:lnTo>
                  <a:lnTo>
                    <a:pt x="3785" y="494"/>
                  </a:lnTo>
                  <a:lnTo>
                    <a:pt x="3776" y="476"/>
                  </a:lnTo>
                  <a:lnTo>
                    <a:pt x="3759" y="459"/>
                  </a:lnTo>
                  <a:lnTo>
                    <a:pt x="3706" y="432"/>
                  </a:lnTo>
                  <a:lnTo>
                    <a:pt x="3706" y="432"/>
                  </a:lnTo>
                  <a:lnTo>
                    <a:pt x="3679" y="415"/>
                  </a:lnTo>
                  <a:lnTo>
                    <a:pt x="3679" y="415"/>
                  </a:lnTo>
                  <a:lnTo>
                    <a:pt x="3644" y="397"/>
                  </a:lnTo>
                  <a:lnTo>
                    <a:pt x="3644" y="397"/>
                  </a:lnTo>
                  <a:lnTo>
                    <a:pt x="3617" y="388"/>
                  </a:lnTo>
                  <a:lnTo>
                    <a:pt x="3591" y="370"/>
                  </a:lnTo>
                  <a:lnTo>
                    <a:pt x="3591" y="370"/>
                  </a:lnTo>
                  <a:lnTo>
                    <a:pt x="3573" y="353"/>
                  </a:lnTo>
                  <a:lnTo>
                    <a:pt x="3573" y="344"/>
                  </a:lnTo>
                  <a:lnTo>
                    <a:pt x="3573" y="344"/>
                  </a:lnTo>
                  <a:lnTo>
                    <a:pt x="3582" y="317"/>
                  </a:lnTo>
                  <a:lnTo>
                    <a:pt x="3573" y="309"/>
                  </a:lnTo>
                  <a:lnTo>
                    <a:pt x="3565" y="291"/>
                  </a:lnTo>
                  <a:lnTo>
                    <a:pt x="3565" y="291"/>
                  </a:lnTo>
                  <a:lnTo>
                    <a:pt x="3547" y="264"/>
                  </a:lnTo>
                  <a:lnTo>
                    <a:pt x="3538" y="229"/>
                  </a:lnTo>
                  <a:lnTo>
                    <a:pt x="3538" y="229"/>
                  </a:lnTo>
                  <a:lnTo>
                    <a:pt x="3538" y="203"/>
                  </a:lnTo>
                  <a:lnTo>
                    <a:pt x="3547" y="185"/>
                  </a:lnTo>
                  <a:lnTo>
                    <a:pt x="3547" y="185"/>
                  </a:lnTo>
                  <a:lnTo>
                    <a:pt x="3573" y="159"/>
                  </a:lnTo>
                  <a:lnTo>
                    <a:pt x="3582" y="141"/>
                  </a:lnTo>
                  <a:lnTo>
                    <a:pt x="3582" y="123"/>
                  </a:lnTo>
                  <a:lnTo>
                    <a:pt x="3582" y="123"/>
                  </a:lnTo>
                  <a:lnTo>
                    <a:pt x="3565" y="106"/>
                  </a:lnTo>
                  <a:lnTo>
                    <a:pt x="3547" y="88"/>
                  </a:lnTo>
                  <a:lnTo>
                    <a:pt x="3547" y="88"/>
                  </a:lnTo>
                  <a:lnTo>
                    <a:pt x="3512" y="88"/>
                  </a:lnTo>
                  <a:lnTo>
                    <a:pt x="3476" y="88"/>
                  </a:lnTo>
                  <a:lnTo>
                    <a:pt x="3441" y="106"/>
                  </a:lnTo>
                  <a:lnTo>
                    <a:pt x="3423" y="114"/>
                  </a:lnTo>
                  <a:lnTo>
                    <a:pt x="3423" y="114"/>
                  </a:lnTo>
                  <a:lnTo>
                    <a:pt x="3415" y="123"/>
                  </a:lnTo>
                  <a:lnTo>
                    <a:pt x="3423" y="132"/>
                  </a:lnTo>
                  <a:lnTo>
                    <a:pt x="3423" y="132"/>
                  </a:lnTo>
                  <a:lnTo>
                    <a:pt x="3423" y="141"/>
                  </a:lnTo>
                  <a:lnTo>
                    <a:pt x="3423" y="141"/>
                  </a:lnTo>
                  <a:lnTo>
                    <a:pt x="3432" y="141"/>
                  </a:lnTo>
                  <a:lnTo>
                    <a:pt x="3432" y="141"/>
                  </a:lnTo>
                  <a:lnTo>
                    <a:pt x="3423" y="141"/>
                  </a:lnTo>
                  <a:lnTo>
                    <a:pt x="3423" y="141"/>
                  </a:lnTo>
                  <a:lnTo>
                    <a:pt x="3406" y="141"/>
                  </a:lnTo>
                  <a:lnTo>
                    <a:pt x="3406" y="141"/>
                  </a:lnTo>
                  <a:lnTo>
                    <a:pt x="3379" y="132"/>
                  </a:lnTo>
                  <a:lnTo>
                    <a:pt x="3370" y="141"/>
                  </a:lnTo>
                  <a:lnTo>
                    <a:pt x="3362" y="150"/>
                  </a:lnTo>
                  <a:lnTo>
                    <a:pt x="3362" y="150"/>
                  </a:lnTo>
                  <a:lnTo>
                    <a:pt x="3353" y="167"/>
                  </a:lnTo>
                  <a:lnTo>
                    <a:pt x="3353" y="185"/>
                  </a:lnTo>
                  <a:lnTo>
                    <a:pt x="3362" y="238"/>
                  </a:lnTo>
                  <a:lnTo>
                    <a:pt x="3388" y="300"/>
                  </a:lnTo>
                  <a:lnTo>
                    <a:pt x="3388" y="300"/>
                  </a:lnTo>
                  <a:lnTo>
                    <a:pt x="3397" y="300"/>
                  </a:lnTo>
                  <a:lnTo>
                    <a:pt x="3397" y="300"/>
                  </a:lnTo>
                  <a:lnTo>
                    <a:pt x="3379" y="300"/>
                  </a:lnTo>
                  <a:lnTo>
                    <a:pt x="3379" y="300"/>
                  </a:lnTo>
                  <a:lnTo>
                    <a:pt x="3370" y="309"/>
                  </a:lnTo>
                  <a:lnTo>
                    <a:pt x="3370" y="309"/>
                  </a:lnTo>
                  <a:lnTo>
                    <a:pt x="3362" y="273"/>
                  </a:lnTo>
                  <a:lnTo>
                    <a:pt x="3362" y="273"/>
                  </a:lnTo>
                  <a:lnTo>
                    <a:pt x="3353" y="238"/>
                  </a:lnTo>
                  <a:lnTo>
                    <a:pt x="3335" y="211"/>
                  </a:lnTo>
                  <a:lnTo>
                    <a:pt x="3335" y="211"/>
                  </a:lnTo>
                  <a:lnTo>
                    <a:pt x="3317" y="194"/>
                  </a:lnTo>
                  <a:lnTo>
                    <a:pt x="3282" y="176"/>
                  </a:lnTo>
                  <a:lnTo>
                    <a:pt x="3256" y="167"/>
                  </a:lnTo>
                  <a:lnTo>
                    <a:pt x="3229" y="167"/>
                  </a:lnTo>
                  <a:lnTo>
                    <a:pt x="3229" y="167"/>
                  </a:lnTo>
                  <a:lnTo>
                    <a:pt x="3220" y="176"/>
                  </a:lnTo>
                  <a:lnTo>
                    <a:pt x="3212" y="185"/>
                  </a:lnTo>
                  <a:lnTo>
                    <a:pt x="3212" y="185"/>
                  </a:lnTo>
                  <a:lnTo>
                    <a:pt x="3212" y="194"/>
                  </a:lnTo>
                  <a:lnTo>
                    <a:pt x="3220" y="203"/>
                  </a:lnTo>
                  <a:lnTo>
                    <a:pt x="3238" y="211"/>
                  </a:lnTo>
                  <a:lnTo>
                    <a:pt x="3238" y="211"/>
                  </a:lnTo>
                  <a:lnTo>
                    <a:pt x="3247" y="229"/>
                  </a:lnTo>
                  <a:lnTo>
                    <a:pt x="3247" y="229"/>
                  </a:lnTo>
                  <a:lnTo>
                    <a:pt x="3247" y="220"/>
                  </a:lnTo>
                  <a:lnTo>
                    <a:pt x="3247" y="220"/>
                  </a:lnTo>
                  <a:lnTo>
                    <a:pt x="3229" y="220"/>
                  </a:lnTo>
                  <a:lnTo>
                    <a:pt x="3212" y="220"/>
                  </a:lnTo>
                  <a:lnTo>
                    <a:pt x="3194" y="220"/>
                  </a:lnTo>
                  <a:lnTo>
                    <a:pt x="3194" y="220"/>
                  </a:lnTo>
                  <a:lnTo>
                    <a:pt x="3194" y="211"/>
                  </a:lnTo>
                  <a:lnTo>
                    <a:pt x="3185" y="194"/>
                  </a:lnTo>
                  <a:lnTo>
                    <a:pt x="3185" y="194"/>
                  </a:lnTo>
                  <a:lnTo>
                    <a:pt x="3167" y="185"/>
                  </a:lnTo>
                  <a:lnTo>
                    <a:pt x="3150" y="176"/>
                  </a:lnTo>
                  <a:lnTo>
                    <a:pt x="3097" y="167"/>
                  </a:lnTo>
                  <a:lnTo>
                    <a:pt x="3097" y="167"/>
                  </a:lnTo>
                  <a:lnTo>
                    <a:pt x="3070" y="176"/>
                  </a:lnTo>
                  <a:lnTo>
                    <a:pt x="3053" y="185"/>
                  </a:lnTo>
                  <a:lnTo>
                    <a:pt x="3053" y="185"/>
                  </a:lnTo>
                  <a:lnTo>
                    <a:pt x="3044" y="159"/>
                  </a:lnTo>
                  <a:lnTo>
                    <a:pt x="3035" y="141"/>
                  </a:lnTo>
                  <a:lnTo>
                    <a:pt x="3035" y="141"/>
                  </a:lnTo>
                  <a:lnTo>
                    <a:pt x="3017" y="132"/>
                  </a:lnTo>
                  <a:lnTo>
                    <a:pt x="3009" y="132"/>
                  </a:lnTo>
                  <a:lnTo>
                    <a:pt x="2965" y="141"/>
                  </a:lnTo>
                  <a:lnTo>
                    <a:pt x="2965" y="141"/>
                  </a:lnTo>
                  <a:lnTo>
                    <a:pt x="2965" y="123"/>
                  </a:lnTo>
                  <a:lnTo>
                    <a:pt x="2965" y="123"/>
                  </a:lnTo>
                  <a:lnTo>
                    <a:pt x="2965" y="114"/>
                  </a:lnTo>
                  <a:lnTo>
                    <a:pt x="2956" y="97"/>
                  </a:lnTo>
                  <a:lnTo>
                    <a:pt x="2920" y="79"/>
                  </a:lnTo>
                  <a:lnTo>
                    <a:pt x="2920" y="79"/>
                  </a:lnTo>
                  <a:lnTo>
                    <a:pt x="2885" y="61"/>
                  </a:lnTo>
                  <a:lnTo>
                    <a:pt x="2885" y="61"/>
                  </a:lnTo>
                  <a:lnTo>
                    <a:pt x="2850" y="44"/>
                  </a:lnTo>
                  <a:lnTo>
                    <a:pt x="2823" y="35"/>
                  </a:lnTo>
                  <a:lnTo>
                    <a:pt x="2788" y="35"/>
                  </a:lnTo>
                  <a:lnTo>
                    <a:pt x="2762" y="53"/>
                  </a:lnTo>
                  <a:lnTo>
                    <a:pt x="2762" y="53"/>
                  </a:lnTo>
                  <a:lnTo>
                    <a:pt x="2762" y="53"/>
                  </a:lnTo>
                  <a:lnTo>
                    <a:pt x="2762" y="53"/>
                  </a:lnTo>
                  <a:lnTo>
                    <a:pt x="2753" y="44"/>
                  </a:lnTo>
                  <a:lnTo>
                    <a:pt x="2753" y="35"/>
                  </a:lnTo>
                  <a:lnTo>
                    <a:pt x="2753" y="35"/>
                  </a:lnTo>
                  <a:lnTo>
                    <a:pt x="2726" y="35"/>
                  </a:lnTo>
                  <a:lnTo>
                    <a:pt x="2726" y="35"/>
                  </a:lnTo>
                  <a:lnTo>
                    <a:pt x="2700" y="35"/>
                  </a:lnTo>
                  <a:lnTo>
                    <a:pt x="2673" y="26"/>
                  </a:lnTo>
                  <a:lnTo>
                    <a:pt x="2629" y="8"/>
                  </a:lnTo>
                  <a:lnTo>
                    <a:pt x="2629" y="8"/>
                  </a:lnTo>
                  <a:lnTo>
                    <a:pt x="2620" y="0"/>
                  </a:lnTo>
                  <a:lnTo>
                    <a:pt x="2603" y="0"/>
                  </a:lnTo>
                  <a:lnTo>
                    <a:pt x="2515" y="17"/>
                  </a:lnTo>
                  <a:lnTo>
                    <a:pt x="2515" y="17"/>
                  </a:lnTo>
                  <a:lnTo>
                    <a:pt x="2444" y="26"/>
                  </a:lnTo>
                  <a:lnTo>
                    <a:pt x="2444" y="26"/>
                  </a:lnTo>
                  <a:lnTo>
                    <a:pt x="2426" y="35"/>
                  </a:lnTo>
                  <a:lnTo>
                    <a:pt x="2418" y="44"/>
                  </a:lnTo>
                  <a:lnTo>
                    <a:pt x="2418" y="44"/>
                  </a:lnTo>
                  <a:lnTo>
                    <a:pt x="2418" y="61"/>
                  </a:lnTo>
                  <a:lnTo>
                    <a:pt x="2435" y="79"/>
                  </a:lnTo>
                  <a:lnTo>
                    <a:pt x="2462" y="106"/>
                  </a:lnTo>
                  <a:lnTo>
                    <a:pt x="2462" y="106"/>
                  </a:lnTo>
                  <a:lnTo>
                    <a:pt x="2444" y="132"/>
                  </a:lnTo>
                  <a:lnTo>
                    <a:pt x="2444" y="132"/>
                  </a:lnTo>
                  <a:lnTo>
                    <a:pt x="2418" y="159"/>
                  </a:lnTo>
                  <a:lnTo>
                    <a:pt x="2418" y="167"/>
                  </a:lnTo>
                  <a:lnTo>
                    <a:pt x="2426" y="185"/>
                  </a:lnTo>
                  <a:lnTo>
                    <a:pt x="2426" y="185"/>
                  </a:lnTo>
                  <a:lnTo>
                    <a:pt x="2400" y="211"/>
                  </a:lnTo>
                  <a:lnTo>
                    <a:pt x="2373" y="247"/>
                  </a:lnTo>
                  <a:lnTo>
                    <a:pt x="2373" y="247"/>
                  </a:lnTo>
                  <a:lnTo>
                    <a:pt x="2365" y="264"/>
                  </a:lnTo>
                  <a:lnTo>
                    <a:pt x="2356" y="273"/>
                  </a:lnTo>
                  <a:lnTo>
                    <a:pt x="2356" y="282"/>
                  </a:lnTo>
                  <a:lnTo>
                    <a:pt x="2356" y="282"/>
                  </a:lnTo>
                  <a:lnTo>
                    <a:pt x="2365" y="291"/>
                  </a:lnTo>
                  <a:lnTo>
                    <a:pt x="2382" y="300"/>
                  </a:lnTo>
                  <a:lnTo>
                    <a:pt x="2418" y="309"/>
                  </a:lnTo>
                  <a:lnTo>
                    <a:pt x="2418" y="309"/>
                  </a:lnTo>
                  <a:lnTo>
                    <a:pt x="2453" y="309"/>
                  </a:lnTo>
                  <a:lnTo>
                    <a:pt x="2453" y="309"/>
                  </a:lnTo>
                  <a:lnTo>
                    <a:pt x="2462" y="317"/>
                  </a:lnTo>
                  <a:lnTo>
                    <a:pt x="2470" y="326"/>
                  </a:lnTo>
                  <a:lnTo>
                    <a:pt x="2488" y="353"/>
                  </a:lnTo>
                  <a:lnTo>
                    <a:pt x="2488" y="353"/>
                  </a:lnTo>
                  <a:lnTo>
                    <a:pt x="2506" y="388"/>
                  </a:lnTo>
                  <a:lnTo>
                    <a:pt x="2515" y="397"/>
                  </a:lnTo>
                  <a:lnTo>
                    <a:pt x="2532" y="397"/>
                  </a:lnTo>
                  <a:lnTo>
                    <a:pt x="2532" y="397"/>
                  </a:lnTo>
                  <a:lnTo>
                    <a:pt x="2550" y="388"/>
                  </a:lnTo>
                  <a:lnTo>
                    <a:pt x="2559" y="379"/>
                  </a:lnTo>
                  <a:lnTo>
                    <a:pt x="2559" y="379"/>
                  </a:lnTo>
                  <a:lnTo>
                    <a:pt x="2559" y="379"/>
                  </a:lnTo>
                  <a:lnTo>
                    <a:pt x="2568" y="370"/>
                  </a:lnTo>
                  <a:lnTo>
                    <a:pt x="2568" y="370"/>
                  </a:lnTo>
                  <a:lnTo>
                    <a:pt x="2585" y="370"/>
                  </a:lnTo>
                  <a:lnTo>
                    <a:pt x="2603" y="362"/>
                  </a:lnTo>
                  <a:lnTo>
                    <a:pt x="2603" y="362"/>
                  </a:lnTo>
                  <a:lnTo>
                    <a:pt x="2620" y="362"/>
                  </a:lnTo>
                  <a:lnTo>
                    <a:pt x="2620" y="362"/>
                  </a:lnTo>
                  <a:lnTo>
                    <a:pt x="2647" y="362"/>
                  </a:lnTo>
                  <a:lnTo>
                    <a:pt x="2673" y="353"/>
                  </a:lnTo>
                  <a:lnTo>
                    <a:pt x="2673" y="353"/>
                  </a:lnTo>
                  <a:lnTo>
                    <a:pt x="2682" y="335"/>
                  </a:lnTo>
                  <a:lnTo>
                    <a:pt x="2691" y="309"/>
                  </a:lnTo>
                  <a:lnTo>
                    <a:pt x="2691" y="309"/>
                  </a:lnTo>
                  <a:lnTo>
                    <a:pt x="2691" y="300"/>
                  </a:lnTo>
                  <a:lnTo>
                    <a:pt x="2691" y="282"/>
                  </a:lnTo>
                  <a:lnTo>
                    <a:pt x="2709" y="273"/>
                  </a:lnTo>
                  <a:lnTo>
                    <a:pt x="2735" y="264"/>
                  </a:lnTo>
                  <a:lnTo>
                    <a:pt x="2735" y="264"/>
                  </a:lnTo>
                  <a:lnTo>
                    <a:pt x="2744" y="264"/>
                  </a:lnTo>
                  <a:lnTo>
                    <a:pt x="2753" y="256"/>
                  </a:lnTo>
                  <a:lnTo>
                    <a:pt x="2762" y="238"/>
                  </a:lnTo>
                  <a:lnTo>
                    <a:pt x="2762" y="238"/>
                  </a:lnTo>
                  <a:lnTo>
                    <a:pt x="2762" y="220"/>
                  </a:lnTo>
                  <a:lnTo>
                    <a:pt x="2779" y="220"/>
                  </a:lnTo>
                  <a:lnTo>
                    <a:pt x="2779" y="220"/>
                  </a:lnTo>
                  <a:lnTo>
                    <a:pt x="2788" y="211"/>
                  </a:lnTo>
                  <a:lnTo>
                    <a:pt x="2788" y="211"/>
                  </a:lnTo>
                  <a:lnTo>
                    <a:pt x="2770" y="229"/>
                  </a:lnTo>
                  <a:lnTo>
                    <a:pt x="2770" y="238"/>
                  </a:lnTo>
                  <a:lnTo>
                    <a:pt x="2770" y="238"/>
                  </a:lnTo>
                  <a:lnTo>
                    <a:pt x="2770" y="256"/>
                  </a:lnTo>
                  <a:lnTo>
                    <a:pt x="2770" y="256"/>
                  </a:lnTo>
                  <a:lnTo>
                    <a:pt x="2753" y="273"/>
                  </a:lnTo>
                  <a:lnTo>
                    <a:pt x="2753" y="273"/>
                  </a:lnTo>
                  <a:lnTo>
                    <a:pt x="2735" y="291"/>
                  </a:lnTo>
                  <a:lnTo>
                    <a:pt x="2735" y="309"/>
                  </a:lnTo>
                  <a:lnTo>
                    <a:pt x="2735" y="309"/>
                  </a:lnTo>
                  <a:lnTo>
                    <a:pt x="2744" y="317"/>
                  </a:lnTo>
                  <a:lnTo>
                    <a:pt x="2762" y="326"/>
                  </a:lnTo>
                  <a:lnTo>
                    <a:pt x="2788" y="335"/>
                  </a:lnTo>
                  <a:lnTo>
                    <a:pt x="2788" y="335"/>
                  </a:lnTo>
                  <a:lnTo>
                    <a:pt x="2788" y="335"/>
                  </a:lnTo>
                  <a:lnTo>
                    <a:pt x="2788" y="335"/>
                  </a:lnTo>
                  <a:lnTo>
                    <a:pt x="2797" y="353"/>
                  </a:lnTo>
                  <a:lnTo>
                    <a:pt x="2806" y="362"/>
                  </a:lnTo>
                  <a:lnTo>
                    <a:pt x="2806" y="362"/>
                  </a:lnTo>
                  <a:lnTo>
                    <a:pt x="2788" y="379"/>
                  </a:lnTo>
                  <a:lnTo>
                    <a:pt x="2779" y="388"/>
                  </a:lnTo>
                  <a:lnTo>
                    <a:pt x="2779" y="388"/>
                  </a:lnTo>
                  <a:lnTo>
                    <a:pt x="2788" y="406"/>
                  </a:lnTo>
                  <a:lnTo>
                    <a:pt x="2797" y="415"/>
                  </a:lnTo>
                  <a:lnTo>
                    <a:pt x="2797" y="415"/>
                  </a:lnTo>
                  <a:lnTo>
                    <a:pt x="2823" y="432"/>
                  </a:lnTo>
                  <a:lnTo>
                    <a:pt x="2868" y="441"/>
                  </a:lnTo>
                  <a:lnTo>
                    <a:pt x="2912" y="441"/>
                  </a:lnTo>
                  <a:lnTo>
                    <a:pt x="2965" y="441"/>
                  </a:lnTo>
                  <a:lnTo>
                    <a:pt x="2965" y="441"/>
                  </a:lnTo>
                  <a:lnTo>
                    <a:pt x="3009" y="432"/>
                  </a:lnTo>
                  <a:lnTo>
                    <a:pt x="3053" y="432"/>
                  </a:lnTo>
                  <a:lnTo>
                    <a:pt x="3123" y="450"/>
                  </a:lnTo>
                  <a:lnTo>
                    <a:pt x="3123" y="450"/>
                  </a:lnTo>
                  <a:lnTo>
                    <a:pt x="3009" y="441"/>
                  </a:lnTo>
                  <a:lnTo>
                    <a:pt x="3009" y="441"/>
                  </a:lnTo>
                  <a:lnTo>
                    <a:pt x="2912" y="459"/>
                  </a:lnTo>
                  <a:lnTo>
                    <a:pt x="2868" y="467"/>
                  </a:lnTo>
                  <a:lnTo>
                    <a:pt x="2841" y="485"/>
                  </a:lnTo>
                  <a:lnTo>
                    <a:pt x="2841" y="485"/>
                  </a:lnTo>
                  <a:lnTo>
                    <a:pt x="2832" y="503"/>
                  </a:lnTo>
                  <a:lnTo>
                    <a:pt x="2832" y="503"/>
                  </a:lnTo>
                  <a:lnTo>
                    <a:pt x="2841" y="512"/>
                  </a:lnTo>
                  <a:lnTo>
                    <a:pt x="2850" y="529"/>
                  </a:lnTo>
                  <a:lnTo>
                    <a:pt x="2894" y="547"/>
                  </a:lnTo>
                  <a:lnTo>
                    <a:pt x="2912" y="556"/>
                  </a:lnTo>
                  <a:lnTo>
                    <a:pt x="2912" y="556"/>
                  </a:lnTo>
                  <a:lnTo>
                    <a:pt x="2965" y="565"/>
                  </a:lnTo>
                  <a:lnTo>
                    <a:pt x="3009" y="565"/>
                  </a:lnTo>
                  <a:lnTo>
                    <a:pt x="3009" y="565"/>
                  </a:lnTo>
                  <a:lnTo>
                    <a:pt x="3035" y="565"/>
                  </a:lnTo>
                  <a:lnTo>
                    <a:pt x="3035" y="565"/>
                  </a:lnTo>
                  <a:lnTo>
                    <a:pt x="3035" y="573"/>
                  </a:lnTo>
                  <a:lnTo>
                    <a:pt x="3035" y="573"/>
                  </a:lnTo>
                  <a:lnTo>
                    <a:pt x="3035" y="591"/>
                  </a:lnTo>
                  <a:lnTo>
                    <a:pt x="3044" y="609"/>
                  </a:lnTo>
                  <a:lnTo>
                    <a:pt x="3070" y="626"/>
                  </a:lnTo>
                  <a:lnTo>
                    <a:pt x="3115" y="635"/>
                  </a:lnTo>
                  <a:lnTo>
                    <a:pt x="3176" y="644"/>
                  </a:lnTo>
                  <a:lnTo>
                    <a:pt x="3176" y="644"/>
                  </a:lnTo>
                  <a:lnTo>
                    <a:pt x="3238" y="635"/>
                  </a:lnTo>
                  <a:lnTo>
                    <a:pt x="3291" y="618"/>
                  </a:lnTo>
                  <a:lnTo>
                    <a:pt x="3291" y="618"/>
                  </a:lnTo>
                  <a:lnTo>
                    <a:pt x="3317" y="609"/>
                  </a:lnTo>
                  <a:lnTo>
                    <a:pt x="3344" y="600"/>
                  </a:lnTo>
                  <a:lnTo>
                    <a:pt x="3344" y="600"/>
                  </a:lnTo>
                  <a:lnTo>
                    <a:pt x="3362" y="600"/>
                  </a:lnTo>
                  <a:lnTo>
                    <a:pt x="3362" y="600"/>
                  </a:lnTo>
                  <a:lnTo>
                    <a:pt x="3335" y="609"/>
                  </a:lnTo>
                  <a:lnTo>
                    <a:pt x="3317" y="626"/>
                  </a:lnTo>
                  <a:lnTo>
                    <a:pt x="3317" y="626"/>
                  </a:lnTo>
                  <a:lnTo>
                    <a:pt x="3317" y="644"/>
                  </a:lnTo>
                  <a:lnTo>
                    <a:pt x="3317" y="671"/>
                  </a:lnTo>
                  <a:lnTo>
                    <a:pt x="3317" y="671"/>
                  </a:lnTo>
                  <a:lnTo>
                    <a:pt x="3335" y="679"/>
                  </a:lnTo>
                  <a:lnTo>
                    <a:pt x="3353" y="679"/>
                  </a:lnTo>
                  <a:lnTo>
                    <a:pt x="3353" y="679"/>
                  </a:lnTo>
                  <a:lnTo>
                    <a:pt x="3353" y="679"/>
                  </a:lnTo>
                  <a:lnTo>
                    <a:pt x="3353" y="697"/>
                  </a:lnTo>
                  <a:lnTo>
                    <a:pt x="3362" y="724"/>
                  </a:lnTo>
                  <a:lnTo>
                    <a:pt x="3362" y="724"/>
                  </a:lnTo>
                  <a:lnTo>
                    <a:pt x="3353" y="715"/>
                  </a:lnTo>
                  <a:lnTo>
                    <a:pt x="3353" y="715"/>
                  </a:lnTo>
                  <a:lnTo>
                    <a:pt x="3335" y="706"/>
                  </a:lnTo>
                  <a:lnTo>
                    <a:pt x="3335" y="706"/>
                  </a:lnTo>
                  <a:lnTo>
                    <a:pt x="3326" y="697"/>
                  </a:lnTo>
                  <a:lnTo>
                    <a:pt x="3326" y="697"/>
                  </a:lnTo>
                  <a:lnTo>
                    <a:pt x="3317" y="688"/>
                  </a:lnTo>
                  <a:lnTo>
                    <a:pt x="3300" y="688"/>
                  </a:lnTo>
                  <a:lnTo>
                    <a:pt x="3300" y="688"/>
                  </a:lnTo>
                  <a:lnTo>
                    <a:pt x="3291" y="688"/>
                  </a:lnTo>
                  <a:lnTo>
                    <a:pt x="3282" y="679"/>
                  </a:lnTo>
                  <a:lnTo>
                    <a:pt x="3282" y="679"/>
                  </a:lnTo>
                  <a:lnTo>
                    <a:pt x="3256" y="671"/>
                  </a:lnTo>
                  <a:lnTo>
                    <a:pt x="3247" y="671"/>
                  </a:lnTo>
                  <a:lnTo>
                    <a:pt x="3229" y="671"/>
                  </a:lnTo>
                  <a:lnTo>
                    <a:pt x="3229" y="671"/>
                  </a:lnTo>
                  <a:lnTo>
                    <a:pt x="3185" y="679"/>
                  </a:lnTo>
                  <a:lnTo>
                    <a:pt x="3185" y="679"/>
                  </a:lnTo>
                  <a:lnTo>
                    <a:pt x="3123" y="688"/>
                  </a:lnTo>
                  <a:lnTo>
                    <a:pt x="3123" y="688"/>
                  </a:lnTo>
                  <a:lnTo>
                    <a:pt x="3044" y="697"/>
                  </a:lnTo>
                  <a:lnTo>
                    <a:pt x="2982" y="688"/>
                  </a:lnTo>
                  <a:lnTo>
                    <a:pt x="2982" y="688"/>
                  </a:lnTo>
                  <a:lnTo>
                    <a:pt x="3000" y="671"/>
                  </a:lnTo>
                  <a:lnTo>
                    <a:pt x="3026" y="671"/>
                  </a:lnTo>
                  <a:lnTo>
                    <a:pt x="3026" y="671"/>
                  </a:lnTo>
                  <a:lnTo>
                    <a:pt x="3044" y="671"/>
                  </a:lnTo>
                  <a:lnTo>
                    <a:pt x="3053" y="662"/>
                  </a:lnTo>
                  <a:lnTo>
                    <a:pt x="3053" y="662"/>
                  </a:lnTo>
                  <a:lnTo>
                    <a:pt x="3053" y="644"/>
                  </a:lnTo>
                  <a:lnTo>
                    <a:pt x="3044" y="626"/>
                  </a:lnTo>
                  <a:lnTo>
                    <a:pt x="3017" y="600"/>
                  </a:lnTo>
                  <a:lnTo>
                    <a:pt x="3017" y="600"/>
                  </a:lnTo>
                  <a:lnTo>
                    <a:pt x="2991" y="582"/>
                  </a:lnTo>
                  <a:lnTo>
                    <a:pt x="2965" y="573"/>
                  </a:lnTo>
                  <a:lnTo>
                    <a:pt x="2929" y="565"/>
                  </a:lnTo>
                  <a:lnTo>
                    <a:pt x="2912" y="573"/>
                  </a:lnTo>
                  <a:lnTo>
                    <a:pt x="2912" y="573"/>
                  </a:lnTo>
                  <a:lnTo>
                    <a:pt x="2903" y="582"/>
                  </a:lnTo>
                  <a:lnTo>
                    <a:pt x="2903" y="582"/>
                  </a:lnTo>
                  <a:lnTo>
                    <a:pt x="2876" y="573"/>
                  </a:lnTo>
                  <a:lnTo>
                    <a:pt x="2876" y="573"/>
                  </a:lnTo>
                  <a:lnTo>
                    <a:pt x="2841" y="565"/>
                  </a:lnTo>
                  <a:lnTo>
                    <a:pt x="2841" y="565"/>
                  </a:lnTo>
                  <a:lnTo>
                    <a:pt x="2788" y="556"/>
                  </a:lnTo>
                  <a:lnTo>
                    <a:pt x="2788" y="556"/>
                  </a:lnTo>
                  <a:lnTo>
                    <a:pt x="2753" y="538"/>
                  </a:lnTo>
                  <a:lnTo>
                    <a:pt x="2753" y="538"/>
                  </a:lnTo>
                  <a:lnTo>
                    <a:pt x="2700" y="529"/>
                  </a:lnTo>
                  <a:lnTo>
                    <a:pt x="2656" y="512"/>
                  </a:lnTo>
                  <a:lnTo>
                    <a:pt x="2656" y="512"/>
                  </a:lnTo>
                  <a:lnTo>
                    <a:pt x="2629" y="494"/>
                  </a:lnTo>
                  <a:lnTo>
                    <a:pt x="2603" y="485"/>
                  </a:lnTo>
                  <a:lnTo>
                    <a:pt x="2568" y="485"/>
                  </a:lnTo>
                  <a:lnTo>
                    <a:pt x="2541" y="494"/>
                  </a:lnTo>
                  <a:lnTo>
                    <a:pt x="2541" y="494"/>
                  </a:lnTo>
                  <a:lnTo>
                    <a:pt x="2523" y="503"/>
                  </a:lnTo>
                  <a:lnTo>
                    <a:pt x="2506" y="520"/>
                  </a:lnTo>
                  <a:lnTo>
                    <a:pt x="2506" y="520"/>
                  </a:lnTo>
                  <a:lnTo>
                    <a:pt x="2488" y="529"/>
                  </a:lnTo>
                  <a:lnTo>
                    <a:pt x="2470" y="538"/>
                  </a:lnTo>
                  <a:lnTo>
                    <a:pt x="2470" y="538"/>
                  </a:lnTo>
                  <a:lnTo>
                    <a:pt x="2470" y="520"/>
                  </a:lnTo>
                  <a:lnTo>
                    <a:pt x="2470" y="512"/>
                  </a:lnTo>
                  <a:lnTo>
                    <a:pt x="2470" y="512"/>
                  </a:lnTo>
                  <a:lnTo>
                    <a:pt x="2470" y="503"/>
                  </a:lnTo>
                  <a:lnTo>
                    <a:pt x="2470" y="503"/>
                  </a:lnTo>
                  <a:lnTo>
                    <a:pt x="2462" y="494"/>
                  </a:lnTo>
                  <a:lnTo>
                    <a:pt x="2462" y="494"/>
                  </a:lnTo>
                  <a:lnTo>
                    <a:pt x="2462" y="476"/>
                  </a:lnTo>
                  <a:lnTo>
                    <a:pt x="2453" y="467"/>
                  </a:lnTo>
                  <a:lnTo>
                    <a:pt x="2435" y="459"/>
                  </a:lnTo>
                  <a:lnTo>
                    <a:pt x="2435" y="459"/>
                  </a:lnTo>
                  <a:lnTo>
                    <a:pt x="2426" y="459"/>
                  </a:lnTo>
                  <a:lnTo>
                    <a:pt x="2409" y="467"/>
                  </a:lnTo>
                  <a:lnTo>
                    <a:pt x="2391" y="494"/>
                  </a:lnTo>
                  <a:lnTo>
                    <a:pt x="2391" y="494"/>
                  </a:lnTo>
                  <a:lnTo>
                    <a:pt x="2373" y="520"/>
                  </a:lnTo>
                  <a:lnTo>
                    <a:pt x="2365" y="538"/>
                  </a:lnTo>
                  <a:lnTo>
                    <a:pt x="2365" y="538"/>
                  </a:lnTo>
                  <a:lnTo>
                    <a:pt x="2347" y="520"/>
                  </a:lnTo>
                  <a:lnTo>
                    <a:pt x="2329" y="485"/>
                  </a:lnTo>
                  <a:lnTo>
                    <a:pt x="2329" y="485"/>
                  </a:lnTo>
                  <a:lnTo>
                    <a:pt x="2303" y="450"/>
                  </a:lnTo>
                  <a:lnTo>
                    <a:pt x="2285" y="423"/>
                  </a:lnTo>
                  <a:lnTo>
                    <a:pt x="2285" y="423"/>
                  </a:lnTo>
                  <a:lnTo>
                    <a:pt x="2250" y="415"/>
                  </a:lnTo>
                  <a:lnTo>
                    <a:pt x="2232" y="406"/>
                  </a:lnTo>
                  <a:lnTo>
                    <a:pt x="2223" y="415"/>
                  </a:lnTo>
                  <a:lnTo>
                    <a:pt x="2223" y="415"/>
                  </a:lnTo>
                  <a:lnTo>
                    <a:pt x="2215" y="423"/>
                  </a:lnTo>
                  <a:lnTo>
                    <a:pt x="2215" y="441"/>
                  </a:lnTo>
                  <a:lnTo>
                    <a:pt x="2223" y="459"/>
                  </a:lnTo>
                  <a:lnTo>
                    <a:pt x="2223" y="459"/>
                  </a:lnTo>
                  <a:lnTo>
                    <a:pt x="2206" y="467"/>
                  </a:lnTo>
                  <a:lnTo>
                    <a:pt x="2206" y="485"/>
                  </a:lnTo>
                  <a:lnTo>
                    <a:pt x="2206" y="485"/>
                  </a:lnTo>
                  <a:lnTo>
                    <a:pt x="2188" y="503"/>
                  </a:lnTo>
                  <a:lnTo>
                    <a:pt x="2188" y="503"/>
                  </a:lnTo>
                  <a:lnTo>
                    <a:pt x="2179" y="494"/>
                  </a:lnTo>
                  <a:lnTo>
                    <a:pt x="2179" y="494"/>
                  </a:lnTo>
                  <a:lnTo>
                    <a:pt x="2179" y="494"/>
                  </a:lnTo>
                  <a:lnTo>
                    <a:pt x="2179" y="494"/>
                  </a:lnTo>
                  <a:lnTo>
                    <a:pt x="2179" y="485"/>
                  </a:lnTo>
                  <a:lnTo>
                    <a:pt x="2179" y="485"/>
                  </a:lnTo>
                  <a:lnTo>
                    <a:pt x="2179" y="476"/>
                  </a:lnTo>
                  <a:lnTo>
                    <a:pt x="2179" y="476"/>
                  </a:lnTo>
                  <a:lnTo>
                    <a:pt x="2170" y="467"/>
                  </a:lnTo>
                  <a:lnTo>
                    <a:pt x="2170" y="467"/>
                  </a:lnTo>
                  <a:lnTo>
                    <a:pt x="2162" y="459"/>
                  </a:lnTo>
                  <a:lnTo>
                    <a:pt x="2135" y="459"/>
                  </a:lnTo>
                  <a:lnTo>
                    <a:pt x="2135" y="459"/>
                  </a:lnTo>
                  <a:lnTo>
                    <a:pt x="2118" y="459"/>
                  </a:lnTo>
                  <a:lnTo>
                    <a:pt x="2118" y="459"/>
                  </a:lnTo>
                  <a:lnTo>
                    <a:pt x="2082" y="459"/>
                  </a:lnTo>
                  <a:lnTo>
                    <a:pt x="2047" y="476"/>
                  </a:lnTo>
                  <a:lnTo>
                    <a:pt x="2047" y="476"/>
                  </a:lnTo>
                  <a:lnTo>
                    <a:pt x="2012" y="494"/>
                  </a:lnTo>
                  <a:lnTo>
                    <a:pt x="2012" y="494"/>
                  </a:lnTo>
                  <a:lnTo>
                    <a:pt x="1985" y="503"/>
                  </a:lnTo>
                  <a:lnTo>
                    <a:pt x="1985" y="503"/>
                  </a:lnTo>
                  <a:lnTo>
                    <a:pt x="1959" y="512"/>
                  </a:lnTo>
                  <a:lnTo>
                    <a:pt x="1950" y="520"/>
                  </a:lnTo>
                  <a:lnTo>
                    <a:pt x="1950" y="520"/>
                  </a:lnTo>
                  <a:lnTo>
                    <a:pt x="1941" y="529"/>
                  </a:lnTo>
                  <a:lnTo>
                    <a:pt x="1941" y="529"/>
                  </a:lnTo>
                  <a:lnTo>
                    <a:pt x="1923" y="529"/>
                  </a:lnTo>
                  <a:lnTo>
                    <a:pt x="1923" y="529"/>
                  </a:lnTo>
                  <a:lnTo>
                    <a:pt x="1915" y="520"/>
                  </a:lnTo>
                  <a:lnTo>
                    <a:pt x="1906" y="512"/>
                  </a:lnTo>
                  <a:lnTo>
                    <a:pt x="1879" y="512"/>
                  </a:lnTo>
                  <a:lnTo>
                    <a:pt x="1879" y="512"/>
                  </a:lnTo>
                  <a:lnTo>
                    <a:pt x="1870" y="512"/>
                  </a:lnTo>
                  <a:lnTo>
                    <a:pt x="1862" y="529"/>
                  </a:lnTo>
                  <a:lnTo>
                    <a:pt x="1862" y="529"/>
                  </a:lnTo>
                  <a:lnTo>
                    <a:pt x="1844" y="529"/>
                  </a:lnTo>
                  <a:lnTo>
                    <a:pt x="1844" y="529"/>
                  </a:lnTo>
                  <a:lnTo>
                    <a:pt x="1809" y="538"/>
                  </a:lnTo>
                  <a:lnTo>
                    <a:pt x="1791" y="547"/>
                  </a:lnTo>
                  <a:lnTo>
                    <a:pt x="1782" y="565"/>
                  </a:lnTo>
                  <a:lnTo>
                    <a:pt x="1782" y="565"/>
                  </a:lnTo>
                  <a:lnTo>
                    <a:pt x="1782" y="582"/>
                  </a:lnTo>
                  <a:lnTo>
                    <a:pt x="1782" y="582"/>
                  </a:lnTo>
                  <a:lnTo>
                    <a:pt x="1765" y="573"/>
                  </a:lnTo>
                  <a:lnTo>
                    <a:pt x="1738" y="573"/>
                  </a:lnTo>
                  <a:lnTo>
                    <a:pt x="1738" y="573"/>
                  </a:lnTo>
                  <a:lnTo>
                    <a:pt x="1712" y="573"/>
                  </a:lnTo>
                  <a:lnTo>
                    <a:pt x="1676" y="556"/>
                  </a:lnTo>
                  <a:lnTo>
                    <a:pt x="1632" y="529"/>
                  </a:lnTo>
                  <a:lnTo>
                    <a:pt x="1632" y="529"/>
                  </a:lnTo>
                  <a:lnTo>
                    <a:pt x="1623" y="520"/>
                  </a:lnTo>
                  <a:lnTo>
                    <a:pt x="1606" y="512"/>
                  </a:lnTo>
                  <a:lnTo>
                    <a:pt x="1571" y="512"/>
                  </a:lnTo>
                  <a:lnTo>
                    <a:pt x="1571" y="512"/>
                  </a:lnTo>
                  <a:lnTo>
                    <a:pt x="1518" y="503"/>
                  </a:lnTo>
                  <a:lnTo>
                    <a:pt x="1518" y="503"/>
                  </a:lnTo>
                  <a:lnTo>
                    <a:pt x="1509" y="512"/>
                  </a:lnTo>
                  <a:lnTo>
                    <a:pt x="1509" y="512"/>
                  </a:lnTo>
                  <a:lnTo>
                    <a:pt x="1500" y="520"/>
                  </a:lnTo>
                  <a:lnTo>
                    <a:pt x="1500" y="520"/>
                  </a:lnTo>
                  <a:lnTo>
                    <a:pt x="1491" y="520"/>
                  </a:lnTo>
                  <a:lnTo>
                    <a:pt x="1491" y="520"/>
                  </a:lnTo>
                  <a:lnTo>
                    <a:pt x="1482" y="512"/>
                  </a:lnTo>
                  <a:lnTo>
                    <a:pt x="1482" y="512"/>
                  </a:lnTo>
                  <a:lnTo>
                    <a:pt x="1473" y="512"/>
                  </a:lnTo>
                  <a:lnTo>
                    <a:pt x="1473" y="512"/>
                  </a:lnTo>
                  <a:lnTo>
                    <a:pt x="1465" y="503"/>
                  </a:lnTo>
                  <a:lnTo>
                    <a:pt x="1456" y="503"/>
                  </a:lnTo>
                  <a:lnTo>
                    <a:pt x="1456" y="503"/>
                  </a:lnTo>
                  <a:lnTo>
                    <a:pt x="1421" y="485"/>
                  </a:lnTo>
                  <a:lnTo>
                    <a:pt x="1376" y="485"/>
                  </a:lnTo>
                  <a:lnTo>
                    <a:pt x="1376" y="485"/>
                  </a:lnTo>
                  <a:lnTo>
                    <a:pt x="1368" y="485"/>
                  </a:lnTo>
                  <a:lnTo>
                    <a:pt x="1368" y="485"/>
                  </a:lnTo>
                  <a:lnTo>
                    <a:pt x="1368" y="485"/>
                  </a:lnTo>
                  <a:lnTo>
                    <a:pt x="1341" y="485"/>
                  </a:lnTo>
                  <a:lnTo>
                    <a:pt x="1341" y="485"/>
                  </a:lnTo>
                  <a:lnTo>
                    <a:pt x="1288" y="494"/>
                  </a:lnTo>
                  <a:lnTo>
                    <a:pt x="1288" y="494"/>
                  </a:lnTo>
                  <a:lnTo>
                    <a:pt x="1262" y="485"/>
                  </a:lnTo>
                  <a:lnTo>
                    <a:pt x="1262" y="485"/>
                  </a:lnTo>
                  <a:lnTo>
                    <a:pt x="1235" y="476"/>
                  </a:lnTo>
                  <a:lnTo>
                    <a:pt x="1200" y="467"/>
                  </a:lnTo>
                  <a:lnTo>
                    <a:pt x="1200" y="467"/>
                  </a:lnTo>
                  <a:lnTo>
                    <a:pt x="1182" y="476"/>
                  </a:lnTo>
                  <a:lnTo>
                    <a:pt x="1182" y="476"/>
                  </a:lnTo>
                  <a:lnTo>
                    <a:pt x="1173" y="476"/>
                  </a:lnTo>
                  <a:lnTo>
                    <a:pt x="1173" y="476"/>
                  </a:lnTo>
                  <a:lnTo>
                    <a:pt x="1147" y="476"/>
                  </a:lnTo>
                  <a:lnTo>
                    <a:pt x="1112" y="467"/>
                  </a:lnTo>
                  <a:lnTo>
                    <a:pt x="1112" y="467"/>
                  </a:lnTo>
                  <a:lnTo>
                    <a:pt x="1112" y="467"/>
                  </a:lnTo>
                  <a:lnTo>
                    <a:pt x="1085" y="450"/>
                  </a:lnTo>
                  <a:lnTo>
                    <a:pt x="1059" y="441"/>
                  </a:lnTo>
                  <a:lnTo>
                    <a:pt x="1059" y="441"/>
                  </a:lnTo>
                  <a:lnTo>
                    <a:pt x="1032" y="441"/>
                  </a:lnTo>
                  <a:lnTo>
                    <a:pt x="1006" y="441"/>
                  </a:lnTo>
                  <a:lnTo>
                    <a:pt x="1006" y="441"/>
                  </a:lnTo>
                  <a:lnTo>
                    <a:pt x="953" y="441"/>
                  </a:lnTo>
                  <a:lnTo>
                    <a:pt x="909" y="450"/>
                  </a:lnTo>
                  <a:lnTo>
                    <a:pt x="909" y="450"/>
                  </a:lnTo>
                  <a:lnTo>
                    <a:pt x="900" y="450"/>
                  </a:lnTo>
                  <a:lnTo>
                    <a:pt x="900" y="450"/>
                  </a:lnTo>
                  <a:lnTo>
                    <a:pt x="900" y="450"/>
                  </a:lnTo>
                  <a:lnTo>
                    <a:pt x="891" y="441"/>
                  </a:lnTo>
                  <a:lnTo>
                    <a:pt x="882" y="441"/>
                  </a:lnTo>
                  <a:lnTo>
                    <a:pt x="873" y="441"/>
                  </a:lnTo>
                  <a:lnTo>
                    <a:pt x="873" y="441"/>
                  </a:lnTo>
                  <a:lnTo>
                    <a:pt x="865" y="441"/>
                  </a:lnTo>
                  <a:lnTo>
                    <a:pt x="865" y="432"/>
                  </a:lnTo>
                  <a:lnTo>
                    <a:pt x="865" y="432"/>
                  </a:lnTo>
                  <a:lnTo>
                    <a:pt x="865" y="423"/>
                  </a:lnTo>
                  <a:lnTo>
                    <a:pt x="856" y="406"/>
                  </a:lnTo>
                  <a:lnTo>
                    <a:pt x="856" y="406"/>
                  </a:lnTo>
                  <a:lnTo>
                    <a:pt x="847" y="406"/>
                  </a:lnTo>
                  <a:lnTo>
                    <a:pt x="829" y="397"/>
                  </a:lnTo>
                  <a:lnTo>
                    <a:pt x="829" y="397"/>
                  </a:lnTo>
                  <a:lnTo>
                    <a:pt x="803" y="406"/>
                  </a:lnTo>
                  <a:lnTo>
                    <a:pt x="803" y="406"/>
                  </a:lnTo>
                  <a:lnTo>
                    <a:pt x="776" y="406"/>
                  </a:lnTo>
                  <a:lnTo>
                    <a:pt x="776" y="406"/>
                  </a:lnTo>
                  <a:lnTo>
                    <a:pt x="768" y="406"/>
                  </a:lnTo>
                  <a:lnTo>
                    <a:pt x="768" y="406"/>
                  </a:lnTo>
                  <a:lnTo>
                    <a:pt x="759" y="406"/>
                  </a:lnTo>
                  <a:lnTo>
                    <a:pt x="759" y="406"/>
                  </a:lnTo>
                  <a:lnTo>
                    <a:pt x="759" y="415"/>
                  </a:lnTo>
                  <a:lnTo>
                    <a:pt x="759" y="415"/>
                  </a:lnTo>
                  <a:lnTo>
                    <a:pt x="750" y="406"/>
                  </a:lnTo>
                  <a:lnTo>
                    <a:pt x="741" y="406"/>
                  </a:lnTo>
                  <a:lnTo>
                    <a:pt x="741" y="406"/>
                  </a:lnTo>
                  <a:lnTo>
                    <a:pt x="741" y="397"/>
                  </a:lnTo>
                  <a:lnTo>
                    <a:pt x="741" y="397"/>
                  </a:lnTo>
                  <a:lnTo>
                    <a:pt x="732" y="388"/>
                  </a:lnTo>
                  <a:lnTo>
                    <a:pt x="723" y="388"/>
                  </a:lnTo>
                  <a:lnTo>
                    <a:pt x="723" y="388"/>
                  </a:lnTo>
                  <a:lnTo>
                    <a:pt x="715" y="388"/>
                  </a:lnTo>
                  <a:lnTo>
                    <a:pt x="706" y="397"/>
                  </a:lnTo>
                  <a:lnTo>
                    <a:pt x="706" y="397"/>
                  </a:lnTo>
                  <a:lnTo>
                    <a:pt x="688" y="406"/>
                  </a:lnTo>
                  <a:lnTo>
                    <a:pt x="679" y="406"/>
                  </a:lnTo>
                  <a:lnTo>
                    <a:pt x="679" y="406"/>
                  </a:lnTo>
                  <a:lnTo>
                    <a:pt x="662" y="406"/>
                  </a:lnTo>
                  <a:lnTo>
                    <a:pt x="662" y="406"/>
                  </a:lnTo>
                  <a:lnTo>
                    <a:pt x="662" y="406"/>
                  </a:lnTo>
                  <a:lnTo>
                    <a:pt x="662" y="406"/>
                  </a:lnTo>
                  <a:lnTo>
                    <a:pt x="671" y="397"/>
                  </a:lnTo>
                  <a:lnTo>
                    <a:pt x="671" y="397"/>
                  </a:lnTo>
                  <a:lnTo>
                    <a:pt x="671" y="397"/>
                  </a:lnTo>
                  <a:lnTo>
                    <a:pt x="671" y="397"/>
                  </a:lnTo>
                  <a:lnTo>
                    <a:pt x="671" y="397"/>
                  </a:lnTo>
                  <a:lnTo>
                    <a:pt x="679" y="388"/>
                  </a:lnTo>
                  <a:lnTo>
                    <a:pt x="679" y="388"/>
                  </a:lnTo>
                  <a:lnTo>
                    <a:pt x="679" y="379"/>
                  </a:lnTo>
                  <a:lnTo>
                    <a:pt x="679" y="379"/>
                  </a:lnTo>
                  <a:lnTo>
                    <a:pt x="653" y="362"/>
                  </a:lnTo>
                  <a:lnTo>
                    <a:pt x="653" y="362"/>
                  </a:lnTo>
                  <a:lnTo>
                    <a:pt x="635" y="353"/>
                  </a:lnTo>
                  <a:lnTo>
                    <a:pt x="635" y="353"/>
                  </a:lnTo>
                  <a:lnTo>
                    <a:pt x="618" y="362"/>
                  </a:lnTo>
                  <a:lnTo>
                    <a:pt x="600" y="379"/>
                  </a:lnTo>
                  <a:lnTo>
                    <a:pt x="600" y="379"/>
                  </a:lnTo>
                  <a:lnTo>
                    <a:pt x="582" y="397"/>
                  </a:lnTo>
                  <a:lnTo>
                    <a:pt x="582" y="397"/>
                  </a:lnTo>
                  <a:lnTo>
                    <a:pt x="556" y="406"/>
                  </a:lnTo>
                  <a:lnTo>
                    <a:pt x="521" y="415"/>
                  </a:lnTo>
                  <a:lnTo>
                    <a:pt x="521" y="415"/>
                  </a:lnTo>
                  <a:lnTo>
                    <a:pt x="503" y="415"/>
                  </a:lnTo>
                  <a:lnTo>
                    <a:pt x="503" y="415"/>
                  </a:lnTo>
                  <a:lnTo>
                    <a:pt x="494" y="406"/>
                  </a:lnTo>
                  <a:lnTo>
                    <a:pt x="485" y="406"/>
                  </a:lnTo>
                  <a:lnTo>
                    <a:pt x="485" y="406"/>
                  </a:lnTo>
                  <a:lnTo>
                    <a:pt x="459" y="415"/>
                  </a:lnTo>
                  <a:lnTo>
                    <a:pt x="450" y="415"/>
                  </a:lnTo>
                  <a:lnTo>
                    <a:pt x="441" y="432"/>
                  </a:lnTo>
                  <a:lnTo>
                    <a:pt x="441" y="432"/>
                  </a:lnTo>
                  <a:lnTo>
                    <a:pt x="441" y="441"/>
                  </a:lnTo>
                  <a:lnTo>
                    <a:pt x="450" y="450"/>
                  </a:lnTo>
                  <a:lnTo>
                    <a:pt x="450" y="450"/>
                  </a:lnTo>
                  <a:lnTo>
                    <a:pt x="459" y="450"/>
                  </a:lnTo>
                  <a:lnTo>
                    <a:pt x="459" y="450"/>
                  </a:lnTo>
                  <a:lnTo>
                    <a:pt x="450" y="459"/>
                  </a:lnTo>
                  <a:lnTo>
                    <a:pt x="450" y="459"/>
                  </a:lnTo>
                  <a:lnTo>
                    <a:pt x="450" y="459"/>
                  </a:lnTo>
                  <a:lnTo>
                    <a:pt x="450" y="459"/>
                  </a:lnTo>
                  <a:lnTo>
                    <a:pt x="450" y="459"/>
                  </a:lnTo>
                  <a:lnTo>
                    <a:pt x="450" y="459"/>
                  </a:lnTo>
                  <a:lnTo>
                    <a:pt x="441" y="459"/>
                  </a:lnTo>
                  <a:lnTo>
                    <a:pt x="441" y="459"/>
                  </a:lnTo>
                  <a:lnTo>
                    <a:pt x="432" y="450"/>
                  </a:lnTo>
                  <a:lnTo>
                    <a:pt x="432" y="450"/>
                  </a:lnTo>
                  <a:lnTo>
                    <a:pt x="432" y="450"/>
                  </a:lnTo>
                  <a:lnTo>
                    <a:pt x="424" y="450"/>
                  </a:lnTo>
                  <a:lnTo>
                    <a:pt x="415" y="450"/>
                  </a:lnTo>
                  <a:lnTo>
                    <a:pt x="415" y="450"/>
                  </a:lnTo>
                  <a:lnTo>
                    <a:pt x="406" y="450"/>
                  </a:lnTo>
                  <a:lnTo>
                    <a:pt x="406" y="450"/>
                  </a:lnTo>
                  <a:lnTo>
                    <a:pt x="379" y="459"/>
                  </a:lnTo>
                  <a:lnTo>
                    <a:pt x="353" y="467"/>
                  </a:lnTo>
                  <a:lnTo>
                    <a:pt x="326" y="467"/>
                  </a:lnTo>
                  <a:lnTo>
                    <a:pt x="326" y="467"/>
                  </a:lnTo>
                  <a:lnTo>
                    <a:pt x="309" y="476"/>
                  </a:lnTo>
                  <a:lnTo>
                    <a:pt x="274" y="512"/>
                  </a:lnTo>
                  <a:lnTo>
                    <a:pt x="265" y="512"/>
                  </a:lnTo>
                  <a:lnTo>
                    <a:pt x="265" y="512"/>
                  </a:lnTo>
                  <a:lnTo>
                    <a:pt x="256" y="529"/>
                  </a:lnTo>
                  <a:lnTo>
                    <a:pt x="256" y="538"/>
                  </a:lnTo>
                  <a:lnTo>
                    <a:pt x="256" y="538"/>
                  </a:lnTo>
                  <a:lnTo>
                    <a:pt x="256" y="556"/>
                  </a:lnTo>
                  <a:lnTo>
                    <a:pt x="238" y="573"/>
                  </a:lnTo>
                  <a:lnTo>
                    <a:pt x="238" y="573"/>
                  </a:lnTo>
                  <a:lnTo>
                    <a:pt x="221" y="591"/>
                  </a:lnTo>
                  <a:lnTo>
                    <a:pt x="194" y="600"/>
                  </a:lnTo>
                  <a:lnTo>
                    <a:pt x="132" y="609"/>
                  </a:lnTo>
                  <a:lnTo>
                    <a:pt x="132" y="609"/>
                  </a:lnTo>
                  <a:lnTo>
                    <a:pt x="124" y="600"/>
                  </a:lnTo>
                  <a:lnTo>
                    <a:pt x="124" y="600"/>
                  </a:lnTo>
                  <a:lnTo>
                    <a:pt x="115" y="600"/>
                  </a:lnTo>
                  <a:lnTo>
                    <a:pt x="97" y="600"/>
                  </a:lnTo>
                  <a:lnTo>
                    <a:pt x="97" y="600"/>
                  </a:lnTo>
                  <a:lnTo>
                    <a:pt x="88" y="609"/>
                  </a:lnTo>
                  <a:lnTo>
                    <a:pt x="88" y="618"/>
                  </a:lnTo>
                  <a:lnTo>
                    <a:pt x="88" y="626"/>
                  </a:lnTo>
                  <a:lnTo>
                    <a:pt x="88" y="626"/>
                  </a:lnTo>
                  <a:lnTo>
                    <a:pt x="88" y="635"/>
                  </a:lnTo>
                  <a:lnTo>
                    <a:pt x="88" y="635"/>
                  </a:lnTo>
                  <a:lnTo>
                    <a:pt x="79" y="644"/>
                  </a:lnTo>
                  <a:lnTo>
                    <a:pt x="79" y="644"/>
                  </a:lnTo>
                  <a:lnTo>
                    <a:pt x="79" y="653"/>
                  </a:lnTo>
                  <a:lnTo>
                    <a:pt x="88" y="662"/>
                  </a:lnTo>
                  <a:lnTo>
                    <a:pt x="150" y="679"/>
                  </a:lnTo>
                  <a:lnTo>
                    <a:pt x="150" y="679"/>
                  </a:lnTo>
                  <a:lnTo>
                    <a:pt x="176" y="697"/>
                  </a:lnTo>
                  <a:lnTo>
                    <a:pt x="203" y="724"/>
                  </a:lnTo>
                  <a:lnTo>
                    <a:pt x="229" y="768"/>
                  </a:lnTo>
                  <a:lnTo>
                    <a:pt x="229" y="768"/>
                  </a:lnTo>
                  <a:lnTo>
                    <a:pt x="238" y="776"/>
                  </a:lnTo>
                  <a:lnTo>
                    <a:pt x="238" y="776"/>
                  </a:lnTo>
                  <a:lnTo>
                    <a:pt x="247" y="776"/>
                  </a:lnTo>
                  <a:lnTo>
                    <a:pt x="291" y="776"/>
                  </a:lnTo>
                  <a:lnTo>
                    <a:pt x="291" y="776"/>
                  </a:lnTo>
                  <a:lnTo>
                    <a:pt x="300" y="776"/>
                  </a:lnTo>
                  <a:lnTo>
                    <a:pt x="300" y="776"/>
                  </a:lnTo>
                  <a:lnTo>
                    <a:pt x="335" y="776"/>
                  </a:lnTo>
                  <a:lnTo>
                    <a:pt x="335" y="776"/>
                  </a:lnTo>
                  <a:lnTo>
                    <a:pt x="344" y="776"/>
                  </a:lnTo>
                  <a:lnTo>
                    <a:pt x="344" y="794"/>
                  </a:lnTo>
                  <a:lnTo>
                    <a:pt x="344" y="794"/>
                  </a:lnTo>
                  <a:lnTo>
                    <a:pt x="344" y="794"/>
                  </a:lnTo>
                  <a:lnTo>
                    <a:pt x="344" y="812"/>
                  </a:lnTo>
                  <a:lnTo>
                    <a:pt x="344" y="821"/>
                  </a:lnTo>
                  <a:lnTo>
                    <a:pt x="353" y="821"/>
                  </a:lnTo>
                  <a:lnTo>
                    <a:pt x="353" y="821"/>
                  </a:lnTo>
                  <a:lnTo>
                    <a:pt x="371" y="829"/>
                  </a:lnTo>
                  <a:lnTo>
                    <a:pt x="379" y="829"/>
                  </a:lnTo>
                  <a:lnTo>
                    <a:pt x="397" y="829"/>
                  </a:lnTo>
                  <a:lnTo>
                    <a:pt x="397" y="829"/>
                  </a:lnTo>
                  <a:lnTo>
                    <a:pt x="406" y="838"/>
                  </a:lnTo>
                  <a:lnTo>
                    <a:pt x="406" y="838"/>
                  </a:lnTo>
                  <a:lnTo>
                    <a:pt x="406" y="838"/>
                  </a:lnTo>
                  <a:lnTo>
                    <a:pt x="406" y="838"/>
                  </a:lnTo>
                  <a:lnTo>
                    <a:pt x="388" y="838"/>
                  </a:lnTo>
                  <a:lnTo>
                    <a:pt x="388" y="838"/>
                  </a:lnTo>
                  <a:lnTo>
                    <a:pt x="344" y="847"/>
                  </a:lnTo>
                  <a:lnTo>
                    <a:pt x="344" y="847"/>
                  </a:lnTo>
                  <a:lnTo>
                    <a:pt x="344" y="847"/>
                  </a:lnTo>
                  <a:lnTo>
                    <a:pt x="344" y="847"/>
                  </a:lnTo>
                  <a:lnTo>
                    <a:pt x="318" y="865"/>
                  </a:lnTo>
                  <a:lnTo>
                    <a:pt x="309" y="874"/>
                  </a:lnTo>
                  <a:lnTo>
                    <a:pt x="309" y="874"/>
                  </a:lnTo>
                  <a:lnTo>
                    <a:pt x="300" y="865"/>
                  </a:lnTo>
                  <a:lnTo>
                    <a:pt x="300" y="865"/>
                  </a:lnTo>
                  <a:lnTo>
                    <a:pt x="291" y="856"/>
                  </a:lnTo>
                  <a:lnTo>
                    <a:pt x="238" y="856"/>
                  </a:lnTo>
                  <a:lnTo>
                    <a:pt x="238" y="856"/>
                  </a:lnTo>
                  <a:lnTo>
                    <a:pt x="221" y="856"/>
                  </a:lnTo>
                  <a:lnTo>
                    <a:pt x="221" y="856"/>
                  </a:lnTo>
                  <a:lnTo>
                    <a:pt x="221" y="856"/>
                  </a:lnTo>
                  <a:lnTo>
                    <a:pt x="221" y="856"/>
                  </a:lnTo>
                  <a:lnTo>
                    <a:pt x="221" y="856"/>
                  </a:lnTo>
                  <a:lnTo>
                    <a:pt x="221" y="856"/>
                  </a:lnTo>
                  <a:lnTo>
                    <a:pt x="221" y="847"/>
                  </a:lnTo>
                  <a:lnTo>
                    <a:pt x="221" y="847"/>
                  </a:lnTo>
                  <a:lnTo>
                    <a:pt x="221" y="838"/>
                  </a:lnTo>
                  <a:lnTo>
                    <a:pt x="221" y="838"/>
                  </a:lnTo>
                  <a:lnTo>
                    <a:pt x="229" y="829"/>
                  </a:lnTo>
                  <a:lnTo>
                    <a:pt x="229" y="829"/>
                  </a:lnTo>
                  <a:lnTo>
                    <a:pt x="221" y="812"/>
                  </a:lnTo>
                  <a:lnTo>
                    <a:pt x="221" y="812"/>
                  </a:lnTo>
                  <a:lnTo>
                    <a:pt x="221" y="812"/>
                  </a:lnTo>
                  <a:lnTo>
                    <a:pt x="203" y="803"/>
                  </a:lnTo>
                  <a:lnTo>
                    <a:pt x="203" y="803"/>
                  </a:lnTo>
                  <a:lnTo>
                    <a:pt x="185" y="812"/>
                  </a:lnTo>
                  <a:lnTo>
                    <a:pt x="159" y="821"/>
                  </a:lnTo>
                  <a:lnTo>
                    <a:pt x="159" y="821"/>
                  </a:lnTo>
                  <a:lnTo>
                    <a:pt x="150" y="829"/>
                  </a:lnTo>
                  <a:lnTo>
                    <a:pt x="150" y="829"/>
                  </a:lnTo>
                  <a:lnTo>
                    <a:pt x="132" y="838"/>
                  </a:lnTo>
                  <a:lnTo>
                    <a:pt x="132" y="838"/>
                  </a:lnTo>
                  <a:lnTo>
                    <a:pt x="124" y="838"/>
                  </a:lnTo>
                  <a:lnTo>
                    <a:pt x="124" y="847"/>
                  </a:lnTo>
                  <a:lnTo>
                    <a:pt x="124" y="856"/>
                  </a:lnTo>
                  <a:lnTo>
                    <a:pt x="124" y="856"/>
                  </a:lnTo>
                  <a:lnTo>
                    <a:pt x="124" y="856"/>
                  </a:lnTo>
                  <a:lnTo>
                    <a:pt x="106" y="856"/>
                  </a:lnTo>
                  <a:lnTo>
                    <a:pt x="106" y="856"/>
                  </a:lnTo>
                  <a:lnTo>
                    <a:pt x="97" y="856"/>
                  </a:lnTo>
                  <a:lnTo>
                    <a:pt x="79" y="865"/>
                  </a:lnTo>
                  <a:lnTo>
                    <a:pt x="79" y="865"/>
                  </a:lnTo>
                  <a:lnTo>
                    <a:pt x="44" y="874"/>
                  </a:lnTo>
                  <a:lnTo>
                    <a:pt x="44" y="874"/>
                  </a:lnTo>
                  <a:lnTo>
                    <a:pt x="35" y="874"/>
                  </a:lnTo>
                  <a:lnTo>
                    <a:pt x="35" y="874"/>
                  </a:lnTo>
                  <a:lnTo>
                    <a:pt x="18" y="882"/>
                  </a:lnTo>
                  <a:lnTo>
                    <a:pt x="18" y="882"/>
                  </a:lnTo>
                  <a:lnTo>
                    <a:pt x="0" y="900"/>
                  </a:lnTo>
                  <a:lnTo>
                    <a:pt x="0" y="900"/>
                  </a:lnTo>
                  <a:lnTo>
                    <a:pt x="0" y="909"/>
                  </a:lnTo>
                  <a:lnTo>
                    <a:pt x="0" y="909"/>
                  </a:lnTo>
                  <a:lnTo>
                    <a:pt x="0" y="918"/>
                  </a:lnTo>
                  <a:lnTo>
                    <a:pt x="0" y="918"/>
                  </a:lnTo>
                  <a:lnTo>
                    <a:pt x="26" y="927"/>
                  </a:lnTo>
                  <a:lnTo>
                    <a:pt x="79" y="935"/>
                  </a:lnTo>
                  <a:lnTo>
                    <a:pt x="79" y="935"/>
                  </a:lnTo>
                  <a:lnTo>
                    <a:pt x="79" y="935"/>
                  </a:lnTo>
                  <a:lnTo>
                    <a:pt x="79" y="944"/>
                  </a:lnTo>
                  <a:lnTo>
                    <a:pt x="79" y="944"/>
                  </a:lnTo>
                  <a:lnTo>
                    <a:pt x="79" y="944"/>
                  </a:lnTo>
                  <a:lnTo>
                    <a:pt x="79" y="944"/>
                  </a:lnTo>
                  <a:lnTo>
                    <a:pt x="79" y="944"/>
                  </a:lnTo>
                  <a:lnTo>
                    <a:pt x="79" y="944"/>
                  </a:lnTo>
                  <a:lnTo>
                    <a:pt x="79" y="953"/>
                  </a:lnTo>
                  <a:lnTo>
                    <a:pt x="79" y="953"/>
                  </a:lnTo>
                  <a:lnTo>
                    <a:pt x="71" y="962"/>
                  </a:lnTo>
                  <a:lnTo>
                    <a:pt x="71" y="962"/>
                  </a:lnTo>
                  <a:lnTo>
                    <a:pt x="79" y="971"/>
                  </a:lnTo>
                  <a:lnTo>
                    <a:pt x="79" y="971"/>
                  </a:lnTo>
                  <a:lnTo>
                    <a:pt x="79" y="971"/>
                  </a:lnTo>
                  <a:lnTo>
                    <a:pt x="79" y="971"/>
                  </a:lnTo>
                  <a:lnTo>
                    <a:pt x="88" y="980"/>
                  </a:lnTo>
                  <a:lnTo>
                    <a:pt x="88" y="980"/>
                  </a:lnTo>
                  <a:lnTo>
                    <a:pt x="88" y="988"/>
                  </a:lnTo>
                  <a:lnTo>
                    <a:pt x="88" y="988"/>
                  </a:lnTo>
                  <a:lnTo>
                    <a:pt x="97" y="997"/>
                  </a:lnTo>
                  <a:lnTo>
                    <a:pt x="115" y="1006"/>
                  </a:lnTo>
                  <a:lnTo>
                    <a:pt x="115" y="1006"/>
                  </a:lnTo>
                  <a:lnTo>
                    <a:pt x="132" y="1015"/>
                  </a:lnTo>
                  <a:lnTo>
                    <a:pt x="159" y="1015"/>
                  </a:lnTo>
                  <a:lnTo>
                    <a:pt x="159" y="1015"/>
                  </a:lnTo>
                  <a:lnTo>
                    <a:pt x="185" y="1015"/>
                  </a:lnTo>
                  <a:lnTo>
                    <a:pt x="185" y="1015"/>
                  </a:lnTo>
                  <a:lnTo>
                    <a:pt x="212" y="1015"/>
                  </a:lnTo>
                  <a:lnTo>
                    <a:pt x="212" y="1015"/>
                  </a:lnTo>
                  <a:lnTo>
                    <a:pt x="212" y="1006"/>
                  </a:lnTo>
                  <a:lnTo>
                    <a:pt x="212" y="1006"/>
                  </a:lnTo>
                  <a:lnTo>
                    <a:pt x="238" y="1006"/>
                  </a:lnTo>
                  <a:lnTo>
                    <a:pt x="238" y="1006"/>
                  </a:lnTo>
                  <a:lnTo>
                    <a:pt x="247" y="1006"/>
                  </a:lnTo>
                  <a:lnTo>
                    <a:pt x="247" y="1006"/>
                  </a:lnTo>
                  <a:lnTo>
                    <a:pt x="256" y="1015"/>
                  </a:lnTo>
                  <a:lnTo>
                    <a:pt x="256" y="1015"/>
                  </a:lnTo>
                  <a:lnTo>
                    <a:pt x="265" y="1015"/>
                  </a:lnTo>
                  <a:lnTo>
                    <a:pt x="265" y="1015"/>
                  </a:lnTo>
                  <a:lnTo>
                    <a:pt x="274" y="1024"/>
                  </a:lnTo>
                  <a:lnTo>
                    <a:pt x="274" y="1024"/>
                  </a:lnTo>
                  <a:lnTo>
                    <a:pt x="282" y="1015"/>
                  </a:lnTo>
                  <a:lnTo>
                    <a:pt x="291" y="1006"/>
                  </a:lnTo>
                  <a:lnTo>
                    <a:pt x="291" y="1006"/>
                  </a:lnTo>
                  <a:lnTo>
                    <a:pt x="318" y="988"/>
                  </a:lnTo>
                  <a:lnTo>
                    <a:pt x="344" y="980"/>
                  </a:lnTo>
                  <a:lnTo>
                    <a:pt x="362" y="971"/>
                  </a:lnTo>
                  <a:lnTo>
                    <a:pt x="362" y="971"/>
                  </a:lnTo>
                  <a:lnTo>
                    <a:pt x="379" y="980"/>
                  </a:lnTo>
                  <a:lnTo>
                    <a:pt x="379" y="980"/>
                  </a:lnTo>
                  <a:lnTo>
                    <a:pt x="379" y="980"/>
                  </a:lnTo>
                  <a:lnTo>
                    <a:pt x="379" y="980"/>
                  </a:lnTo>
                  <a:lnTo>
                    <a:pt x="388" y="980"/>
                  </a:lnTo>
                  <a:lnTo>
                    <a:pt x="388" y="980"/>
                  </a:lnTo>
                  <a:lnTo>
                    <a:pt x="388" y="988"/>
                  </a:lnTo>
                  <a:lnTo>
                    <a:pt x="388" y="988"/>
                  </a:lnTo>
                  <a:lnTo>
                    <a:pt x="388" y="988"/>
                  </a:lnTo>
                  <a:lnTo>
                    <a:pt x="379" y="997"/>
                  </a:lnTo>
                  <a:lnTo>
                    <a:pt x="379" y="997"/>
                  </a:lnTo>
                  <a:lnTo>
                    <a:pt x="371" y="997"/>
                  </a:lnTo>
                  <a:lnTo>
                    <a:pt x="371" y="997"/>
                  </a:lnTo>
                  <a:lnTo>
                    <a:pt x="371" y="1015"/>
                  </a:lnTo>
                  <a:lnTo>
                    <a:pt x="371" y="1015"/>
                  </a:lnTo>
                  <a:lnTo>
                    <a:pt x="379" y="1041"/>
                  </a:lnTo>
                  <a:lnTo>
                    <a:pt x="388" y="1059"/>
                  </a:lnTo>
                  <a:lnTo>
                    <a:pt x="388" y="1059"/>
                  </a:lnTo>
                  <a:lnTo>
                    <a:pt x="371" y="1085"/>
                  </a:lnTo>
                  <a:lnTo>
                    <a:pt x="371" y="1085"/>
                  </a:lnTo>
                  <a:lnTo>
                    <a:pt x="335" y="1085"/>
                  </a:lnTo>
                  <a:lnTo>
                    <a:pt x="318" y="1085"/>
                  </a:lnTo>
                  <a:lnTo>
                    <a:pt x="318" y="1085"/>
                  </a:lnTo>
                  <a:lnTo>
                    <a:pt x="300" y="1085"/>
                  </a:lnTo>
                  <a:lnTo>
                    <a:pt x="300" y="1085"/>
                  </a:lnTo>
                  <a:lnTo>
                    <a:pt x="291" y="1085"/>
                  </a:lnTo>
                  <a:lnTo>
                    <a:pt x="291" y="1094"/>
                  </a:lnTo>
                  <a:lnTo>
                    <a:pt x="291" y="1103"/>
                  </a:lnTo>
                  <a:lnTo>
                    <a:pt x="291" y="1103"/>
                  </a:lnTo>
                  <a:lnTo>
                    <a:pt x="291" y="1103"/>
                  </a:lnTo>
                  <a:lnTo>
                    <a:pt x="282" y="1121"/>
                  </a:lnTo>
                  <a:lnTo>
                    <a:pt x="274" y="1130"/>
                  </a:lnTo>
                  <a:lnTo>
                    <a:pt x="274" y="1130"/>
                  </a:lnTo>
                  <a:lnTo>
                    <a:pt x="256" y="1130"/>
                  </a:lnTo>
                  <a:lnTo>
                    <a:pt x="256" y="1130"/>
                  </a:lnTo>
                  <a:lnTo>
                    <a:pt x="238" y="1130"/>
                  </a:lnTo>
                  <a:lnTo>
                    <a:pt x="238" y="1130"/>
                  </a:lnTo>
                  <a:lnTo>
                    <a:pt x="221" y="1112"/>
                  </a:lnTo>
                  <a:lnTo>
                    <a:pt x="203" y="1112"/>
                  </a:lnTo>
                  <a:lnTo>
                    <a:pt x="203" y="1112"/>
                  </a:lnTo>
                  <a:lnTo>
                    <a:pt x="194" y="1112"/>
                  </a:lnTo>
                  <a:lnTo>
                    <a:pt x="185" y="1121"/>
                  </a:lnTo>
                  <a:lnTo>
                    <a:pt x="185" y="1121"/>
                  </a:lnTo>
                  <a:lnTo>
                    <a:pt x="176" y="1138"/>
                  </a:lnTo>
                  <a:lnTo>
                    <a:pt x="176" y="1165"/>
                  </a:lnTo>
                  <a:lnTo>
                    <a:pt x="176" y="1174"/>
                  </a:lnTo>
                  <a:lnTo>
                    <a:pt x="176" y="1174"/>
                  </a:lnTo>
                  <a:lnTo>
                    <a:pt x="168" y="1174"/>
                  </a:lnTo>
                  <a:lnTo>
                    <a:pt x="168" y="1174"/>
                  </a:lnTo>
                  <a:lnTo>
                    <a:pt x="150" y="1183"/>
                  </a:lnTo>
                  <a:lnTo>
                    <a:pt x="132" y="1191"/>
                  </a:lnTo>
                  <a:lnTo>
                    <a:pt x="124" y="1209"/>
                  </a:lnTo>
                  <a:lnTo>
                    <a:pt x="124" y="1209"/>
                  </a:lnTo>
                  <a:lnTo>
                    <a:pt x="115" y="1227"/>
                  </a:lnTo>
                  <a:lnTo>
                    <a:pt x="97" y="1227"/>
                  </a:lnTo>
                  <a:lnTo>
                    <a:pt x="97" y="1227"/>
                  </a:lnTo>
                  <a:lnTo>
                    <a:pt x="88" y="1236"/>
                  </a:lnTo>
                  <a:lnTo>
                    <a:pt x="88" y="1244"/>
                  </a:lnTo>
                  <a:lnTo>
                    <a:pt x="88" y="1244"/>
                  </a:lnTo>
                  <a:lnTo>
                    <a:pt x="97" y="1253"/>
                  </a:lnTo>
                  <a:lnTo>
                    <a:pt x="97" y="1253"/>
                  </a:lnTo>
                  <a:lnTo>
                    <a:pt x="97" y="1262"/>
                  </a:lnTo>
                  <a:lnTo>
                    <a:pt x="97" y="1262"/>
                  </a:lnTo>
                  <a:lnTo>
                    <a:pt x="115" y="1280"/>
                  </a:lnTo>
                  <a:lnTo>
                    <a:pt x="132" y="1288"/>
                  </a:lnTo>
                  <a:lnTo>
                    <a:pt x="132" y="1288"/>
                  </a:lnTo>
                  <a:lnTo>
                    <a:pt x="150" y="1288"/>
                  </a:lnTo>
                  <a:lnTo>
                    <a:pt x="150" y="1288"/>
                  </a:lnTo>
                  <a:lnTo>
                    <a:pt x="150" y="1297"/>
                  </a:lnTo>
                  <a:lnTo>
                    <a:pt x="141" y="1324"/>
                  </a:lnTo>
                  <a:lnTo>
                    <a:pt x="141" y="1324"/>
                  </a:lnTo>
                  <a:lnTo>
                    <a:pt x="141" y="1324"/>
                  </a:lnTo>
                  <a:lnTo>
                    <a:pt x="141" y="1333"/>
                  </a:lnTo>
                  <a:lnTo>
                    <a:pt x="141" y="1333"/>
                  </a:lnTo>
                  <a:lnTo>
                    <a:pt x="150" y="1341"/>
                  </a:lnTo>
                  <a:lnTo>
                    <a:pt x="150" y="1341"/>
                  </a:lnTo>
                  <a:lnTo>
                    <a:pt x="168" y="1359"/>
                  </a:lnTo>
                  <a:lnTo>
                    <a:pt x="194" y="1386"/>
                  </a:lnTo>
                  <a:lnTo>
                    <a:pt x="194" y="1386"/>
                  </a:lnTo>
                  <a:lnTo>
                    <a:pt x="203" y="1394"/>
                  </a:lnTo>
                  <a:lnTo>
                    <a:pt x="203" y="1394"/>
                  </a:lnTo>
                  <a:lnTo>
                    <a:pt x="221" y="1403"/>
                  </a:lnTo>
                  <a:lnTo>
                    <a:pt x="221" y="1403"/>
                  </a:lnTo>
                  <a:lnTo>
                    <a:pt x="229" y="1412"/>
                  </a:lnTo>
                  <a:lnTo>
                    <a:pt x="238" y="1412"/>
                  </a:lnTo>
                  <a:lnTo>
                    <a:pt x="256" y="1403"/>
                  </a:lnTo>
                  <a:lnTo>
                    <a:pt x="256" y="1403"/>
                  </a:lnTo>
                  <a:lnTo>
                    <a:pt x="282" y="1394"/>
                  </a:lnTo>
                  <a:lnTo>
                    <a:pt x="282" y="1394"/>
                  </a:lnTo>
                  <a:lnTo>
                    <a:pt x="300" y="1394"/>
                  </a:lnTo>
                  <a:lnTo>
                    <a:pt x="300" y="1386"/>
                  </a:lnTo>
                  <a:lnTo>
                    <a:pt x="300" y="1386"/>
                  </a:lnTo>
                  <a:lnTo>
                    <a:pt x="300" y="1386"/>
                  </a:lnTo>
                  <a:lnTo>
                    <a:pt x="300" y="1386"/>
                  </a:lnTo>
                  <a:lnTo>
                    <a:pt x="309" y="1377"/>
                  </a:lnTo>
                  <a:lnTo>
                    <a:pt x="309" y="1377"/>
                  </a:lnTo>
                  <a:lnTo>
                    <a:pt x="309" y="1377"/>
                  </a:lnTo>
                  <a:lnTo>
                    <a:pt x="309" y="1377"/>
                  </a:lnTo>
                  <a:lnTo>
                    <a:pt x="309" y="1377"/>
                  </a:lnTo>
                  <a:lnTo>
                    <a:pt x="309" y="1377"/>
                  </a:lnTo>
                  <a:lnTo>
                    <a:pt x="326" y="1394"/>
                  </a:lnTo>
                  <a:lnTo>
                    <a:pt x="335" y="1421"/>
                  </a:lnTo>
                  <a:lnTo>
                    <a:pt x="335" y="1421"/>
                  </a:lnTo>
                  <a:lnTo>
                    <a:pt x="335" y="1430"/>
                  </a:lnTo>
                  <a:lnTo>
                    <a:pt x="335" y="1430"/>
                  </a:lnTo>
                  <a:lnTo>
                    <a:pt x="326" y="1439"/>
                  </a:lnTo>
                  <a:lnTo>
                    <a:pt x="326" y="1439"/>
                  </a:lnTo>
                  <a:lnTo>
                    <a:pt x="326" y="1447"/>
                  </a:lnTo>
                  <a:lnTo>
                    <a:pt x="326" y="1456"/>
                  </a:lnTo>
                  <a:lnTo>
                    <a:pt x="326" y="1456"/>
                  </a:lnTo>
                  <a:lnTo>
                    <a:pt x="326" y="1465"/>
                  </a:lnTo>
                  <a:lnTo>
                    <a:pt x="326" y="1483"/>
                  </a:lnTo>
                  <a:lnTo>
                    <a:pt x="326" y="1483"/>
                  </a:lnTo>
                  <a:lnTo>
                    <a:pt x="326" y="1492"/>
                  </a:lnTo>
                  <a:lnTo>
                    <a:pt x="335" y="1500"/>
                  </a:lnTo>
                  <a:lnTo>
                    <a:pt x="353" y="1500"/>
                  </a:lnTo>
                  <a:lnTo>
                    <a:pt x="353" y="1500"/>
                  </a:lnTo>
                  <a:lnTo>
                    <a:pt x="371" y="1492"/>
                  </a:lnTo>
                  <a:lnTo>
                    <a:pt x="388" y="1492"/>
                  </a:lnTo>
                  <a:lnTo>
                    <a:pt x="388" y="1483"/>
                  </a:lnTo>
                  <a:lnTo>
                    <a:pt x="388" y="1483"/>
                  </a:lnTo>
                  <a:lnTo>
                    <a:pt x="397" y="1474"/>
                  </a:lnTo>
                  <a:lnTo>
                    <a:pt x="415" y="1474"/>
                  </a:lnTo>
                  <a:lnTo>
                    <a:pt x="415" y="1474"/>
                  </a:lnTo>
                  <a:lnTo>
                    <a:pt x="441" y="1474"/>
                  </a:lnTo>
                  <a:lnTo>
                    <a:pt x="468" y="1492"/>
                  </a:lnTo>
                  <a:lnTo>
                    <a:pt x="468" y="1492"/>
                  </a:lnTo>
                  <a:lnTo>
                    <a:pt x="468" y="1492"/>
                  </a:lnTo>
                  <a:lnTo>
                    <a:pt x="468" y="1492"/>
                  </a:lnTo>
                  <a:lnTo>
                    <a:pt x="476" y="1500"/>
                  </a:lnTo>
                  <a:lnTo>
                    <a:pt x="476" y="1500"/>
                  </a:lnTo>
                  <a:lnTo>
                    <a:pt x="485" y="1509"/>
                  </a:lnTo>
                  <a:lnTo>
                    <a:pt x="494" y="1509"/>
                  </a:lnTo>
                  <a:lnTo>
                    <a:pt x="494" y="1509"/>
                  </a:lnTo>
                  <a:lnTo>
                    <a:pt x="503" y="1509"/>
                  </a:lnTo>
                  <a:lnTo>
                    <a:pt x="503" y="1492"/>
                  </a:lnTo>
                  <a:lnTo>
                    <a:pt x="503" y="1492"/>
                  </a:lnTo>
                  <a:lnTo>
                    <a:pt x="512" y="1483"/>
                  </a:lnTo>
                  <a:lnTo>
                    <a:pt x="521" y="1465"/>
                  </a:lnTo>
                  <a:lnTo>
                    <a:pt x="521" y="1465"/>
                  </a:lnTo>
                  <a:lnTo>
                    <a:pt x="529" y="1483"/>
                  </a:lnTo>
                  <a:lnTo>
                    <a:pt x="547" y="1492"/>
                  </a:lnTo>
                  <a:lnTo>
                    <a:pt x="547" y="1492"/>
                  </a:lnTo>
                  <a:lnTo>
                    <a:pt x="565" y="1483"/>
                  </a:lnTo>
                  <a:lnTo>
                    <a:pt x="565" y="1483"/>
                  </a:lnTo>
                  <a:lnTo>
                    <a:pt x="582" y="1483"/>
                  </a:lnTo>
                  <a:lnTo>
                    <a:pt x="582" y="1483"/>
                  </a:lnTo>
                  <a:lnTo>
                    <a:pt x="591" y="1474"/>
                  </a:lnTo>
                  <a:lnTo>
                    <a:pt x="591" y="1474"/>
                  </a:lnTo>
                  <a:lnTo>
                    <a:pt x="600" y="1474"/>
                  </a:lnTo>
                  <a:lnTo>
                    <a:pt x="600" y="1474"/>
                  </a:lnTo>
                  <a:lnTo>
                    <a:pt x="609" y="1474"/>
                  </a:lnTo>
                  <a:lnTo>
                    <a:pt x="609" y="1474"/>
                  </a:lnTo>
                  <a:lnTo>
                    <a:pt x="591" y="1492"/>
                  </a:lnTo>
                  <a:lnTo>
                    <a:pt x="582" y="1500"/>
                  </a:lnTo>
                  <a:lnTo>
                    <a:pt x="582" y="1500"/>
                  </a:lnTo>
                  <a:lnTo>
                    <a:pt x="574" y="1527"/>
                  </a:lnTo>
                  <a:lnTo>
                    <a:pt x="565" y="1553"/>
                  </a:lnTo>
                  <a:lnTo>
                    <a:pt x="565" y="1553"/>
                  </a:lnTo>
                  <a:lnTo>
                    <a:pt x="574" y="1562"/>
                  </a:lnTo>
                  <a:lnTo>
                    <a:pt x="574" y="1562"/>
                  </a:lnTo>
                  <a:lnTo>
                    <a:pt x="574" y="1580"/>
                  </a:lnTo>
                  <a:lnTo>
                    <a:pt x="574" y="1580"/>
                  </a:lnTo>
                  <a:lnTo>
                    <a:pt x="565" y="1580"/>
                  </a:lnTo>
                  <a:lnTo>
                    <a:pt x="565" y="1580"/>
                  </a:lnTo>
                  <a:lnTo>
                    <a:pt x="556" y="1589"/>
                  </a:lnTo>
                  <a:lnTo>
                    <a:pt x="538" y="1606"/>
                  </a:lnTo>
                  <a:lnTo>
                    <a:pt x="538" y="1615"/>
                  </a:lnTo>
                  <a:lnTo>
                    <a:pt x="538" y="1615"/>
                  </a:lnTo>
                  <a:lnTo>
                    <a:pt x="521" y="1633"/>
                  </a:lnTo>
                  <a:lnTo>
                    <a:pt x="494" y="1642"/>
                  </a:lnTo>
                  <a:lnTo>
                    <a:pt x="494" y="1642"/>
                  </a:lnTo>
                  <a:lnTo>
                    <a:pt x="468" y="1650"/>
                  </a:lnTo>
                  <a:lnTo>
                    <a:pt x="432" y="1677"/>
                  </a:lnTo>
                  <a:lnTo>
                    <a:pt x="406" y="1712"/>
                  </a:lnTo>
                  <a:lnTo>
                    <a:pt x="406" y="1712"/>
                  </a:lnTo>
                  <a:lnTo>
                    <a:pt x="406" y="1712"/>
                  </a:lnTo>
                  <a:lnTo>
                    <a:pt x="406" y="1712"/>
                  </a:lnTo>
                  <a:lnTo>
                    <a:pt x="397" y="1712"/>
                  </a:lnTo>
                  <a:lnTo>
                    <a:pt x="371" y="1712"/>
                  </a:lnTo>
                  <a:lnTo>
                    <a:pt x="371" y="1712"/>
                  </a:lnTo>
                  <a:lnTo>
                    <a:pt x="344" y="1712"/>
                  </a:lnTo>
                  <a:lnTo>
                    <a:pt x="344" y="1712"/>
                  </a:lnTo>
                  <a:lnTo>
                    <a:pt x="318" y="1712"/>
                  </a:lnTo>
                  <a:lnTo>
                    <a:pt x="318" y="1721"/>
                  </a:lnTo>
                  <a:lnTo>
                    <a:pt x="318" y="1721"/>
                  </a:lnTo>
                  <a:lnTo>
                    <a:pt x="291" y="1756"/>
                  </a:lnTo>
                  <a:lnTo>
                    <a:pt x="274" y="1765"/>
                  </a:lnTo>
                  <a:lnTo>
                    <a:pt x="274" y="1765"/>
                  </a:lnTo>
                  <a:lnTo>
                    <a:pt x="274" y="1774"/>
                  </a:lnTo>
                  <a:lnTo>
                    <a:pt x="274" y="1783"/>
                  </a:lnTo>
                  <a:lnTo>
                    <a:pt x="274" y="1783"/>
                  </a:lnTo>
                  <a:lnTo>
                    <a:pt x="282" y="1792"/>
                  </a:lnTo>
                  <a:lnTo>
                    <a:pt x="282" y="1792"/>
                  </a:lnTo>
                  <a:lnTo>
                    <a:pt x="291" y="1792"/>
                  </a:lnTo>
                  <a:lnTo>
                    <a:pt x="291" y="1792"/>
                  </a:lnTo>
                  <a:lnTo>
                    <a:pt x="318" y="1774"/>
                  </a:lnTo>
                  <a:lnTo>
                    <a:pt x="344" y="1756"/>
                  </a:lnTo>
                  <a:lnTo>
                    <a:pt x="344" y="1756"/>
                  </a:lnTo>
                  <a:lnTo>
                    <a:pt x="344" y="1748"/>
                  </a:lnTo>
                  <a:lnTo>
                    <a:pt x="344" y="1748"/>
                  </a:lnTo>
                  <a:lnTo>
                    <a:pt x="353" y="1748"/>
                  </a:lnTo>
                  <a:lnTo>
                    <a:pt x="353" y="1748"/>
                  </a:lnTo>
                  <a:lnTo>
                    <a:pt x="362" y="1756"/>
                  </a:lnTo>
                  <a:lnTo>
                    <a:pt x="362" y="1756"/>
                  </a:lnTo>
                  <a:lnTo>
                    <a:pt x="388" y="1748"/>
                  </a:lnTo>
                  <a:lnTo>
                    <a:pt x="406" y="1730"/>
                  </a:lnTo>
                  <a:lnTo>
                    <a:pt x="406" y="1730"/>
                  </a:lnTo>
                  <a:lnTo>
                    <a:pt x="406" y="1730"/>
                  </a:lnTo>
                  <a:lnTo>
                    <a:pt x="406" y="1730"/>
                  </a:lnTo>
                  <a:lnTo>
                    <a:pt x="424" y="1730"/>
                  </a:lnTo>
                  <a:lnTo>
                    <a:pt x="424" y="1730"/>
                  </a:lnTo>
                  <a:lnTo>
                    <a:pt x="450" y="1730"/>
                  </a:lnTo>
                  <a:lnTo>
                    <a:pt x="459" y="1730"/>
                  </a:lnTo>
                  <a:lnTo>
                    <a:pt x="459" y="1730"/>
                  </a:lnTo>
                  <a:lnTo>
                    <a:pt x="468" y="1730"/>
                  </a:lnTo>
                  <a:lnTo>
                    <a:pt x="468" y="1730"/>
                  </a:lnTo>
                  <a:lnTo>
                    <a:pt x="476" y="1721"/>
                  </a:lnTo>
                  <a:lnTo>
                    <a:pt x="476" y="1721"/>
                  </a:lnTo>
                  <a:lnTo>
                    <a:pt x="494" y="1712"/>
                  </a:lnTo>
                  <a:lnTo>
                    <a:pt x="494" y="1712"/>
                  </a:lnTo>
                  <a:lnTo>
                    <a:pt x="521" y="1703"/>
                  </a:lnTo>
                  <a:lnTo>
                    <a:pt x="538" y="1686"/>
                  </a:lnTo>
                  <a:lnTo>
                    <a:pt x="538" y="1686"/>
                  </a:lnTo>
                  <a:lnTo>
                    <a:pt x="538" y="1686"/>
                  </a:lnTo>
                  <a:lnTo>
                    <a:pt x="538" y="1677"/>
                  </a:lnTo>
                  <a:lnTo>
                    <a:pt x="538" y="1677"/>
                  </a:lnTo>
                  <a:lnTo>
                    <a:pt x="556" y="1659"/>
                  </a:lnTo>
                  <a:lnTo>
                    <a:pt x="582" y="1650"/>
                  </a:lnTo>
                  <a:lnTo>
                    <a:pt x="635" y="1624"/>
                  </a:lnTo>
                  <a:lnTo>
                    <a:pt x="635" y="1624"/>
                  </a:lnTo>
                  <a:lnTo>
                    <a:pt x="644" y="1624"/>
                  </a:lnTo>
                  <a:lnTo>
                    <a:pt x="644" y="1624"/>
                  </a:lnTo>
                  <a:lnTo>
                    <a:pt x="644" y="1615"/>
                  </a:lnTo>
                  <a:lnTo>
                    <a:pt x="653" y="1597"/>
                  </a:lnTo>
                  <a:lnTo>
                    <a:pt x="653" y="1597"/>
                  </a:lnTo>
                  <a:lnTo>
                    <a:pt x="653" y="1597"/>
                  </a:lnTo>
                  <a:lnTo>
                    <a:pt x="653" y="1597"/>
                  </a:lnTo>
                  <a:lnTo>
                    <a:pt x="653" y="1597"/>
                  </a:lnTo>
                  <a:lnTo>
                    <a:pt x="679" y="1589"/>
                  </a:lnTo>
                  <a:lnTo>
                    <a:pt x="706" y="1571"/>
                  </a:lnTo>
                  <a:lnTo>
                    <a:pt x="706" y="1571"/>
                  </a:lnTo>
                  <a:lnTo>
                    <a:pt x="715" y="1562"/>
                  </a:lnTo>
                  <a:lnTo>
                    <a:pt x="715" y="1562"/>
                  </a:lnTo>
                  <a:lnTo>
                    <a:pt x="732" y="1544"/>
                  </a:lnTo>
                  <a:lnTo>
                    <a:pt x="750" y="1544"/>
                  </a:lnTo>
                  <a:lnTo>
                    <a:pt x="750" y="1544"/>
                  </a:lnTo>
                  <a:lnTo>
                    <a:pt x="759" y="1544"/>
                  </a:lnTo>
                  <a:lnTo>
                    <a:pt x="759" y="1544"/>
                  </a:lnTo>
                  <a:lnTo>
                    <a:pt x="768" y="1536"/>
                  </a:lnTo>
                  <a:lnTo>
                    <a:pt x="776" y="1518"/>
                  </a:lnTo>
                  <a:lnTo>
                    <a:pt x="776" y="1518"/>
                  </a:lnTo>
                  <a:lnTo>
                    <a:pt x="776" y="1509"/>
                  </a:lnTo>
                  <a:lnTo>
                    <a:pt x="776" y="1500"/>
                  </a:lnTo>
                  <a:lnTo>
                    <a:pt x="776" y="1500"/>
                  </a:lnTo>
                  <a:lnTo>
                    <a:pt x="785" y="1500"/>
                  </a:lnTo>
                  <a:lnTo>
                    <a:pt x="785" y="1500"/>
                  </a:lnTo>
                  <a:lnTo>
                    <a:pt x="803" y="1492"/>
                  </a:lnTo>
                  <a:lnTo>
                    <a:pt x="812" y="1483"/>
                  </a:lnTo>
                  <a:lnTo>
                    <a:pt x="812" y="1474"/>
                  </a:lnTo>
                  <a:lnTo>
                    <a:pt x="812" y="1474"/>
                  </a:lnTo>
                  <a:lnTo>
                    <a:pt x="812" y="1465"/>
                  </a:lnTo>
                  <a:lnTo>
                    <a:pt x="803" y="1456"/>
                  </a:lnTo>
                  <a:lnTo>
                    <a:pt x="803" y="1456"/>
                  </a:lnTo>
                  <a:lnTo>
                    <a:pt x="794" y="1456"/>
                  </a:lnTo>
                  <a:lnTo>
                    <a:pt x="794" y="1456"/>
                  </a:lnTo>
                  <a:lnTo>
                    <a:pt x="785" y="1456"/>
                  </a:lnTo>
                  <a:lnTo>
                    <a:pt x="785" y="1456"/>
                  </a:lnTo>
                  <a:lnTo>
                    <a:pt x="776" y="1447"/>
                  </a:lnTo>
                  <a:lnTo>
                    <a:pt x="776" y="1447"/>
                  </a:lnTo>
                  <a:lnTo>
                    <a:pt x="768" y="1447"/>
                  </a:lnTo>
                  <a:lnTo>
                    <a:pt x="768" y="1447"/>
                  </a:lnTo>
                  <a:lnTo>
                    <a:pt x="776" y="1439"/>
                  </a:lnTo>
                  <a:lnTo>
                    <a:pt x="776" y="1439"/>
                  </a:lnTo>
                  <a:lnTo>
                    <a:pt x="794" y="1421"/>
                  </a:lnTo>
                  <a:lnTo>
                    <a:pt x="812" y="1412"/>
                  </a:lnTo>
                  <a:lnTo>
                    <a:pt x="812" y="1412"/>
                  </a:lnTo>
                  <a:lnTo>
                    <a:pt x="838" y="1403"/>
                  </a:lnTo>
                  <a:lnTo>
                    <a:pt x="856" y="1386"/>
                  </a:lnTo>
                  <a:lnTo>
                    <a:pt x="856" y="1386"/>
                  </a:lnTo>
                  <a:lnTo>
                    <a:pt x="856" y="1377"/>
                  </a:lnTo>
                  <a:lnTo>
                    <a:pt x="856" y="1377"/>
                  </a:lnTo>
                  <a:lnTo>
                    <a:pt x="856" y="1368"/>
                  </a:lnTo>
                  <a:lnTo>
                    <a:pt x="865" y="1359"/>
                  </a:lnTo>
                  <a:lnTo>
                    <a:pt x="865" y="1359"/>
                  </a:lnTo>
                  <a:lnTo>
                    <a:pt x="891" y="1341"/>
                  </a:lnTo>
                  <a:lnTo>
                    <a:pt x="891" y="1341"/>
                  </a:lnTo>
                  <a:lnTo>
                    <a:pt x="900" y="1333"/>
                  </a:lnTo>
                  <a:lnTo>
                    <a:pt x="900" y="1333"/>
                  </a:lnTo>
                  <a:lnTo>
                    <a:pt x="900" y="1324"/>
                  </a:lnTo>
                  <a:lnTo>
                    <a:pt x="900" y="1324"/>
                  </a:lnTo>
                  <a:lnTo>
                    <a:pt x="900" y="1324"/>
                  </a:lnTo>
                  <a:lnTo>
                    <a:pt x="900" y="1324"/>
                  </a:lnTo>
                  <a:lnTo>
                    <a:pt x="909" y="1315"/>
                  </a:lnTo>
                  <a:lnTo>
                    <a:pt x="918" y="1315"/>
                  </a:lnTo>
                  <a:lnTo>
                    <a:pt x="918" y="1315"/>
                  </a:lnTo>
                  <a:lnTo>
                    <a:pt x="926" y="1306"/>
                  </a:lnTo>
                  <a:lnTo>
                    <a:pt x="944" y="1297"/>
                  </a:lnTo>
                  <a:lnTo>
                    <a:pt x="944" y="1297"/>
                  </a:lnTo>
                  <a:lnTo>
                    <a:pt x="962" y="1280"/>
                  </a:lnTo>
                  <a:lnTo>
                    <a:pt x="962" y="1280"/>
                  </a:lnTo>
                  <a:lnTo>
                    <a:pt x="962" y="1280"/>
                  </a:lnTo>
                  <a:lnTo>
                    <a:pt x="962" y="1280"/>
                  </a:lnTo>
                  <a:lnTo>
                    <a:pt x="971" y="1280"/>
                  </a:lnTo>
                  <a:lnTo>
                    <a:pt x="971" y="1280"/>
                  </a:lnTo>
                  <a:lnTo>
                    <a:pt x="971" y="1280"/>
                  </a:lnTo>
                  <a:lnTo>
                    <a:pt x="971" y="1280"/>
                  </a:lnTo>
                  <a:lnTo>
                    <a:pt x="979" y="1288"/>
                  </a:lnTo>
                  <a:lnTo>
                    <a:pt x="997" y="1297"/>
                  </a:lnTo>
                  <a:lnTo>
                    <a:pt x="997" y="1297"/>
                  </a:lnTo>
                  <a:lnTo>
                    <a:pt x="1015" y="1297"/>
                  </a:lnTo>
                  <a:lnTo>
                    <a:pt x="1015" y="1306"/>
                  </a:lnTo>
                  <a:lnTo>
                    <a:pt x="1015" y="1306"/>
                  </a:lnTo>
                  <a:lnTo>
                    <a:pt x="997" y="1306"/>
                  </a:lnTo>
                  <a:lnTo>
                    <a:pt x="997" y="1306"/>
                  </a:lnTo>
                  <a:lnTo>
                    <a:pt x="971" y="1297"/>
                  </a:lnTo>
                  <a:lnTo>
                    <a:pt x="971" y="1297"/>
                  </a:lnTo>
                  <a:lnTo>
                    <a:pt x="953" y="1306"/>
                  </a:lnTo>
                  <a:lnTo>
                    <a:pt x="935" y="1315"/>
                  </a:lnTo>
                  <a:lnTo>
                    <a:pt x="935" y="1315"/>
                  </a:lnTo>
                  <a:lnTo>
                    <a:pt x="926" y="1333"/>
                  </a:lnTo>
                  <a:lnTo>
                    <a:pt x="918" y="1350"/>
                  </a:lnTo>
                  <a:lnTo>
                    <a:pt x="918" y="1350"/>
                  </a:lnTo>
                  <a:lnTo>
                    <a:pt x="918" y="1368"/>
                  </a:lnTo>
                  <a:lnTo>
                    <a:pt x="918" y="1368"/>
                  </a:lnTo>
                  <a:lnTo>
                    <a:pt x="900" y="1377"/>
                  </a:lnTo>
                  <a:lnTo>
                    <a:pt x="900" y="1394"/>
                  </a:lnTo>
                  <a:lnTo>
                    <a:pt x="900" y="1394"/>
                  </a:lnTo>
                  <a:lnTo>
                    <a:pt x="900" y="1394"/>
                  </a:lnTo>
                  <a:lnTo>
                    <a:pt x="900" y="1394"/>
                  </a:lnTo>
                  <a:lnTo>
                    <a:pt x="909" y="1412"/>
                  </a:lnTo>
                  <a:lnTo>
                    <a:pt x="918" y="1412"/>
                  </a:lnTo>
                  <a:lnTo>
                    <a:pt x="918" y="1412"/>
                  </a:lnTo>
                  <a:lnTo>
                    <a:pt x="926" y="1412"/>
                  </a:lnTo>
                  <a:lnTo>
                    <a:pt x="926" y="1412"/>
                  </a:lnTo>
                  <a:lnTo>
                    <a:pt x="900" y="1430"/>
                  </a:lnTo>
                  <a:lnTo>
                    <a:pt x="900" y="1430"/>
                  </a:lnTo>
                  <a:lnTo>
                    <a:pt x="900" y="1430"/>
                  </a:lnTo>
                  <a:lnTo>
                    <a:pt x="900" y="1439"/>
                  </a:lnTo>
                  <a:lnTo>
                    <a:pt x="900" y="1439"/>
                  </a:lnTo>
                  <a:lnTo>
                    <a:pt x="900" y="1447"/>
                  </a:lnTo>
                  <a:lnTo>
                    <a:pt x="909" y="1447"/>
                  </a:lnTo>
                  <a:lnTo>
                    <a:pt x="926" y="1447"/>
                  </a:lnTo>
                  <a:lnTo>
                    <a:pt x="926" y="1447"/>
                  </a:lnTo>
                  <a:lnTo>
                    <a:pt x="944" y="1447"/>
                  </a:lnTo>
                  <a:lnTo>
                    <a:pt x="979" y="1430"/>
                  </a:lnTo>
                  <a:lnTo>
                    <a:pt x="1032" y="1394"/>
                  </a:lnTo>
                  <a:lnTo>
                    <a:pt x="1041" y="1394"/>
                  </a:lnTo>
                  <a:lnTo>
                    <a:pt x="1041" y="1394"/>
                  </a:lnTo>
                  <a:lnTo>
                    <a:pt x="1068" y="1386"/>
                  </a:lnTo>
                  <a:lnTo>
                    <a:pt x="1068" y="1386"/>
                  </a:lnTo>
                  <a:lnTo>
                    <a:pt x="1085" y="1386"/>
                  </a:lnTo>
                  <a:lnTo>
                    <a:pt x="1085" y="1386"/>
                  </a:lnTo>
                  <a:lnTo>
                    <a:pt x="1094" y="1386"/>
                  </a:lnTo>
                  <a:lnTo>
                    <a:pt x="1103" y="1386"/>
                  </a:lnTo>
                  <a:lnTo>
                    <a:pt x="1103" y="1386"/>
                  </a:lnTo>
                  <a:lnTo>
                    <a:pt x="1112" y="1386"/>
                  </a:lnTo>
                  <a:lnTo>
                    <a:pt x="1121" y="1377"/>
                  </a:lnTo>
                  <a:lnTo>
                    <a:pt x="1121" y="1377"/>
                  </a:lnTo>
                  <a:lnTo>
                    <a:pt x="1112" y="1368"/>
                  </a:lnTo>
                  <a:lnTo>
                    <a:pt x="1112" y="1368"/>
                  </a:lnTo>
                  <a:lnTo>
                    <a:pt x="1121" y="1359"/>
                  </a:lnTo>
                  <a:lnTo>
                    <a:pt x="1121" y="1359"/>
                  </a:lnTo>
                  <a:lnTo>
                    <a:pt x="1121" y="1359"/>
                  </a:lnTo>
                  <a:lnTo>
                    <a:pt x="1112" y="1350"/>
                  </a:lnTo>
                  <a:lnTo>
                    <a:pt x="1112" y="1350"/>
                  </a:lnTo>
                  <a:lnTo>
                    <a:pt x="1094" y="1324"/>
                  </a:lnTo>
                  <a:lnTo>
                    <a:pt x="1094" y="1324"/>
                  </a:lnTo>
                  <a:lnTo>
                    <a:pt x="1094" y="1315"/>
                  </a:lnTo>
                  <a:lnTo>
                    <a:pt x="1094" y="1315"/>
                  </a:lnTo>
                  <a:lnTo>
                    <a:pt x="1094" y="1315"/>
                  </a:lnTo>
                  <a:lnTo>
                    <a:pt x="1094" y="1315"/>
                  </a:lnTo>
                  <a:lnTo>
                    <a:pt x="1103" y="1315"/>
                  </a:lnTo>
                  <a:lnTo>
                    <a:pt x="1112" y="1306"/>
                  </a:lnTo>
                  <a:lnTo>
                    <a:pt x="1112" y="1306"/>
                  </a:lnTo>
                  <a:lnTo>
                    <a:pt x="1121" y="1297"/>
                  </a:lnTo>
                  <a:lnTo>
                    <a:pt x="1121" y="1297"/>
                  </a:lnTo>
                  <a:lnTo>
                    <a:pt x="1138" y="1297"/>
                  </a:lnTo>
                  <a:lnTo>
                    <a:pt x="1138" y="1297"/>
                  </a:lnTo>
                  <a:lnTo>
                    <a:pt x="1147" y="1306"/>
                  </a:lnTo>
                  <a:lnTo>
                    <a:pt x="1165" y="1306"/>
                  </a:lnTo>
                  <a:lnTo>
                    <a:pt x="1165" y="1306"/>
                  </a:lnTo>
                  <a:lnTo>
                    <a:pt x="1173" y="1315"/>
                  </a:lnTo>
                  <a:lnTo>
                    <a:pt x="1173" y="1315"/>
                  </a:lnTo>
                  <a:lnTo>
                    <a:pt x="1182" y="1315"/>
                  </a:lnTo>
                  <a:lnTo>
                    <a:pt x="1182" y="1324"/>
                  </a:lnTo>
                  <a:lnTo>
                    <a:pt x="1182" y="1324"/>
                  </a:lnTo>
                  <a:lnTo>
                    <a:pt x="1191" y="1324"/>
                  </a:lnTo>
                  <a:lnTo>
                    <a:pt x="1200" y="1324"/>
                  </a:lnTo>
                  <a:lnTo>
                    <a:pt x="1200" y="1324"/>
                  </a:lnTo>
                  <a:lnTo>
                    <a:pt x="1200" y="1324"/>
                  </a:lnTo>
                  <a:lnTo>
                    <a:pt x="1200" y="1324"/>
                  </a:lnTo>
                  <a:lnTo>
                    <a:pt x="1226" y="1324"/>
                  </a:lnTo>
                  <a:lnTo>
                    <a:pt x="1226" y="1324"/>
                  </a:lnTo>
                  <a:lnTo>
                    <a:pt x="1226" y="1333"/>
                  </a:lnTo>
                  <a:lnTo>
                    <a:pt x="1226" y="1333"/>
                  </a:lnTo>
                  <a:lnTo>
                    <a:pt x="1226" y="1333"/>
                  </a:lnTo>
                  <a:lnTo>
                    <a:pt x="1226" y="1341"/>
                  </a:lnTo>
                  <a:lnTo>
                    <a:pt x="1226" y="1341"/>
                  </a:lnTo>
                  <a:lnTo>
                    <a:pt x="1235" y="1350"/>
                  </a:lnTo>
                  <a:lnTo>
                    <a:pt x="1244" y="1350"/>
                  </a:lnTo>
                  <a:lnTo>
                    <a:pt x="1244" y="1350"/>
                  </a:lnTo>
                  <a:lnTo>
                    <a:pt x="1253" y="1359"/>
                  </a:lnTo>
                  <a:lnTo>
                    <a:pt x="1253" y="1359"/>
                  </a:lnTo>
                  <a:lnTo>
                    <a:pt x="1271" y="1359"/>
                  </a:lnTo>
                  <a:lnTo>
                    <a:pt x="1271" y="1359"/>
                  </a:lnTo>
                  <a:lnTo>
                    <a:pt x="1279" y="1359"/>
                  </a:lnTo>
                  <a:lnTo>
                    <a:pt x="1279" y="1350"/>
                  </a:lnTo>
                  <a:lnTo>
                    <a:pt x="1279" y="1350"/>
                  </a:lnTo>
                  <a:lnTo>
                    <a:pt x="1288" y="1341"/>
                  </a:lnTo>
                  <a:lnTo>
                    <a:pt x="1288" y="1341"/>
                  </a:lnTo>
                  <a:lnTo>
                    <a:pt x="1297" y="1350"/>
                  </a:lnTo>
                  <a:lnTo>
                    <a:pt x="1297" y="1359"/>
                  </a:lnTo>
                  <a:lnTo>
                    <a:pt x="1297" y="1359"/>
                  </a:lnTo>
                  <a:lnTo>
                    <a:pt x="1297" y="1368"/>
                  </a:lnTo>
                  <a:lnTo>
                    <a:pt x="1297" y="1368"/>
                  </a:lnTo>
                  <a:lnTo>
                    <a:pt x="1306" y="1368"/>
                  </a:lnTo>
                  <a:lnTo>
                    <a:pt x="1332" y="1377"/>
                  </a:lnTo>
                  <a:lnTo>
                    <a:pt x="1332" y="1377"/>
                  </a:lnTo>
                  <a:lnTo>
                    <a:pt x="1359" y="1377"/>
                  </a:lnTo>
                  <a:lnTo>
                    <a:pt x="1359" y="1377"/>
                  </a:lnTo>
                  <a:lnTo>
                    <a:pt x="1359" y="1377"/>
                  </a:lnTo>
                  <a:lnTo>
                    <a:pt x="1438" y="1377"/>
                  </a:lnTo>
                  <a:lnTo>
                    <a:pt x="1438" y="1377"/>
                  </a:lnTo>
                  <a:lnTo>
                    <a:pt x="1465" y="1377"/>
                  </a:lnTo>
                  <a:lnTo>
                    <a:pt x="1482" y="1377"/>
                  </a:lnTo>
                  <a:lnTo>
                    <a:pt x="1482" y="1377"/>
                  </a:lnTo>
                  <a:lnTo>
                    <a:pt x="1491" y="1386"/>
                  </a:lnTo>
                  <a:lnTo>
                    <a:pt x="1491" y="1386"/>
                  </a:lnTo>
                  <a:lnTo>
                    <a:pt x="1491" y="1386"/>
                  </a:lnTo>
                  <a:lnTo>
                    <a:pt x="1491" y="1386"/>
                  </a:lnTo>
                  <a:lnTo>
                    <a:pt x="1509" y="1394"/>
                  </a:lnTo>
                  <a:lnTo>
                    <a:pt x="1526" y="1403"/>
                  </a:lnTo>
                  <a:lnTo>
                    <a:pt x="1526" y="1403"/>
                  </a:lnTo>
                  <a:lnTo>
                    <a:pt x="1553" y="1403"/>
                  </a:lnTo>
                  <a:lnTo>
                    <a:pt x="1571" y="1394"/>
                  </a:lnTo>
                  <a:lnTo>
                    <a:pt x="1571" y="1394"/>
                  </a:lnTo>
                  <a:lnTo>
                    <a:pt x="1579" y="1386"/>
                  </a:lnTo>
                  <a:lnTo>
                    <a:pt x="1579" y="1386"/>
                  </a:lnTo>
                  <a:lnTo>
                    <a:pt x="1588" y="1386"/>
                  </a:lnTo>
                  <a:lnTo>
                    <a:pt x="1597" y="1386"/>
                  </a:lnTo>
                  <a:lnTo>
                    <a:pt x="1597" y="1386"/>
                  </a:lnTo>
                  <a:lnTo>
                    <a:pt x="1597" y="1386"/>
                  </a:lnTo>
                  <a:lnTo>
                    <a:pt x="1597" y="1386"/>
                  </a:lnTo>
                  <a:lnTo>
                    <a:pt x="1606" y="1394"/>
                  </a:lnTo>
                  <a:lnTo>
                    <a:pt x="1606" y="1394"/>
                  </a:lnTo>
                  <a:lnTo>
                    <a:pt x="1606" y="1403"/>
                  </a:lnTo>
                  <a:lnTo>
                    <a:pt x="1606" y="1403"/>
                  </a:lnTo>
                  <a:lnTo>
                    <a:pt x="1597" y="1403"/>
                  </a:lnTo>
                  <a:lnTo>
                    <a:pt x="1597" y="1403"/>
                  </a:lnTo>
                  <a:lnTo>
                    <a:pt x="1588" y="1412"/>
                  </a:lnTo>
                  <a:lnTo>
                    <a:pt x="1588" y="1421"/>
                  </a:lnTo>
                  <a:lnTo>
                    <a:pt x="1588" y="1421"/>
                  </a:lnTo>
                  <a:lnTo>
                    <a:pt x="1588" y="1430"/>
                  </a:lnTo>
                  <a:lnTo>
                    <a:pt x="1606" y="1439"/>
                  </a:lnTo>
                  <a:lnTo>
                    <a:pt x="1606" y="1439"/>
                  </a:lnTo>
                  <a:lnTo>
                    <a:pt x="1606" y="1439"/>
                  </a:lnTo>
                  <a:lnTo>
                    <a:pt x="1606" y="1439"/>
                  </a:lnTo>
                  <a:lnTo>
                    <a:pt x="1615" y="1439"/>
                  </a:lnTo>
                  <a:lnTo>
                    <a:pt x="1615" y="1439"/>
                  </a:lnTo>
                  <a:lnTo>
                    <a:pt x="1623" y="1439"/>
                  </a:lnTo>
                  <a:lnTo>
                    <a:pt x="1623" y="1439"/>
                  </a:lnTo>
                  <a:lnTo>
                    <a:pt x="1623" y="1447"/>
                  </a:lnTo>
                  <a:lnTo>
                    <a:pt x="1623" y="1447"/>
                  </a:lnTo>
                  <a:lnTo>
                    <a:pt x="1659" y="1456"/>
                  </a:lnTo>
                  <a:lnTo>
                    <a:pt x="1676" y="1474"/>
                  </a:lnTo>
                  <a:lnTo>
                    <a:pt x="1676" y="1474"/>
                  </a:lnTo>
                  <a:lnTo>
                    <a:pt x="1685" y="1474"/>
                  </a:lnTo>
                  <a:lnTo>
                    <a:pt x="1685" y="1474"/>
                  </a:lnTo>
                  <a:lnTo>
                    <a:pt x="1685" y="1483"/>
                  </a:lnTo>
                  <a:lnTo>
                    <a:pt x="1685" y="1483"/>
                  </a:lnTo>
                  <a:lnTo>
                    <a:pt x="1712" y="1500"/>
                  </a:lnTo>
                  <a:lnTo>
                    <a:pt x="1747" y="1518"/>
                  </a:lnTo>
                  <a:lnTo>
                    <a:pt x="1747" y="1527"/>
                  </a:lnTo>
                  <a:lnTo>
                    <a:pt x="1747" y="1527"/>
                  </a:lnTo>
                  <a:lnTo>
                    <a:pt x="1765" y="1527"/>
                  </a:lnTo>
                  <a:lnTo>
                    <a:pt x="1765" y="1527"/>
                  </a:lnTo>
                  <a:lnTo>
                    <a:pt x="1773" y="1518"/>
                  </a:lnTo>
                  <a:lnTo>
                    <a:pt x="1773" y="1509"/>
                  </a:lnTo>
                  <a:lnTo>
                    <a:pt x="1773" y="1509"/>
                  </a:lnTo>
                  <a:lnTo>
                    <a:pt x="1773" y="1500"/>
                  </a:lnTo>
                  <a:lnTo>
                    <a:pt x="1773" y="1500"/>
                  </a:lnTo>
                  <a:lnTo>
                    <a:pt x="1765" y="1492"/>
                  </a:lnTo>
                  <a:lnTo>
                    <a:pt x="1765" y="1492"/>
                  </a:lnTo>
                  <a:lnTo>
                    <a:pt x="1773" y="1500"/>
                  </a:lnTo>
                  <a:lnTo>
                    <a:pt x="1773" y="1500"/>
                  </a:lnTo>
                  <a:lnTo>
                    <a:pt x="1800" y="1509"/>
                  </a:lnTo>
                  <a:lnTo>
                    <a:pt x="1800" y="1509"/>
                  </a:lnTo>
                  <a:lnTo>
                    <a:pt x="1818" y="1518"/>
                  </a:lnTo>
                  <a:lnTo>
                    <a:pt x="1818" y="1518"/>
                  </a:lnTo>
                  <a:lnTo>
                    <a:pt x="1835" y="1518"/>
                  </a:lnTo>
                  <a:lnTo>
                    <a:pt x="1835" y="1518"/>
                  </a:lnTo>
                  <a:lnTo>
                    <a:pt x="1844" y="1509"/>
                  </a:lnTo>
                  <a:lnTo>
                    <a:pt x="1844" y="1509"/>
                  </a:lnTo>
                  <a:lnTo>
                    <a:pt x="1826" y="1465"/>
                  </a:lnTo>
                  <a:lnTo>
                    <a:pt x="1826" y="1465"/>
                  </a:lnTo>
                  <a:lnTo>
                    <a:pt x="1826" y="1456"/>
                  </a:lnTo>
                  <a:lnTo>
                    <a:pt x="1826" y="1456"/>
                  </a:lnTo>
                  <a:lnTo>
                    <a:pt x="1826" y="1456"/>
                  </a:lnTo>
                  <a:lnTo>
                    <a:pt x="1835" y="1465"/>
                  </a:lnTo>
                  <a:lnTo>
                    <a:pt x="1844" y="1474"/>
                  </a:lnTo>
                  <a:lnTo>
                    <a:pt x="1844" y="1474"/>
                  </a:lnTo>
                  <a:lnTo>
                    <a:pt x="1844" y="1483"/>
                  </a:lnTo>
                  <a:lnTo>
                    <a:pt x="1844" y="1483"/>
                  </a:lnTo>
                  <a:lnTo>
                    <a:pt x="1853" y="1509"/>
                  </a:lnTo>
                  <a:lnTo>
                    <a:pt x="1853" y="1544"/>
                  </a:lnTo>
                  <a:lnTo>
                    <a:pt x="1853" y="1544"/>
                  </a:lnTo>
                  <a:lnTo>
                    <a:pt x="1853" y="1544"/>
                  </a:lnTo>
                  <a:lnTo>
                    <a:pt x="1853" y="1544"/>
                  </a:lnTo>
                  <a:lnTo>
                    <a:pt x="1835" y="1553"/>
                  </a:lnTo>
                  <a:lnTo>
                    <a:pt x="1835" y="1553"/>
                  </a:lnTo>
                  <a:lnTo>
                    <a:pt x="1818" y="1544"/>
                  </a:lnTo>
                  <a:lnTo>
                    <a:pt x="1818" y="1544"/>
                  </a:lnTo>
                  <a:lnTo>
                    <a:pt x="1818" y="1536"/>
                  </a:lnTo>
                  <a:lnTo>
                    <a:pt x="1818" y="1536"/>
                  </a:lnTo>
                  <a:lnTo>
                    <a:pt x="1809" y="1527"/>
                  </a:lnTo>
                  <a:lnTo>
                    <a:pt x="1800" y="1527"/>
                  </a:lnTo>
                  <a:lnTo>
                    <a:pt x="1800" y="1527"/>
                  </a:lnTo>
                  <a:lnTo>
                    <a:pt x="1782" y="1536"/>
                  </a:lnTo>
                  <a:lnTo>
                    <a:pt x="1773" y="1536"/>
                  </a:lnTo>
                  <a:lnTo>
                    <a:pt x="1773" y="1544"/>
                  </a:lnTo>
                  <a:lnTo>
                    <a:pt x="1773" y="1544"/>
                  </a:lnTo>
                  <a:lnTo>
                    <a:pt x="1773" y="1562"/>
                  </a:lnTo>
                  <a:lnTo>
                    <a:pt x="1791" y="1580"/>
                  </a:lnTo>
                  <a:lnTo>
                    <a:pt x="1818" y="1606"/>
                  </a:lnTo>
                  <a:lnTo>
                    <a:pt x="1818" y="1606"/>
                  </a:lnTo>
                  <a:lnTo>
                    <a:pt x="1826" y="1606"/>
                  </a:lnTo>
                  <a:lnTo>
                    <a:pt x="1826" y="1624"/>
                  </a:lnTo>
                  <a:lnTo>
                    <a:pt x="1826" y="1633"/>
                  </a:lnTo>
                  <a:lnTo>
                    <a:pt x="1826" y="1633"/>
                  </a:lnTo>
                  <a:lnTo>
                    <a:pt x="1835" y="1642"/>
                  </a:lnTo>
                  <a:lnTo>
                    <a:pt x="1844" y="1642"/>
                  </a:lnTo>
                  <a:lnTo>
                    <a:pt x="1844" y="1642"/>
                  </a:lnTo>
                  <a:lnTo>
                    <a:pt x="1844" y="1650"/>
                  </a:lnTo>
                  <a:lnTo>
                    <a:pt x="1844" y="1650"/>
                  </a:lnTo>
                  <a:lnTo>
                    <a:pt x="1853" y="1650"/>
                  </a:lnTo>
                  <a:lnTo>
                    <a:pt x="1853" y="1650"/>
                  </a:lnTo>
                  <a:lnTo>
                    <a:pt x="1862" y="1659"/>
                  </a:lnTo>
                  <a:lnTo>
                    <a:pt x="1870" y="1650"/>
                  </a:lnTo>
                  <a:lnTo>
                    <a:pt x="1870" y="1650"/>
                  </a:lnTo>
                  <a:lnTo>
                    <a:pt x="1879" y="1650"/>
                  </a:lnTo>
                  <a:lnTo>
                    <a:pt x="1870" y="1642"/>
                  </a:lnTo>
                  <a:lnTo>
                    <a:pt x="1870" y="1642"/>
                  </a:lnTo>
                  <a:lnTo>
                    <a:pt x="1870" y="1624"/>
                  </a:lnTo>
                  <a:lnTo>
                    <a:pt x="1870" y="1624"/>
                  </a:lnTo>
                  <a:lnTo>
                    <a:pt x="1862" y="1606"/>
                  </a:lnTo>
                  <a:lnTo>
                    <a:pt x="1862" y="1606"/>
                  </a:lnTo>
                  <a:lnTo>
                    <a:pt x="1862" y="1597"/>
                  </a:lnTo>
                  <a:lnTo>
                    <a:pt x="1862" y="1580"/>
                  </a:lnTo>
                  <a:lnTo>
                    <a:pt x="1862" y="1580"/>
                  </a:lnTo>
                  <a:lnTo>
                    <a:pt x="1870" y="1580"/>
                  </a:lnTo>
                  <a:lnTo>
                    <a:pt x="1870" y="1580"/>
                  </a:lnTo>
                  <a:lnTo>
                    <a:pt x="1870" y="1580"/>
                  </a:lnTo>
                  <a:lnTo>
                    <a:pt x="1870" y="1580"/>
                  </a:lnTo>
                  <a:lnTo>
                    <a:pt x="1870" y="1589"/>
                  </a:lnTo>
                  <a:lnTo>
                    <a:pt x="1870" y="1589"/>
                  </a:lnTo>
                  <a:lnTo>
                    <a:pt x="1870" y="1597"/>
                  </a:lnTo>
                  <a:lnTo>
                    <a:pt x="1870" y="1597"/>
                  </a:lnTo>
                  <a:lnTo>
                    <a:pt x="1870" y="1597"/>
                  </a:lnTo>
                  <a:lnTo>
                    <a:pt x="1870" y="1606"/>
                  </a:lnTo>
                  <a:lnTo>
                    <a:pt x="1879" y="1615"/>
                  </a:lnTo>
                  <a:lnTo>
                    <a:pt x="1888" y="1615"/>
                  </a:lnTo>
                  <a:lnTo>
                    <a:pt x="1888" y="1615"/>
                  </a:lnTo>
                  <a:lnTo>
                    <a:pt x="1897" y="1606"/>
                  </a:lnTo>
                  <a:lnTo>
                    <a:pt x="1915" y="1597"/>
                  </a:lnTo>
                  <a:lnTo>
                    <a:pt x="1915" y="1597"/>
                  </a:lnTo>
                  <a:lnTo>
                    <a:pt x="1915" y="1589"/>
                  </a:lnTo>
                  <a:lnTo>
                    <a:pt x="1915" y="1580"/>
                  </a:lnTo>
                  <a:lnTo>
                    <a:pt x="1915" y="1562"/>
                  </a:lnTo>
                  <a:lnTo>
                    <a:pt x="1915" y="1562"/>
                  </a:lnTo>
                  <a:lnTo>
                    <a:pt x="1906" y="1544"/>
                  </a:lnTo>
                  <a:lnTo>
                    <a:pt x="1906" y="1544"/>
                  </a:lnTo>
                  <a:lnTo>
                    <a:pt x="1915" y="1544"/>
                  </a:lnTo>
                  <a:lnTo>
                    <a:pt x="1915" y="1544"/>
                  </a:lnTo>
                  <a:lnTo>
                    <a:pt x="1923" y="1553"/>
                  </a:lnTo>
                  <a:lnTo>
                    <a:pt x="1941" y="1580"/>
                  </a:lnTo>
                  <a:lnTo>
                    <a:pt x="1941" y="1580"/>
                  </a:lnTo>
                  <a:lnTo>
                    <a:pt x="1941" y="1589"/>
                  </a:lnTo>
                  <a:lnTo>
                    <a:pt x="1932" y="1597"/>
                  </a:lnTo>
                  <a:lnTo>
                    <a:pt x="1932" y="1597"/>
                  </a:lnTo>
                  <a:lnTo>
                    <a:pt x="1923" y="1597"/>
                  </a:lnTo>
                  <a:lnTo>
                    <a:pt x="1923" y="1597"/>
                  </a:lnTo>
                  <a:lnTo>
                    <a:pt x="1923" y="1606"/>
                  </a:lnTo>
                  <a:lnTo>
                    <a:pt x="1923" y="1606"/>
                  </a:lnTo>
                  <a:lnTo>
                    <a:pt x="1915" y="1615"/>
                  </a:lnTo>
                  <a:lnTo>
                    <a:pt x="1915" y="1615"/>
                  </a:lnTo>
                  <a:lnTo>
                    <a:pt x="1915" y="1624"/>
                  </a:lnTo>
                  <a:lnTo>
                    <a:pt x="1906" y="1624"/>
                  </a:lnTo>
                  <a:lnTo>
                    <a:pt x="1906" y="1624"/>
                  </a:lnTo>
                  <a:lnTo>
                    <a:pt x="1897" y="1624"/>
                  </a:lnTo>
                  <a:lnTo>
                    <a:pt x="1888" y="1633"/>
                  </a:lnTo>
                  <a:lnTo>
                    <a:pt x="1888" y="1633"/>
                  </a:lnTo>
                  <a:lnTo>
                    <a:pt x="1879" y="1642"/>
                  </a:lnTo>
                  <a:lnTo>
                    <a:pt x="1879" y="1668"/>
                  </a:lnTo>
                  <a:lnTo>
                    <a:pt x="1879" y="1668"/>
                  </a:lnTo>
                  <a:lnTo>
                    <a:pt x="1888" y="1677"/>
                  </a:lnTo>
                  <a:lnTo>
                    <a:pt x="1897" y="1677"/>
                  </a:lnTo>
                  <a:lnTo>
                    <a:pt x="1906" y="1677"/>
                  </a:lnTo>
                  <a:lnTo>
                    <a:pt x="1906" y="1677"/>
                  </a:lnTo>
                  <a:lnTo>
                    <a:pt x="1915" y="1677"/>
                  </a:lnTo>
                  <a:lnTo>
                    <a:pt x="1915" y="1668"/>
                  </a:lnTo>
                  <a:lnTo>
                    <a:pt x="1915" y="1668"/>
                  </a:lnTo>
                  <a:lnTo>
                    <a:pt x="1915" y="1668"/>
                  </a:lnTo>
                  <a:lnTo>
                    <a:pt x="1915" y="1668"/>
                  </a:lnTo>
                  <a:lnTo>
                    <a:pt x="1923" y="1668"/>
                  </a:lnTo>
                  <a:lnTo>
                    <a:pt x="1932" y="1668"/>
                  </a:lnTo>
                  <a:lnTo>
                    <a:pt x="1932" y="1668"/>
                  </a:lnTo>
                  <a:lnTo>
                    <a:pt x="1941" y="1668"/>
                  </a:lnTo>
                  <a:lnTo>
                    <a:pt x="1941" y="1668"/>
                  </a:lnTo>
                  <a:lnTo>
                    <a:pt x="1941" y="1659"/>
                  </a:lnTo>
                  <a:lnTo>
                    <a:pt x="1941" y="1659"/>
                  </a:lnTo>
                  <a:lnTo>
                    <a:pt x="1950" y="1659"/>
                  </a:lnTo>
                  <a:lnTo>
                    <a:pt x="1950" y="1659"/>
                  </a:lnTo>
                  <a:lnTo>
                    <a:pt x="1959" y="1659"/>
                  </a:lnTo>
                  <a:lnTo>
                    <a:pt x="1959" y="1659"/>
                  </a:lnTo>
                  <a:lnTo>
                    <a:pt x="1968" y="1659"/>
                  </a:lnTo>
                  <a:lnTo>
                    <a:pt x="1976" y="1650"/>
                  </a:lnTo>
                  <a:lnTo>
                    <a:pt x="1976" y="1650"/>
                  </a:lnTo>
                  <a:lnTo>
                    <a:pt x="1985" y="1642"/>
                  </a:lnTo>
                  <a:lnTo>
                    <a:pt x="1985" y="1642"/>
                  </a:lnTo>
                  <a:lnTo>
                    <a:pt x="2003" y="1650"/>
                  </a:lnTo>
                  <a:lnTo>
                    <a:pt x="2003" y="1650"/>
                  </a:lnTo>
                  <a:lnTo>
                    <a:pt x="2020" y="1677"/>
                  </a:lnTo>
                  <a:lnTo>
                    <a:pt x="2020" y="1695"/>
                  </a:lnTo>
                  <a:lnTo>
                    <a:pt x="2020" y="1695"/>
                  </a:lnTo>
                  <a:lnTo>
                    <a:pt x="2012" y="1703"/>
                  </a:lnTo>
                  <a:lnTo>
                    <a:pt x="2012" y="1703"/>
                  </a:lnTo>
                  <a:lnTo>
                    <a:pt x="2003" y="1703"/>
                  </a:lnTo>
                  <a:lnTo>
                    <a:pt x="2003" y="1703"/>
                  </a:lnTo>
                  <a:lnTo>
                    <a:pt x="2003" y="1721"/>
                  </a:lnTo>
                  <a:lnTo>
                    <a:pt x="2003" y="1721"/>
                  </a:lnTo>
                  <a:lnTo>
                    <a:pt x="1994" y="1721"/>
                  </a:lnTo>
                  <a:lnTo>
                    <a:pt x="1994" y="1721"/>
                  </a:lnTo>
                  <a:lnTo>
                    <a:pt x="1994" y="1721"/>
                  </a:lnTo>
                  <a:lnTo>
                    <a:pt x="1994" y="1721"/>
                  </a:lnTo>
                  <a:lnTo>
                    <a:pt x="1976" y="1712"/>
                  </a:lnTo>
                  <a:lnTo>
                    <a:pt x="1976" y="1712"/>
                  </a:lnTo>
                  <a:lnTo>
                    <a:pt x="1976" y="1712"/>
                  </a:lnTo>
                  <a:lnTo>
                    <a:pt x="1976" y="1712"/>
                  </a:lnTo>
                  <a:lnTo>
                    <a:pt x="1968" y="1703"/>
                  </a:lnTo>
                  <a:lnTo>
                    <a:pt x="1950" y="1695"/>
                  </a:lnTo>
                  <a:lnTo>
                    <a:pt x="1950" y="1695"/>
                  </a:lnTo>
                  <a:lnTo>
                    <a:pt x="1941" y="1703"/>
                  </a:lnTo>
                  <a:lnTo>
                    <a:pt x="1941" y="1703"/>
                  </a:lnTo>
                  <a:lnTo>
                    <a:pt x="1941" y="1721"/>
                  </a:lnTo>
                  <a:lnTo>
                    <a:pt x="1941" y="1721"/>
                  </a:lnTo>
                  <a:lnTo>
                    <a:pt x="1941" y="1721"/>
                  </a:lnTo>
                  <a:lnTo>
                    <a:pt x="1941" y="1721"/>
                  </a:lnTo>
                  <a:lnTo>
                    <a:pt x="1950" y="1730"/>
                  </a:lnTo>
                  <a:lnTo>
                    <a:pt x="1950" y="1730"/>
                  </a:lnTo>
                  <a:lnTo>
                    <a:pt x="1959" y="1748"/>
                  </a:lnTo>
                  <a:lnTo>
                    <a:pt x="1959" y="1748"/>
                  </a:lnTo>
                  <a:lnTo>
                    <a:pt x="1950" y="1765"/>
                  </a:lnTo>
                  <a:lnTo>
                    <a:pt x="1950" y="1765"/>
                  </a:lnTo>
                  <a:lnTo>
                    <a:pt x="1941" y="1774"/>
                  </a:lnTo>
                  <a:lnTo>
                    <a:pt x="1950" y="1792"/>
                  </a:lnTo>
                  <a:lnTo>
                    <a:pt x="1950" y="1792"/>
                  </a:lnTo>
                  <a:lnTo>
                    <a:pt x="1950" y="1792"/>
                  </a:lnTo>
                  <a:lnTo>
                    <a:pt x="1950" y="1792"/>
                  </a:lnTo>
                  <a:lnTo>
                    <a:pt x="1959" y="1800"/>
                  </a:lnTo>
                  <a:lnTo>
                    <a:pt x="1968" y="1800"/>
                  </a:lnTo>
                  <a:lnTo>
                    <a:pt x="1968" y="1800"/>
                  </a:lnTo>
                  <a:lnTo>
                    <a:pt x="1976" y="1800"/>
                  </a:lnTo>
                  <a:lnTo>
                    <a:pt x="1976" y="1792"/>
                  </a:lnTo>
                  <a:lnTo>
                    <a:pt x="1976" y="1774"/>
                  </a:lnTo>
                  <a:lnTo>
                    <a:pt x="1976" y="1774"/>
                  </a:lnTo>
                  <a:lnTo>
                    <a:pt x="1985" y="1774"/>
                  </a:lnTo>
                  <a:lnTo>
                    <a:pt x="1985" y="1774"/>
                  </a:lnTo>
                  <a:lnTo>
                    <a:pt x="1994" y="1783"/>
                  </a:lnTo>
                  <a:lnTo>
                    <a:pt x="1994" y="1783"/>
                  </a:lnTo>
                  <a:lnTo>
                    <a:pt x="2003" y="1783"/>
                  </a:lnTo>
                  <a:lnTo>
                    <a:pt x="2003" y="1783"/>
                  </a:lnTo>
                  <a:lnTo>
                    <a:pt x="2012" y="1783"/>
                  </a:lnTo>
                  <a:lnTo>
                    <a:pt x="2012" y="1783"/>
                  </a:lnTo>
                  <a:lnTo>
                    <a:pt x="2020" y="1765"/>
                  </a:lnTo>
                  <a:lnTo>
                    <a:pt x="2029" y="1756"/>
                  </a:lnTo>
                  <a:lnTo>
                    <a:pt x="2029" y="1756"/>
                  </a:lnTo>
                  <a:lnTo>
                    <a:pt x="2029" y="1756"/>
                  </a:lnTo>
                  <a:lnTo>
                    <a:pt x="2038" y="1756"/>
                  </a:lnTo>
                  <a:lnTo>
                    <a:pt x="2038" y="1756"/>
                  </a:lnTo>
                  <a:lnTo>
                    <a:pt x="2047" y="1765"/>
                  </a:lnTo>
                  <a:lnTo>
                    <a:pt x="2047" y="1765"/>
                  </a:lnTo>
                  <a:lnTo>
                    <a:pt x="2056" y="1765"/>
                  </a:lnTo>
                  <a:lnTo>
                    <a:pt x="2056" y="1765"/>
                  </a:lnTo>
                  <a:lnTo>
                    <a:pt x="2073" y="1756"/>
                  </a:lnTo>
                  <a:lnTo>
                    <a:pt x="2073" y="1756"/>
                  </a:lnTo>
                  <a:lnTo>
                    <a:pt x="2073" y="1756"/>
                  </a:lnTo>
                  <a:lnTo>
                    <a:pt x="2082" y="1756"/>
                  </a:lnTo>
                  <a:lnTo>
                    <a:pt x="2082" y="1756"/>
                  </a:lnTo>
                  <a:lnTo>
                    <a:pt x="2082" y="1765"/>
                  </a:lnTo>
                  <a:lnTo>
                    <a:pt x="2082" y="1765"/>
                  </a:lnTo>
                  <a:lnTo>
                    <a:pt x="2073" y="1774"/>
                  </a:lnTo>
                  <a:lnTo>
                    <a:pt x="2073" y="1783"/>
                  </a:lnTo>
                  <a:lnTo>
                    <a:pt x="2073" y="1783"/>
                  </a:lnTo>
                  <a:lnTo>
                    <a:pt x="2082" y="1792"/>
                  </a:lnTo>
                  <a:lnTo>
                    <a:pt x="2082" y="1792"/>
                  </a:lnTo>
                  <a:lnTo>
                    <a:pt x="2100" y="1792"/>
                  </a:lnTo>
                  <a:lnTo>
                    <a:pt x="2100" y="1792"/>
                  </a:lnTo>
                  <a:lnTo>
                    <a:pt x="2091" y="1792"/>
                  </a:lnTo>
                  <a:lnTo>
                    <a:pt x="2091" y="1800"/>
                  </a:lnTo>
                  <a:lnTo>
                    <a:pt x="2091" y="1800"/>
                  </a:lnTo>
                  <a:lnTo>
                    <a:pt x="2082" y="1809"/>
                  </a:lnTo>
                  <a:lnTo>
                    <a:pt x="2082" y="1809"/>
                  </a:lnTo>
                  <a:lnTo>
                    <a:pt x="2091" y="1827"/>
                  </a:lnTo>
                  <a:lnTo>
                    <a:pt x="2091" y="1827"/>
                  </a:lnTo>
                  <a:lnTo>
                    <a:pt x="2100" y="1836"/>
                  </a:lnTo>
                  <a:lnTo>
                    <a:pt x="2100" y="1836"/>
                  </a:lnTo>
                  <a:lnTo>
                    <a:pt x="2091" y="1845"/>
                  </a:lnTo>
                  <a:lnTo>
                    <a:pt x="2091" y="1845"/>
                  </a:lnTo>
                  <a:lnTo>
                    <a:pt x="2091" y="1853"/>
                  </a:lnTo>
                  <a:lnTo>
                    <a:pt x="2100" y="1862"/>
                  </a:lnTo>
                  <a:lnTo>
                    <a:pt x="2100" y="1862"/>
                  </a:lnTo>
                  <a:lnTo>
                    <a:pt x="2100" y="1871"/>
                  </a:lnTo>
                  <a:lnTo>
                    <a:pt x="2100" y="1871"/>
                  </a:lnTo>
                  <a:lnTo>
                    <a:pt x="2100" y="1889"/>
                  </a:lnTo>
                  <a:lnTo>
                    <a:pt x="2100" y="1906"/>
                  </a:lnTo>
                  <a:lnTo>
                    <a:pt x="2100" y="1906"/>
                  </a:lnTo>
                  <a:lnTo>
                    <a:pt x="2109" y="1906"/>
                  </a:lnTo>
                  <a:lnTo>
                    <a:pt x="2109" y="1906"/>
                  </a:lnTo>
                  <a:lnTo>
                    <a:pt x="2135" y="1915"/>
                  </a:lnTo>
                  <a:lnTo>
                    <a:pt x="2162" y="1915"/>
                  </a:lnTo>
                  <a:lnTo>
                    <a:pt x="2162" y="1915"/>
                  </a:lnTo>
                  <a:lnTo>
                    <a:pt x="2162" y="1915"/>
                  </a:lnTo>
                  <a:lnTo>
                    <a:pt x="2162" y="1915"/>
                  </a:lnTo>
                  <a:lnTo>
                    <a:pt x="2153" y="1924"/>
                  </a:lnTo>
                  <a:lnTo>
                    <a:pt x="2153" y="1942"/>
                  </a:lnTo>
                  <a:lnTo>
                    <a:pt x="2153" y="1942"/>
                  </a:lnTo>
                  <a:lnTo>
                    <a:pt x="2170" y="1959"/>
                  </a:lnTo>
                  <a:lnTo>
                    <a:pt x="2170" y="1959"/>
                  </a:lnTo>
                  <a:lnTo>
                    <a:pt x="2188" y="1959"/>
                  </a:lnTo>
                  <a:lnTo>
                    <a:pt x="2206" y="1959"/>
                  </a:lnTo>
                  <a:lnTo>
                    <a:pt x="2206" y="1959"/>
                  </a:lnTo>
                  <a:lnTo>
                    <a:pt x="2223" y="1968"/>
                  </a:lnTo>
                  <a:lnTo>
                    <a:pt x="2223" y="1968"/>
                  </a:lnTo>
                  <a:lnTo>
                    <a:pt x="2232" y="1977"/>
                  </a:lnTo>
                  <a:lnTo>
                    <a:pt x="2232" y="1977"/>
                  </a:lnTo>
                  <a:lnTo>
                    <a:pt x="2223" y="1995"/>
                  </a:lnTo>
                  <a:lnTo>
                    <a:pt x="2223" y="2004"/>
                  </a:lnTo>
                  <a:lnTo>
                    <a:pt x="2223" y="2004"/>
                  </a:lnTo>
                  <a:lnTo>
                    <a:pt x="2223" y="2030"/>
                  </a:lnTo>
                  <a:lnTo>
                    <a:pt x="2241" y="2039"/>
                  </a:lnTo>
                  <a:lnTo>
                    <a:pt x="2241" y="2039"/>
                  </a:lnTo>
                  <a:lnTo>
                    <a:pt x="2241" y="2056"/>
                  </a:lnTo>
                  <a:lnTo>
                    <a:pt x="2241" y="2056"/>
                  </a:lnTo>
                  <a:lnTo>
                    <a:pt x="2241" y="2065"/>
                  </a:lnTo>
                  <a:lnTo>
                    <a:pt x="2259" y="2074"/>
                  </a:lnTo>
                  <a:lnTo>
                    <a:pt x="2259" y="2074"/>
                  </a:lnTo>
                  <a:lnTo>
                    <a:pt x="2285" y="2092"/>
                  </a:lnTo>
                  <a:lnTo>
                    <a:pt x="2329" y="2092"/>
                  </a:lnTo>
                  <a:lnTo>
                    <a:pt x="2329" y="2092"/>
                  </a:lnTo>
                  <a:lnTo>
                    <a:pt x="2329" y="2092"/>
                  </a:lnTo>
                  <a:lnTo>
                    <a:pt x="2347" y="2101"/>
                  </a:lnTo>
                  <a:lnTo>
                    <a:pt x="2347" y="2101"/>
                  </a:lnTo>
                  <a:lnTo>
                    <a:pt x="2356" y="2118"/>
                  </a:lnTo>
                  <a:lnTo>
                    <a:pt x="2373" y="2127"/>
                  </a:lnTo>
                  <a:lnTo>
                    <a:pt x="2373" y="2127"/>
                  </a:lnTo>
                  <a:lnTo>
                    <a:pt x="2391" y="2136"/>
                  </a:lnTo>
                  <a:lnTo>
                    <a:pt x="2409" y="2127"/>
                  </a:lnTo>
                  <a:lnTo>
                    <a:pt x="2409" y="2127"/>
                  </a:lnTo>
                  <a:lnTo>
                    <a:pt x="2409" y="2145"/>
                  </a:lnTo>
                  <a:lnTo>
                    <a:pt x="2409" y="2145"/>
                  </a:lnTo>
                  <a:lnTo>
                    <a:pt x="2409" y="2145"/>
                  </a:lnTo>
                  <a:lnTo>
                    <a:pt x="2418" y="2162"/>
                  </a:lnTo>
                  <a:lnTo>
                    <a:pt x="2418" y="2162"/>
                  </a:lnTo>
                  <a:lnTo>
                    <a:pt x="2435" y="2171"/>
                  </a:lnTo>
                  <a:lnTo>
                    <a:pt x="2453" y="2171"/>
                  </a:lnTo>
                  <a:lnTo>
                    <a:pt x="2453" y="2171"/>
                  </a:lnTo>
                  <a:lnTo>
                    <a:pt x="2470" y="2162"/>
                  </a:lnTo>
                  <a:lnTo>
                    <a:pt x="2470" y="2162"/>
                  </a:lnTo>
                  <a:lnTo>
                    <a:pt x="2479" y="2171"/>
                  </a:lnTo>
                  <a:lnTo>
                    <a:pt x="2479" y="2171"/>
                  </a:lnTo>
                  <a:lnTo>
                    <a:pt x="2488" y="2180"/>
                  </a:lnTo>
                  <a:lnTo>
                    <a:pt x="2506" y="2180"/>
                  </a:lnTo>
                  <a:lnTo>
                    <a:pt x="2506" y="2180"/>
                  </a:lnTo>
                  <a:lnTo>
                    <a:pt x="2515" y="2198"/>
                  </a:lnTo>
                  <a:lnTo>
                    <a:pt x="2515" y="2198"/>
                  </a:lnTo>
                  <a:lnTo>
                    <a:pt x="2532" y="2215"/>
                  </a:lnTo>
                  <a:lnTo>
                    <a:pt x="2532" y="2215"/>
                  </a:lnTo>
                  <a:lnTo>
                    <a:pt x="2541" y="2224"/>
                  </a:lnTo>
                  <a:lnTo>
                    <a:pt x="2541" y="2224"/>
                  </a:lnTo>
                  <a:lnTo>
                    <a:pt x="2541" y="2224"/>
                  </a:lnTo>
                  <a:lnTo>
                    <a:pt x="2550" y="2242"/>
                  </a:lnTo>
                  <a:lnTo>
                    <a:pt x="2550" y="2242"/>
                  </a:lnTo>
                  <a:lnTo>
                    <a:pt x="2550" y="2260"/>
                  </a:lnTo>
                  <a:lnTo>
                    <a:pt x="2550" y="2260"/>
                  </a:lnTo>
                  <a:lnTo>
                    <a:pt x="2550" y="2260"/>
                  </a:lnTo>
                  <a:lnTo>
                    <a:pt x="2550" y="2260"/>
                  </a:lnTo>
                  <a:lnTo>
                    <a:pt x="2541" y="2260"/>
                  </a:lnTo>
                  <a:lnTo>
                    <a:pt x="2541" y="2260"/>
                  </a:lnTo>
                  <a:lnTo>
                    <a:pt x="2532" y="2251"/>
                  </a:lnTo>
                  <a:lnTo>
                    <a:pt x="2532" y="2251"/>
                  </a:lnTo>
                  <a:lnTo>
                    <a:pt x="2515" y="2242"/>
                  </a:lnTo>
                  <a:lnTo>
                    <a:pt x="2506" y="2242"/>
                  </a:lnTo>
                  <a:lnTo>
                    <a:pt x="2506" y="2242"/>
                  </a:lnTo>
                  <a:lnTo>
                    <a:pt x="2479" y="2242"/>
                  </a:lnTo>
                  <a:lnTo>
                    <a:pt x="2453" y="2242"/>
                  </a:lnTo>
                  <a:lnTo>
                    <a:pt x="2453" y="2242"/>
                  </a:lnTo>
                  <a:lnTo>
                    <a:pt x="2426" y="2242"/>
                  </a:lnTo>
                  <a:lnTo>
                    <a:pt x="2426" y="2242"/>
                  </a:lnTo>
                  <a:lnTo>
                    <a:pt x="2418" y="2268"/>
                  </a:lnTo>
                  <a:lnTo>
                    <a:pt x="2418" y="2268"/>
                  </a:lnTo>
                  <a:lnTo>
                    <a:pt x="2426" y="2304"/>
                  </a:lnTo>
                  <a:lnTo>
                    <a:pt x="2453" y="2339"/>
                  </a:lnTo>
                  <a:lnTo>
                    <a:pt x="2453" y="2339"/>
                  </a:lnTo>
                  <a:lnTo>
                    <a:pt x="2462" y="2365"/>
                  </a:lnTo>
                  <a:lnTo>
                    <a:pt x="2462" y="2365"/>
                  </a:lnTo>
                  <a:lnTo>
                    <a:pt x="2462" y="2383"/>
                  </a:lnTo>
                  <a:lnTo>
                    <a:pt x="2470" y="2392"/>
                  </a:lnTo>
                  <a:lnTo>
                    <a:pt x="2470" y="2392"/>
                  </a:lnTo>
                  <a:lnTo>
                    <a:pt x="2462" y="2401"/>
                  </a:lnTo>
                  <a:lnTo>
                    <a:pt x="2462" y="2410"/>
                  </a:lnTo>
                  <a:lnTo>
                    <a:pt x="2462" y="2418"/>
                  </a:lnTo>
                  <a:lnTo>
                    <a:pt x="2462" y="2418"/>
                  </a:lnTo>
                  <a:lnTo>
                    <a:pt x="2462" y="2427"/>
                  </a:lnTo>
                  <a:lnTo>
                    <a:pt x="2462" y="2427"/>
                  </a:lnTo>
                  <a:lnTo>
                    <a:pt x="2462" y="2445"/>
                  </a:lnTo>
                  <a:lnTo>
                    <a:pt x="2462" y="2445"/>
                  </a:lnTo>
                  <a:lnTo>
                    <a:pt x="2453" y="2489"/>
                  </a:lnTo>
                  <a:lnTo>
                    <a:pt x="2453" y="2533"/>
                  </a:lnTo>
                  <a:lnTo>
                    <a:pt x="2453" y="2533"/>
                  </a:lnTo>
                  <a:lnTo>
                    <a:pt x="2453" y="2568"/>
                  </a:lnTo>
                  <a:lnTo>
                    <a:pt x="2453" y="2568"/>
                  </a:lnTo>
                  <a:lnTo>
                    <a:pt x="2453" y="2586"/>
                  </a:lnTo>
                  <a:lnTo>
                    <a:pt x="2453" y="2586"/>
                  </a:lnTo>
                  <a:lnTo>
                    <a:pt x="2444" y="2586"/>
                  </a:lnTo>
                  <a:lnTo>
                    <a:pt x="2444" y="2586"/>
                  </a:lnTo>
                  <a:lnTo>
                    <a:pt x="2444" y="2604"/>
                  </a:lnTo>
                  <a:lnTo>
                    <a:pt x="2444" y="2604"/>
                  </a:lnTo>
                  <a:lnTo>
                    <a:pt x="2435" y="2639"/>
                  </a:lnTo>
                  <a:lnTo>
                    <a:pt x="2435" y="2657"/>
                  </a:lnTo>
                  <a:lnTo>
                    <a:pt x="2444" y="2674"/>
                  </a:lnTo>
                  <a:lnTo>
                    <a:pt x="2444" y="2674"/>
                  </a:lnTo>
                  <a:lnTo>
                    <a:pt x="2453" y="2710"/>
                  </a:lnTo>
                  <a:lnTo>
                    <a:pt x="2462" y="2727"/>
                  </a:lnTo>
                  <a:lnTo>
                    <a:pt x="2453" y="2745"/>
                  </a:lnTo>
                  <a:lnTo>
                    <a:pt x="2453" y="2745"/>
                  </a:lnTo>
                  <a:lnTo>
                    <a:pt x="2453" y="2772"/>
                  </a:lnTo>
                  <a:lnTo>
                    <a:pt x="2453" y="2798"/>
                  </a:lnTo>
                  <a:lnTo>
                    <a:pt x="2462" y="2833"/>
                  </a:lnTo>
                  <a:lnTo>
                    <a:pt x="2462" y="2833"/>
                  </a:lnTo>
                  <a:lnTo>
                    <a:pt x="2470" y="2851"/>
                  </a:lnTo>
                  <a:lnTo>
                    <a:pt x="2470" y="2860"/>
                  </a:lnTo>
                  <a:lnTo>
                    <a:pt x="2470" y="2860"/>
                  </a:lnTo>
                  <a:lnTo>
                    <a:pt x="2470" y="2886"/>
                  </a:lnTo>
                  <a:lnTo>
                    <a:pt x="2479" y="2904"/>
                  </a:lnTo>
                  <a:lnTo>
                    <a:pt x="2488" y="2913"/>
                  </a:lnTo>
                  <a:lnTo>
                    <a:pt x="2488" y="2913"/>
                  </a:lnTo>
                  <a:lnTo>
                    <a:pt x="2523" y="2948"/>
                  </a:lnTo>
                  <a:lnTo>
                    <a:pt x="2523" y="2948"/>
                  </a:lnTo>
                  <a:lnTo>
                    <a:pt x="2523" y="2957"/>
                  </a:lnTo>
                  <a:lnTo>
                    <a:pt x="2523" y="2957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559" y="3001"/>
                  </a:lnTo>
                  <a:lnTo>
                    <a:pt x="2576" y="3019"/>
                  </a:lnTo>
                  <a:lnTo>
                    <a:pt x="2576" y="3019"/>
                  </a:lnTo>
                  <a:lnTo>
                    <a:pt x="2585" y="3019"/>
                  </a:lnTo>
                  <a:lnTo>
                    <a:pt x="2585" y="3019"/>
                  </a:lnTo>
                  <a:lnTo>
                    <a:pt x="2585" y="3028"/>
                  </a:lnTo>
                  <a:lnTo>
                    <a:pt x="2585" y="3028"/>
                  </a:lnTo>
                  <a:lnTo>
                    <a:pt x="2576" y="3036"/>
                  </a:lnTo>
                  <a:lnTo>
                    <a:pt x="2576" y="3045"/>
                  </a:lnTo>
                  <a:lnTo>
                    <a:pt x="2576" y="3045"/>
                  </a:lnTo>
                  <a:lnTo>
                    <a:pt x="2585" y="3063"/>
                  </a:lnTo>
                  <a:lnTo>
                    <a:pt x="2612" y="3098"/>
                  </a:lnTo>
                  <a:lnTo>
                    <a:pt x="2612" y="3098"/>
                  </a:lnTo>
                  <a:lnTo>
                    <a:pt x="2638" y="3116"/>
                  </a:lnTo>
                  <a:lnTo>
                    <a:pt x="2638" y="3116"/>
                  </a:lnTo>
                  <a:lnTo>
                    <a:pt x="2638" y="3116"/>
                  </a:lnTo>
                  <a:lnTo>
                    <a:pt x="2647" y="3133"/>
                  </a:lnTo>
                  <a:lnTo>
                    <a:pt x="2656" y="3142"/>
                  </a:lnTo>
                  <a:lnTo>
                    <a:pt x="2656" y="3151"/>
                  </a:lnTo>
                  <a:lnTo>
                    <a:pt x="2656" y="3151"/>
                  </a:lnTo>
                  <a:lnTo>
                    <a:pt x="2665" y="3169"/>
                  </a:lnTo>
                  <a:lnTo>
                    <a:pt x="2682" y="3178"/>
                  </a:lnTo>
                  <a:lnTo>
                    <a:pt x="2682" y="3178"/>
                  </a:lnTo>
                  <a:lnTo>
                    <a:pt x="2682" y="3178"/>
                  </a:lnTo>
                  <a:lnTo>
                    <a:pt x="2709" y="3178"/>
                  </a:lnTo>
                  <a:lnTo>
                    <a:pt x="2744" y="3195"/>
                  </a:lnTo>
                  <a:lnTo>
                    <a:pt x="2744" y="3195"/>
                  </a:lnTo>
                  <a:lnTo>
                    <a:pt x="2762" y="3213"/>
                  </a:lnTo>
                  <a:lnTo>
                    <a:pt x="2779" y="3213"/>
                  </a:lnTo>
                  <a:lnTo>
                    <a:pt x="2797" y="3213"/>
                  </a:lnTo>
                  <a:lnTo>
                    <a:pt x="2797" y="3213"/>
                  </a:lnTo>
                  <a:lnTo>
                    <a:pt x="2815" y="3231"/>
                  </a:lnTo>
                  <a:lnTo>
                    <a:pt x="2832" y="3257"/>
                  </a:lnTo>
                  <a:lnTo>
                    <a:pt x="2832" y="3257"/>
                  </a:lnTo>
                  <a:lnTo>
                    <a:pt x="2841" y="3275"/>
                  </a:lnTo>
                  <a:lnTo>
                    <a:pt x="2841" y="3275"/>
                  </a:lnTo>
                  <a:lnTo>
                    <a:pt x="2850" y="3301"/>
                  </a:lnTo>
                  <a:lnTo>
                    <a:pt x="2850" y="3301"/>
                  </a:lnTo>
                  <a:lnTo>
                    <a:pt x="2868" y="3301"/>
                  </a:lnTo>
                  <a:lnTo>
                    <a:pt x="2991" y="3292"/>
                  </a:lnTo>
                  <a:lnTo>
                    <a:pt x="2991" y="3292"/>
                  </a:lnTo>
                  <a:lnTo>
                    <a:pt x="3053" y="3319"/>
                  </a:lnTo>
                  <a:lnTo>
                    <a:pt x="3053" y="3319"/>
                  </a:lnTo>
                  <a:lnTo>
                    <a:pt x="3159" y="3354"/>
                  </a:lnTo>
                  <a:lnTo>
                    <a:pt x="3159" y="3354"/>
                  </a:lnTo>
                  <a:lnTo>
                    <a:pt x="3194" y="3372"/>
                  </a:lnTo>
                  <a:lnTo>
                    <a:pt x="3194" y="3372"/>
                  </a:lnTo>
                  <a:lnTo>
                    <a:pt x="3203" y="3372"/>
                  </a:lnTo>
                  <a:lnTo>
                    <a:pt x="3353" y="3372"/>
                  </a:lnTo>
                  <a:lnTo>
                    <a:pt x="3353" y="3372"/>
                  </a:lnTo>
                  <a:lnTo>
                    <a:pt x="3370" y="3363"/>
                  </a:lnTo>
                  <a:lnTo>
                    <a:pt x="3388" y="3345"/>
                  </a:lnTo>
                  <a:lnTo>
                    <a:pt x="3459" y="3345"/>
                  </a:lnTo>
                  <a:lnTo>
                    <a:pt x="3512" y="3398"/>
                  </a:lnTo>
                  <a:lnTo>
                    <a:pt x="3512" y="3398"/>
                  </a:lnTo>
                  <a:lnTo>
                    <a:pt x="3529" y="3407"/>
                  </a:lnTo>
                  <a:lnTo>
                    <a:pt x="3529" y="3407"/>
                  </a:lnTo>
                  <a:lnTo>
                    <a:pt x="3547" y="3425"/>
                  </a:lnTo>
                  <a:lnTo>
                    <a:pt x="3547" y="3425"/>
                  </a:lnTo>
                  <a:lnTo>
                    <a:pt x="3547" y="3451"/>
                  </a:lnTo>
                  <a:lnTo>
                    <a:pt x="3565" y="3469"/>
                  </a:lnTo>
                  <a:lnTo>
                    <a:pt x="3565" y="3469"/>
                  </a:lnTo>
                  <a:lnTo>
                    <a:pt x="3582" y="3478"/>
                  </a:lnTo>
                  <a:lnTo>
                    <a:pt x="3582" y="3478"/>
                  </a:lnTo>
                  <a:lnTo>
                    <a:pt x="3591" y="3487"/>
                  </a:lnTo>
                  <a:lnTo>
                    <a:pt x="3591" y="3487"/>
                  </a:lnTo>
                  <a:lnTo>
                    <a:pt x="3617" y="3495"/>
                  </a:lnTo>
                  <a:lnTo>
                    <a:pt x="3617" y="3495"/>
                  </a:lnTo>
                  <a:lnTo>
                    <a:pt x="3617" y="3504"/>
                  </a:lnTo>
                  <a:lnTo>
                    <a:pt x="3617" y="3504"/>
                  </a:lnTo>
                  <a:lnTo>
                    <a:pt x="3617" y="3504"/>
                  </a:lnTo>
                  <a:lnTo>
                    <a:pt x="3635" y="3513"/>
                  </a:lnTo>
                  <a:lnTo>
                    <a:pt x="3662" y="3504"/>
                  </a:lnTo>
                  <a:lnTo>
                    <a:pt x="3662" y="3504"/>
                  </a:lnTo>
                  <a:lnTo>
                    <a:pt x="3670" y="3487"/>
                  </a:lnTo>
                  <a:lnTo>
                    <a:pt x="3670" y="3487"/>
                  </a:lnTo>
                  <a:lnTo>
                    <a:pt x="3688" y="3460"/>
                  </a:lnTo>
                  <a:lnTo>
                    <a:pt x="3688" y="3460"/>
                  </a:lnTo>
                  <a:lnTo>
                    <a:pt x="3732" y="3478"/>
                  </a:lnTo>
                  <a:lnTo>
                    <a:pt x="3759" y="3487"/>
                  </a:lnTo>
                  <a:lnTo>
                    <a:pt x="3776" y="3504"/>
                  </a:lnTo>
                  <a:lnTo>
                    <a:pt x="3776" y="3504"/>
                  </a:lnTo>
                  <a:lnTo>
                    <a:pt x="3785" y="3531"/>
                  </a:lnTo>
                  <a:lnTo>
                    <a:pt x="3794" y="3548"/>
                  </a:lnTo>
                  <a:lnTo>
                    <a:pt x="3829" y="3584"/>
                  </a:lnTo>
                  <a:lnTo>
                    <a:pt x="3829" y="3584"/>
                  </a:lnTo>
                  <a:lnTo>
                    <a:pt x="3829" y="3584"/>
                  </a:lnTo>
                  <a:lnTo>
                    <a:pt x="3829" y="3584"/>
                  </a:lnTo>
                  <a:lnTo>
                    <a:pt x="3829" y="3584"/>
                  </a:lnTo>
                  <a:lnTo>
                    <a:pt x="3829" y="3592"/>
                  </a:lnTo>
                  <a:lnTo>
                    <a:pt x="3829" y="3592"/>
                  </a:lnTo>
                  <a:lnTo>
                    <a:pt x="3838" y="3610"/>
                  </a:lnTo>
                  <a:lnTo>
                    <a:pt x="3838" y="3610"/>
                  </a:lnTo>
                  <a:lnTo>
                    <a:pt x="3838" y="3628"/>
                  </a:lnTo>
                  <a:lnTo>
                    <a:pt x="3838" y="3628"/>
                  </a:lnTo>
                  <a:lnTo>
                    <a:pt x="3838" y="3628"/>
                  </a:lnTo>
                  <a:lnTo>
                    <a:pt x="3838" y="3628"/>
                  </a:lnTo>
                  <a:lnTo>
                    <a:pt x="3847" y="3637"/>
                  </a:lnTo>
                  <a:lnTo>
                    <a:pt x="3847" y="3637"/>
                  </a:lnTo>
                  <a:lnTo>
                    <a:pt x="3847" y="3637"/>
                  </a:lnTo>
                  <a:lnTo>
                    <a:pt x="3856" y="3654"/>
                  </a:lnTo>
                  <a:lnTo>
                    <a:pt x="3873" y="3663"/>
                  </a:lnTo>
                  <a:lnTo>
                    <a:pt x="3873" y="3663"/>
                  </a:lnTo>
                  <a:lnTo>
                    <a:pt x="3873" y="3663"/>
                  </a:lnTo>
                  <a:lnTo>
                    <a:pt x="3882" y="3672"/>
                  </a:lnTo>
                  <a:lnTo>
                    <a:pt x="3882" y="3672"/>
                  </a:lnTo>
                  <a:lnTo>
                    <a:pt x="3891" y="3672"/>
                  </a:lnTo>
                  <a:lnTo>
                    <a:pt x="3900" y="3672"/>
                  </a:lnTo>
                  <a:lnTo>
                    <a:pt x="3900" y="3672"/>
                  </a:lnTo>
                  <a:lnTo>
                    <a:pt x="3944" y="3690"/>
                  </a:lnTo>
                  <a:lnTo>
                    <a:pt x="3944" y="3690"/>
                  </a:lnTo>
                  <a:lnTo>
                    <a:pt x="3962" y="3690"/>
                  </a:lnTo>
                  <a:lnTo>
                    <a:pt x="3979" y="3690"/>
                  </a:lnTo>
                  <a:lnTo>
                    <a:pt x="3988" y="3681"/>
                  </a:lnTo>
                  <a:lnTo>
                    <a:pt x="3988" y="3681"/>
                  </a:lnTo>
                  <a:lnTo>
                    <a:pt x="3988" y="3663"/>
                  </a:lnTo>
                  <a:lnTo>
                    <a:pt x="3988" y="3654"/>
                  </a:lnTo>
                  <a:lnTo>
                    <a:pt x="3988" y="3654"/>
                  </a:lnTo>
                  <a:lnTo>
                    <a:pt x="3970" y="3628"/>
                  </a:lnTo>
                  <a:lnTo>
                    <a:pt x="3970" y="3628"/>
                  </a:lnTo>
                  <a:lnTo>
                    <a:pt x="3962" y="3628"/>
                  </a:lnTo>
                  <a:lnTo>
                    <a:pt x="3962" y="3628"/>
                  </a:lnTo>
                  <a:lnTo>
                    <a:pt x="3962" y="3628"/>
                  </a:lnTo>
                  <a:lnTo>
                    <a:pt x="3962" y="3628"/>
                  </a:lnTo>
                  <a:lnTo>
                    <a:pt x="3970" y="3619"/>
                  </a:lnTo>
                  <a:lnTo>
                    <a:pt x="3970" y="3619"/>
                  </a:lnTo>
                  <a:lnTo>
                    <a:pt x="3988" y="3601"/>
                  </a:lnTo>
                  <a:lnTo>
                    <a:pt x="3979" y="3575"/>
                  </a:lnTo>
                  <a:lnTo>
                    <a:pt x="3979" y="3575"/>
                  </a:lnTo>
                  <a:lnTo>
                    <a:pt x="3979" y="3575"/>
                  </a:lnTo>
                  <a:lnTo>
                    <a:pt x="3979" y="3575"/>
                  </a:lnTo>
                  <a:lnTo>
                    <a:pt x="3979" y="3575"/>
                  </a:lnTo>
                  <a:lnTo>
                    <a:pt x="3979" y="3575"/>
                  </a:lnTo>
                  <a:lnTo>
                    <a:pt x="3988" y="3566"/>
                  </a:lnTo>
                  <a:lnTo>
                    <a:pt x="3988" y="3566"/>
                  </a:lnTo>
                  <a:lnTo>
                    <a:pt x="4023" y="3548"/>
                  </a:lnTo>
                  <a:lnTo>
                    <a:pt x="4023" y="3531"/>
                  </a:lnTo>
                  <a:lnTo>
                    <a:pt x="4023" y="3531"/>
                  </a:lnTo>
                  <a:lnTo>
                    <a:pt x="4032" y="3531"/>
                  </a:lnTo>
                  <a:lnTo>
                    <a:pt x="4050" y="3531"/>
                  </a:lnTo>
                  <a:lnTo>
                    <a:pt x="4050" y="3531"/>
                  </a:lnTo>
                  <a:lnTo>
                    <a:pt x="4067" y="3522"/>
                  </a:lnTo>
                  <a:lnTo>
                    <a:pt x="4085" y="3513"/>
                  </a:lnTo>
                  <a:lnTo>
                    <a:pt x="4103" y="3495"/>
                  </a:lnTo>
                  <a:lnTo>
                    <a:pt x="4112" y="3478"/>
                  </a:lnTo>
                  <a:lnTo>
                    <a:pt x="4112" y="3478"/>
                  </a:lnTo>
                  <a:lnTo>
                    <a:pt x="4129" y="3478"/>
                  </a:lnTo>
                  <a:lnTo>
                    <a:pt x="4129" y="3478"/>
                  </a:lnTo>
                  <a:lnTo>
                    <a:pt x="4147" y="3469"/>
                  </a:lnTo>
                  <a:lnTo>
                    <a:pt x="4165" y="3460"/>
                  </a:lnTo>
                  <a:lnTo>
                    <a:pt x="4165" y="3460"/>
                  </a:lnTo>
                  <a:lnTo>
                    <a:pt x="4165" y="3460"/>
                  </a:lnTo>
                  <a:lnTo>
                    <a:pt x="4165" y="3460"/>
                  </a:lnTo>
                  <a:lnTo>
                    <a:pt x="4182" y="3460"/>
                  </a:lnTo>
                  <a:lnTo>
                    <a:pt x="4182" y="3460"/>
                  </a:lnTo>
                  <a:lnTo>
                    <a:pt x="4200" y="3451"/>
                  </a:lnTo>
                  <a:lnTo>
                    <a:pt x="4200" y="3451"/>
                  </a:lnTo>
                  <a:lnTo>
                    <a:pt x="4209" y="3460"/>
                  </a:lnTo>
                  <a:lnTo>
                    <a:pt x="4209" y="3460"/>
                  </a:lnTo>
                  <a:lnTo>
                    <a:pt x="4226" y="3469"/>
                  </a:lnTo>
                  <a:lnTo>
                    <a:pt x="4244" y="3478"/>
                  </a:lnTo>
                  <a:lnTo>
                    <a:pt x="4244" y="3478"/>
                  </a:lnTo>
                  <a:lnTo>
                    <a:pt x="4262" y="3469"/>
                  </a:lnTo>
                  <a:lnTo>
                    <a:pt x="4270" y="3460"/>
                  </a:lnTo>
                  <a:lnTo>
                    <a:pt x="4270" y="3460"/>
                  </a:lnTo>
                  <a:lnTo>
                    <a:pt x="4288" y="3478"/>
                  </a:lnTo>
                  <a:lnTo>
                    <a:pt x="4288" y="3478"/>
                  </a:lnTo>
                  <a:lnTo>
                    <a:pt x="4306" y="3495"/>
                  </a:lnTo>
                  <a:lnTo>
                    <a:pt x="4323" y="3495"/>
                  </a:lnTo>
                  <a:lnTo>
                    <a:pt x="4350" y="3495"/>
                  </a:lnTo>
                  <a:lnTo>
                    <a:pt x="4350" y="3495"/>
                  </a:lnTo>
                  <a:lnTo>
                    <a:pt x="4367" y="3495"/>
                  </a:lnTo>
                  <a:lnTo>
                    <a:pt x="4376" y="3478"/>
                  </a:lnTo>
                  <a:lnTo>
                    <a:pt x="4376" y="3478"/>
                  </a:lnTo>
                  <a:lnTo>
                    <a:pt x="4394" y="3487"/>
                  </a:lnTo>
                  <a:lnTo>
                    <a:pt x="4412" y="3478"/>
                  </a:lnTo>
                  <a:lnTo>
                    <a:pt x="4412" y="3478"/>
                  </a:lnTo>
                  <a:lnTo>
                    <a:pt x="4420" y="3469"/>
                  </a:lnTo>
                  <a:lnTo>
                    <a:pt x="4420" y="3451"/>
                  </a:lnTo>
                  <a:lnTo>
                    <a:pt x="4420" y="3451"/>
                  </a:lnTo>
                  <a:lnTo>
                    <a:pt x="4420" y="3442"/>
                  </a:lnTo>
                  <a:lnTo>
                    <a:pt x="4420" y="3442"/>
                  </a:lnTo>
                  <a:lnTo>
                    <a:pt x="4420" y="3442"/>
                  </a:lnTo>
                  <a:lnTo>
                    <a:pt x="4420" y="3434"/>
                  </a:lnTo>
                  <a:lnTo>
                    <a:pt x="4420" y="3434"/>
                  </a:lnTo>
                  <a:lnTo>
                    <a:pt x="4438" y="3425"/>
                  </a:lnTo>
                  <a:lnTo>
                    <a:pt x="4473" y="3425"/>
                  </a:lnTo>
                  <a:lnTo>
                    <a:pt x="4473" y="3425"/>
                  </a:lnTo>
                  <a:lnTo>
                    <a:pt x="4491" y="3425"/>
                  </a:lnTo>
                  <a:lnTo>
                    <a:pt x="4491" y="3416"/>
                  </a:lnTo>
                  <a:lnTo>
                    <a:pt x="4491" y="3416"/>
                  </a:lnTo>
                  <a:lnTo>
                    <a:pt x="4500" y="3434"/>
                  </a:lnTo>
                  <a:lnTo>
                    <a:pt x="4517" y="3434"/>
                  </a:lnTo>
                  <a:lnTo>
                    <a:pt x="4517" y="3434"/>
                  </a:lnTo>
                  <a:lnTo>
                    <a:pt x="4535" y="3434"/>
                  </a:lnTo>
                  <a:lnTo>
                    <a:pt x="4535" y="3434"/>
                  </a:lnTo>
                  <a:lnTo>
                    <a:pt x="4553" y="3434"/>
                  </a:lnTo>
                  <a:lnTo>
                    <a:pt x="4553" y="3434"/>
                  </a:lnTo>
                  <a:lnTo>
                    <a:pt x="4579" y="3425"/>
                  </a:lnTo>
                  <a:lnTo>
                    <a:pt x="4579" y="3425"/>
                  </a:lnTo>
                  <a:lnTo>
                    <a:pt x="4606" y="3434"/>
                  </a:lnTo>
                  <a:lnTo>
                    <a:pt x="4614" y="3442"/>
                  </a:lnTo>
                  <a:lnTo>
                    <a:pt x="4614" y="3442"/>
                  </a:lnTo>
                  <a:lnTo>
                    <a:pt x="4623" y="3460"/>
                  </a:lnTo>
                  <a:lnTo>
                    <a:pt x="4641" y="3469"/>
                  </a:lnTo>
                  <a:lnTo>
                    <a:pt x="4641" y="3469"/>
                  </a:lnTo>
                  <a:lnTo>
                    <a:pt x="4659" y="3469"/>
                  </a:lnTo>
                  <a:lnTo>
                    <a:pt x="4685" y="3460"/>
                  </a:lnTo>
                  <a:lnTo>
                    <a:pt x="4685" y="3460"/>
                  </a:lnTo>
                  <a:lnTo>
                    <a:pt x="4685" y="3460"/>
                  </a:lnTo>
                  <a:lnTo>
                    <a:pt x="4694" y="3451"/>
                  </a:lnTo>
                  <a:lnTo>
                    <a:pt x="4694" y="3451"/>
                  </a:lnTo>
                  <a:lnTo>
                    <a:pt x="4712" y="3442"/>
                  </a:lnTo>
                  <a:lnTo>
                    <a:pt x="4712" y="3442"/>
                  </a:lnTo>
                  <a:lnTo>
                    <a:pt x="4712" y="3442"/>
                  </a:lnTo>
                  <a:lnTo>
                    <a:pt x="4738" y="3469"/>
                  </a:lnTo>
                  <a:lnTo>
                    <a:pt x="4738" y="3469"/>
                  </a:lnTo>
                  <a:lnTo>
                    <a:pt x="4773" y="3504"/>
                  </a:lnTo>
                  <a:lnTo>
                    <a:pt x="4773" y="3504"/>
                  </a:lnTo>
                  <a:lnTo>
                    <a:pt x="4773" y="3513"/>
                  </a:lnTo>
                  <a:lnTo>
                    <a:pt x="4773" y="3522"/>
                  </a:lnTo>
                  <a:lnTo>
                    <a:pt x="4773" y="3522"/>
                  </a:lnTo>
                  <a:lnTo>
                    <a:pt x="4764" y="3540"/>
                  </a:lnTo>
                  <a:lnTo>
                    <a:pt x="4764" y="3548"/>
                  </a:lnTo>
                  <a:lnTo>
                    <a:pt x="4764" y="3548"/>
                  </a:lnTo>
                  <a:lnTo>
                    <a:pt x="4764" y="3566"/>
                  </a:lnTo>
                  <a:lnTo>
                    <a:pt x="4764" y="3566"/>
                  </a:lnTo>
                  <a:lnTo>
                    <a:pt x="4764" y="3566"/>
                  </a:lnTo>
                  <a:lnTo>
                    <a:pt x="4764" y="3566"/>
                  </a:lnTo>
                  <a:lnTo>
                    <a:pt x="4773" y="3584"/>
                  </a:lnTo>
                  <a:lnTo>
                    <a:pt x="4773" y="3584"/>
                  </a:lnTo>
                  <a:lnTo>
                    <a:pt x="4773" y="3601"/>
                  </a:lnTo>
                  <a:lnTo>
                    <a:pt x="4791" y="3619"/>
                  </a:lnTo>
                  <a:lnTo>
                    <a:pt x="4791" y="3619"/>
                  </a:lnTo>
                  <a:lnTo>
                    <a:pt x="4800" y="3628"/>
                  </a:lnTo>
                  <a:lnTo>
                    <a:pt x="4800" y="3637"/>
                  </a:lnTo>
                  <a:lnTo>
                    <a:pt x="4800" y="3654"/>
                  </a:lnTo>
                  <a:lnTo>
                    <a:pt x="4800" y="3654"/>
                  </a:lnTo>
                  <a:lnTo>
                    <a:pt x="4809" y="3672"/>
                  </a:lnTo>
                  <a:lnTo>
                    <a:pt x="4826" y="3681"/>
                  </a:lnTo>
                  <a:lnTo>
                    <a:pt x="4826" y="3681"/>
                  </a:lnTo>
                  <a:lnTo>
                    <a:pt x="4835" y="3690"/>
                  </a:lnTo>
                  <a:lnTo>
                    <a:pt x="4844" y="3707"/>
                  </a:lnTo>
                  <a:lnTo>
                    <a:pt x="4844" y="3707"/>
                  </a:lnTo>
                  <a:lnTo>
                    <a:pt x="4853" y="3725"/>
                  </a:lnTo>
                  <a:lnTo>
                    <a:pt x="4853" y="3725"/>
                  </a:lnTo>
                  <a:lnTo>
                    <a:pt x="4870" y="3743"/>
                  </a:lnTo>
                  <a:lnTo>
                    <a:pt x="4888" y="3743"/>
                  </a:lnTo>
                  <a:lnTo>
                    <a:pt x="4897" y="3743"/>
                  </a:lnTo>
                  <a:lnTo>
                    <a:pt x="4897" y="3743"/>
                  </a:lnTo>
                  <a:lnTo>
                    <a:pt x="4914" y="3734"/>
                  </a:lnTo>
                  <a:lnTo>
                    <a:pt x="4914" y="3734"/>
                  </a:lnTo>
                  <a:lnTo>
                    <a:pt x="4923" y="3716"/>
                  </a:lnTo>
                  <a:lnTo>
                    <a:pt x="4923" y="3716"/>
                  </a:lnTo>
                  <a:lnTo>
                    <a:pt x="4932" y="3690"/>
                  </a:lnTo>
                  <a:lnTo>
                    <a:pt x="4932" y="3690"/>
                  </a:lnTo>
                  <a:lnTo>
                    <a:pt x="4941" y="3672"/>
                  </a:lnTo>
                  <a:lnTo>
                    <a:pt x="4950" y="3654"/>
                  </a:lnTo>
                  <a:lnTo>
                    <a:pt x="4950" y="3654"/>
                  </a:lnTo>
                  <a:lnTo>
                    <a:pt x="4941" y="3592"/>
                  </a:lnTo>
                  <a:lnTo>
                    <a:pt x="4923" y="3557"/>
                  </a:lnTo>
                  <a:lnTo>
                    <a:pt x="4914" y="3531"/>
                  </a:lnTo>
                  <a:lnTo>
                    <a:pt x="4914" y="3531"/>
                  </a:lnTo>
                  <a:lnTo>
                    <a:pt x="4906" y="3522"/>
                  </a:lnTo>
                  <a:lnTo>
                    <a:pt x="4906" y="3522"/>
                  </a:lnTo>
                  <a:lnTo>
                    <a:pt x="4906" y="3487"/>
                  </a:lnTo>
                  <a:lnTo>
                    <a:pt x="4906" y="3487"/>
                  </a:lnTo>
                  <a:lnTo>
                    <a:pt x="4897" y="3478"/>
                  </a:lnTo>
                  <a:lnTo>
                    <a:pt x="4897" y="3478"/>
                  </a:lnTo>
                  <a:lnTo>
                    <a:pt x="4879" y="3442"/>
                  </a:lnTo>
                  <a:lnTo>
                    <a:pt x="4870" y="3389"/>
                  </a:lnTo>
                  <a:lnTo>
                    <a:pt x="4870" y="3389"/>
                  </a:lnTo>
                  <a:lnTo>
                    <a:pt x="4879" y="3363"/>
                  </a:lnTo>
                  <a:lnTo>
                    <a:pt x="4888" y="3336"/>
                  </a:lnTo>
                  <a:lnTo>
                    <a:pt x="4932" y="3284"/>
                  </a:lnTo>
                  <a:lnTo>
                    <a:pt x="4932" y="3284"/>
                  </a:lnTo>
                  <a:lnTo>
                    <a:pt x="4941" y="3284"/>
                  </a:lnTo>
                  <a:lnTo>
                    <a:pt x="4941" y="3284"/>
                  </a:lnTo>
                  <a:lnTo>
                    <a:pt x="4950" y="3284"/>
                  </a:lnTo>
                  <a:lnTo>
                    <a:pt x="4950" y="3284"/>
                  </a:lnTo>
                  <a:lnTo>
                    <a:pt x="4967" y="3275"/>
                  </a:lnTo>
                  <a:lnTo>
                    <a:pt x="4985" y="3248"/>
                  </a:lnTo>
                  <a:lnTo>
                    <a:pt x="4985" y="3248"/>
                  </a:lnTo>
                  <a:lnTo>
                    <a:pt x="5003" y="3231"/>
                  </a:lnTo>
                  <a:lnTo>
                    <a:pt x="5012" y="3222"/>
                  </a:lnTo>
                  <a:lnTo>
                    <a:pt x="5029" y="3222"/>
                  </a:lnTo>
                  <a:lnTo>
                    <a:pt x="5029" y="3222"/>
                  </a:lnTo>
                  <a:lnTo>
                    <a:pt x="5038" y="3222"/>
                  </a:lnTo>
                  <a:lnTo>
                    <a:pt x="5056" y="3213"/>
                  </a:lnTo>
                  <a:lnTo>
                    <a:pt x="5064" y="3195"/>
                  </a:lnTo>
                  <a:lnTo>
                    <a:pt x="5064" y="3195"/>
                  </a:lnTo>
                  <a:lnTo>
                    <a:pt x="5073" y="3178"/>
                  </a:lnTo>
                  <a:lnTo>
                    <a:pt x="5109" y="3169"/>
                  </a:lnTo>
                  <a:lnTo>
                    <a:pt x="5117" y="3169"/>
                  </a:lnTo>
                  <a:lnTo>
                    <a:pt x="5117" y="3169"/>
                  </a:lnTo>
                  <a:lnTo>
                    <a:pt x="5135" y="3160"/>
                  </a:lnTo>
                  <a:lnTo>
                    <a:pt x="5144" y="3142"/>
                  </a:lnTo>
                  <a:lnTo>
                    <a:pt x="5144" y="3142"/>
                  </a:lnTo>
                  <a:lnTo>
                    <a:pt x="5135" y="3125"/>
                  </a:lnTo>
                  <a:lnTo>
                    <a:pt x="5135" y="3125"/>
                  </a:lnTo>
                  <a:lnTo>
                    <a:pt x="5135" y="3125"/>
                  </a:lnTo>
                  <a:lnTo>
                    <a:pt x="5135" y="3125"/>
                  </a:lnTo>
                  <a:lnTo>
                    <a:pt x="5153" y="3125"/>
                  </a:lnTo>
                  <a:lnTo>
                    <a:pt x="5170" y="3116"/>
                  </a:lnTo>
                  <a:lnTo>
                    <a:pt x="5170" y="3116"/>
                  </a:lnTo>
                  <a:lnTo>
                    <a:pt x="5179" y="3107"/>
                  </a:lnTo>
                  <a:lnTo>
                    <a:pt x="5179" y="3107"/>
                  </a:lnTo>
                  <a:lnTo>
                    <a:pt x="5188" y="3107"/>
                  </a:lnTo>
                  <a:lnTo>
                    <a:pt x="5188" y="3107"/>
                  </a:lnTo>
                  <a:lnTo>
                    <a:pt x="5197" y="3089"/>
                  </a:lnTo>
                  <a:lnTo>
                    <a:pt x="5197" y="3072"/>
                  </a:lnTo>
                  <a:lnTo>
                    <a:pt x="5197" y="3072"/>
                  </a:lnTo>
                  <a:lnTo>
                    <a:pt x="5197" y="3063"/>
                  </a:lnTo>
                  <a:lnTo>
                    <a:pt x="5179" y="3054"/>
                  </a:lnTo>
                  <a:lnTo>
                    <a:pt x="5179" y="3054"/>
                  </a:lnTo>
                  <a:lnTo>
                    <a:pt x="5179" y="3054"/>
                  </a:lnTo>
                  <a:lnTo>
                    <a:pt x="5179" y="3054"/>
                  </a:lnTo>
                  <a:lnTo>
                    <a:pt x="5188" y="3036"/>
                  </a:lnTo>
                  <a:lnTo>
                    <a:pt x="5179" y="3019"/>
                  </a:lnTo>
                  <a:lnTo>
                    <a:pt x="5179" y="3019"/>
                  </a:lnTo>
                  <a:lnTo>
                    <a:pt x="5170" y="3010"/>
                  </a:lnTo>
                  <a:lnTo>
                    <a:pt x="5153" y="3001"/>
                  </a:lnTo>
                  <a:lnTo>
                    <a:pt x="5153" y="3001"/>
                  </a:lnTo>
                  <a:lnTo>
                    <a:pt x="5153" y="2992"/>
                  </a:lnTo>
                  <a:lnTo>
                    <a:pt x="5153" y="2992"/>
                  </a:lnTo>
                  <a:lnTo>
                    <a:pt x="5153" y="2992"/>
                  </a:lnTo>
                  <a:lnTo>
                    <a:pt x="5162" y="2975"/>
                  </a:lnTo>
                  <a:lnTo>
                    <a:pt x="5162" y="2975"/>
                  </a:lnTo>
                  <a:lnTo>
                    <a:pt x="5162" y="2983"/>
                  </a:lnTo>
                  <a:lnTo>
                    <a:pt x="5162" y="2983"/>
                  </a:lnTo>
                  <a:lnTo>
                    <a:pt x="5179" y="2983"/>
                  </a:lnTo>
                  <a:lnTo>
                    <a:pt x="5197" y="2975"/>
                  </a:lnTo>
                  <a:lnTo>
                    <a:pt x="5197" y="2975"/>
                  </a:lnTo>
                  <a:lnTo>
                    <a:pt x="5197" y="2975"/>
                  </a:lnTo>
                  <a:lnTo>
                    <a:pt x="5206" y="2966"/>
                  </a:lnTo>
                  <a:lnTo>
                    <a:pt x="5206" y="2966"/>
                  </a:lnTo>
                  <a:lnTo>
                    <a:pt x="5214" y="2922"/>
                  </a:lnTo>
                  <a:lnTo>
                    <a:pt x="5223" y="2895"/>
                  </a:lnTo>
                  <a:lnTo>
                    <a:pt x="5223" y="2895"/>
                  </a:lnTo>
                  <a:lnTo>
                    <a:pt x="5232" y="2886"/>
                  </a:lnTo>
                  <a:lnTo>
                    <a:pt x="5241" y="2877"/>
                  </a:lnTo>
                  <a:lnTo>
                    <a:pt x="5241" y="2877"/>
                  </a:lnTo>
                  <a:lnTo>
                    <a:pt x="5241" y="2869"/>
                  </a:lnTo>
                  <a:lnTo>
                    <a:pt x="5241" y="2869"/>
                  </a:lnTo>
                  <a:lnTo>
                    <a:pt x="5267" y="2851"/>
                  </a:lnTo>
                  <a:lnTo>
                    <a:pt x="5276" y="2833"/>
                  </a:lnTo>
                  <a:lnTo>
                    <a:pt x="5294" y="2798"/>
                  </a:lnTo>
                  <a:lnTo>
                    <a:pt x="5294" y="2798"/>
                  </a:lnTo>
                  <a:lnTo>
                    <a:pt x="5285" y="2789"/>
                  </a:lnTo>
                  <a:lnTo>
                    <a:pt x="5285" y="2789"/>
                  </a:lnTo>
                  <a:lnTo>
                    <a:pt x="5294" y="2789"/>
                  </a:lnTo>
                  <a:lnTo>
                    <a:pt x="5303" y="2789"/>
                  </a:lnTo>
                  <a:lnTo>
                    <a:pt x="5303" y="2789"/>
                  </a:lnTo>
                  <a:lnTo>
                    <a:pt x="5312" y="2789"/>
                  </a:lnTo>
                  <a:lnTo>
                    <a:pt x="5312" y="2789"/>
                  </a:lnTo>
                  <a:lnTo>
                    <a:pt x="5338" y="2789"/>
                  </a:lnTo>
                  <a:lnTo>
                    <a:pt x="5338" y="2789"/>
                  </a:lnTo>
                  <a:lnTo>
                    <a:pt x="5356" y="2780"/>
                  </a:lnTo>
                  <a:lnTo>
                    <a:pt x="5364" y="2772"/>
                  </a:lnTo>
                  <a:lnTo>
                    <a:pt x="5364" y="2772"/>
                  </a:lnTo>
                  <a:lnTo>
                    <a:pt x="5373" y="2763"/>
                  </a:lnTo>
                  <a:lnTo>
                    <a:pt x="5373" y="2745"/>
                  </a:lnTo>
                  <a:lnTo>
                    <a:pt x="5373" y="2745"/>
                  </a:lnTo>
                  <a:lnTo>
                    <a:pt x="5373" y="2736"/>
                  </a:lnTo>
                  <a:lnTo>
                    <a:pt x="5373" y="2736"/>
                  </a:lnTo>
                  <a:lnTo>
                    <a:pt x="5391" y="2736"/>
                  </a:lnTo>
                  <a:lnTo>
                    <a:pt x="5391" y="2736"/>
                  </a:lnTo>
                  <a:lnTo>
                    <a:pt x="5409" y="2736"/>
                  </a:lnTo>
                  <a:lnTo>
                    <a:pt x="5417" y="2727"/>
                  </a:lnTo>
                  <a:lnTo>
                    <a:pt x="5417" y="2727"/>
                  </a:lnTo>
                  <a:lnTo>
                    <a:pt x="5444" y="2727"/>
                  </a:lnTo>
                  <a:lnTo>
                    <a:pt x="5461" y="2719"/>
                  </a:lnTo>
                  <a:lnTo>
                    <a:pt x="5461" y="2719"/>
                  </a:lnTo>
                  <a:lnTo>
                    <a:pt x="5479" y="2710"/>
                  </a:lnTo>
                  <a:lnTo>
                    <a:pt x="5479" y="2701"/>
                  </a:lnTo>
                  <a:lnTo>
                    <a:pt x="5479" y="2692"/>
                  </a:lnTo>
                  <a:lnTo>
                    <a:pt x="5479" y="2692"/>
                  </a:lnTo>
                  <a:lnTo>
                    <a:pt x="5479" y="2666"/>
                  </a:lnTo>
                  <a:lnTo>
                    <a:pt x="5461" y="2657"/>
                  </a:lnTo>
                  <a:lnTo>
                    <a:pt x="5461" y="2657"/>
                  </a:lnTo>
                  <a:lnTo>
                    <a:pt x="5470" y="2630"/>
                  </a:lnTo>
                  <a:lnTo>
                    <a:pt x="5470" y="2630"/>
                  </a:lnTo>
                  <a:lnTo>
                    <a:pt x="5470" y="2621"/>
                  </a:lnTo>
                  <a:lnTo>
                    <a:pt x="5470" y="2621"/>
                  </a:lnTo>
                  <a:lnTo>
                    <a:pt x="5470" y="2613"/>
                  </a:lnTo>
                  <a:lnTo>
                    <a:pt x="5470" y="2613"/>
                  </a:lnTo>
                  <a:lnTo>
                    <a:pt x="5470" y="2613"/>
                  </a:lnTo>
                  <a:lnTo>
                    <a:pt x="5497" y="2595"/>
                  </a:lnTo>
                  <a:lnTo>
                    <a:pt x="5497" y="2595"/>
                  </a:lnTo>
                  <a:lnTo>
                    <a:pt x="5497" y="2595"/>
                  </a:lnTo>
                  <a:lnTo>
                    <a:pt x="5497" y="2595"/>
                  </a:lnTo>
                  <a:lnTo>
                    <a:pt x="5506" y="2586"/>
                  </a:lnTo>
                  <a:lnTo>
                    <a:pt x="5514" y="2577"/>
                  </a:lnTo>
                  <a:lnTo>
                    <a:pt x="5514" y="2577"/>
                  </a:lnTo>
                  <a:lnTo>
                    <a:pt x="5523" y="2577"/>
                  </a:lnTo>
                  <a:lnTo>
                    <a:pt x="5523" y="2577"/>
                  </a:lnTo>
                  <a:lnTo>
                    <a:pt x="5541" y="2568"/>
                  </a:lnTo>
                  <a:lnTo>
                    <a:pt x="5559" y="2542"/>
                  </a:lnTo>
                  <a:lnTo>
                    <a:pt x="5559" y="2542"/>
                  </a:lnTo>
                  <a:lnTo>
                    <a:pt x="5559" y="2542"/>
                  </a:lnTo>
                  <a:lnTo>
                    <a:pt x="5559" y="2542"/>
                  </a:lnTo>
                  <a:lnTo>
                    <a:pt x="5567" y="2533"/>
                  </a:lnTo>
                  <a:lnTo>
                    <a:pt x="5567" y="2533"/>
                  </a:lnTo>
                  <a:lnTo>
                    <a:pt x="5567" y="2533"/>
                  </a:lnTo>
                  <a:lnTo>
                    <a:pt x="5567" y="2533"/>
                  </a:lnTo>
                  <a:lnTo>
                    <a:pt x="5585" y="2533"/>
                  </a:lnTo>
                  <a:lnTo>
                    <a:pt x="5585" y="2533"/>
                  </a:lnTo>
                  <a:lnTo>
                    <a:pt x="5594" y="2542"/>
                  </a:lnTo>
                  <a:lnTo>
                    <a:pt x="5611" y="2542"/>
                  </a:lnTo>
                  <a:lnTo>
                    <a:pt x="5611" y="2542"/>
                  </a:lnTo>
                  <a:lnTo>
                    <a:pt x="5620" y="2542"/>
                  </a:lnTo>
                  <a:lnTo>
                    <a:pt x="5638" y="2533"/>
                  </a:lnTo>
                  <a:lnTo>
                    <a:pt x="5638" y="2533"/>
                  </a:lnTo>
                  <a:lnTo>
                    <a:pt x="5656" y="2524"/>
                  </a:lnTo>
                  <a:lnTo>
                    <a:pt x="5656" y="2524"/>
                  </a:lnTo>
                  <a:lnTo>
                    <a:pt x="5673" y="2507"/>
                  </a:lnTo>
                  <a:lnTo>
                    <a:pt x="5673" y="2507"/>
                  </a:lnTo>
                  <a:lnTo>
                    <a:pt x="5682" y="2507"/>
                  </a:lnTo>
                  <a:lnTo>
                    <a:pt x="5682" y="2507"/>
                  </a:lnTo>
                  <a:lnTo>
                    <a:pt x="5691" y="2498"/>
                  </a:lnTo>
                  <a:lnTo>
                    <a:pt x="5691" y="2498"/>
                  </a:lnTo>
                  <a:lnTo>
                    <a:pt x="5717" y="2489"/>
                  </a:lnTo>
                  <a:lnTo>
                    <a:pt x="5726" y="2480"/>
                  </a:lnTo>
                  <a:lnTo>
                    <a:pt x="5726" y="2480"/>
                  </a:lnTo>
                  <a:lnTo>
                    <a:pt x="5744" y="2480"/>
                  </a:lnTo>
                  <a:lnTo>
                    <a:pt x="5744" y="2480"/>
                  </a:lnTo>
                  <a:lnTo>
                    <a:pt x="5726" y="2498"/>
                  </a:lnTo>
                  <a:lnTo>
                    <a:pt x="5726" y="2498"/>
                  </a:lnTo>
                  <a:lnTo>
                    <a:pt x="5700" y="2524"/>
                  </a:lnTo>
                  <a:lnTo>
                    <a:pt x="5700" y="2551"/>
                  </a:lnTo>
                  <a:lnTo>
                    <a:pt x="5700" y="2551"/>
                  </a:lnTo>
                  <a:lnTo>
                    <a:pt x="5709" y="2568"/>
                  </a:lnTo>
                  <a:lnTo>
                    <a:pt x="5717" y="2577"/>
                  </a:lnTo>
                  <a:lnTo>
                    <a:pt x="5717" y="2577"/>
                  </a:lnTo>
                  <a:lnTo>
                    <a:pt x="5735" y="2595"/>
                  </a:lnTo>
                  <a:lnTo>
                    <a:pt x="5761" y="2595"/>
                  </a:lnTo>
                  <a:lnTo>
                    <a:pt x="5788" y="2586"/>
                  </a:lnTo>
                  <a:lnTo>
                    <a:pt x="5814" y="2568"/>
                  </a:lnTo>
                  <a:lnTo>
                    <a:pt x="5814" y="2568"/>
                  </a:lnTo>
                  <a:lnTo>
                    <a:pt x="5832" y="2551"/>
                  </a:lnTo>
                  <a:lnTo>
                    <a:pt x="5841" y="2533"/>
                  </a:lnTo>
                  <a:lnTo>
                    <a:pt x="5841" y="2533"/>
                  </a:lnTo>
                  <a:lnTo>
                    <a:pt x="5850" y="2524"/>
                  </a:lnTo>
                  <a:lnTo>
                    <a:pt x="5859" y="2524"/>
                  </a:lnTo>
                  <a:lnTo>
                    <a:pt x="5859" y="2524"/>
                  </a:lnTo>
                  <a:lnTo>
                    <a:pt x="5911" y="2516"/>
                  </a:lnTo>
                  <a:lnTo>
                    <a:pt x="5991" y="2489"/>
                  </a:lnTo>
                  <a:lnTo>
                    <a:pt x="5991" y="2489"/>
                  </a:lnTo>
                  <a:lnTo>
                    <a:pt x="6009" y="2489"/>
                  </a:lnTo>
                  <a:lnTo>
                    <a:pt x="6017" y="2471"/>
                  </a:lnTo>
                  <a:lnTo>
                    <a:pt x="6017" y="2471"/>
                  </a:lnTo>
                  <a:lnTo>
                    <a:pt x="6017" y="2454"/>
                  </a:lnTo>
                  <a:lnTo>
                    <a:pt x="6017" y="2454"/>
                  </a:lnTo>
                  <a:lnTo>
                    <a:pt x="6026" y="2454"/>
                  </a:lnTo>
                  <a:lnTo>
                    <a:pt x="6026" y="2454"/>
                  </a:lnTo>
                  <a:lnTo>
                    <a:pt x="6053" y="2445"/>
                  </a:lnTo>
                  <a:lnTo>
                    <a:pt x="6079" y="2436"/>
                  </a:lnTo>
                  <a:lnTo>
                    <a:pt x="6079" y="2436"/>
                  </a:lnTo>
                  <a:lnTo>
                    <a:pt x="6097" y="2418"/>
                  </a:lnTo>
                  <a:lnTo>
                    <a:pt x="6097" y="2401"/>
                  </a:lnTo>
                  <a:lnTo>
                    <a:pt x="6097" y="2401"/>
                  </a:lnTo>
                  <a:lnTo>
                    <a:pt x="6079" y="2392"/>
                  </a:lnTo>
                  <a:lnTo>
                    <a:pt x="6061" y="2383"/>
                  </a:lnTo>
                  <a:lnTo>
                    <a:pt x="6061" y="2383"/>
                  </a:lnTo>
                  <a:lnTo>
                    <a:pt x="6070" y="2374"/>
                  </a:lnTo>
                  <a:lnTo>
                    <a:pt x="6070" y="2374"/>
                  </a:lnTo>
                  <a:lnTo>
                    <a:pt x="6070" y="2365"/>
                  </a:lnTo>
                  <a:lnTo>
                    <a:pt x="6070" y="2365"/>
                  </a:lnTo>
                  <a:lnTo>
                    <a:pt x="6061" y="2348"/>
                  </a:lnTo>
                  <a:lnTo>
                    <a:pt x="6061" y="2348"/>
                  </a:lnTo>
                  <a:lnTo>
                    <a:pt x="6044" y="2339"/>
                  </a:lnTo>
                  <a:lnTo>
                    <a:pt x="6044" y="2339"/>
                  </a:lnTo>
                  <a:lnTo>
                    <a:pt x="6017" y="2357"/>
                  </a:lnTo>
                  <a:lnTo>
                    <a:pt x="6000" y="2365"/>
                  </a:lnTo>
                  <a:lnTo>
                    <a:pt x="5991" y="2383"/>
                  </a:lnTo>
                  <a:lnTo>
                    <a:pt x="5991" y="2383"/>
                  </a:lnTo>
                  <a:lnTo>
                    <a:pt x="5982" y="2392"/>
                  </a:lnTo>
                  <a:lnTo>
                    <a:pt x="5982" y="2392"/>
                  </a:lnTo>
                  <a:lnTo>
                    <a:pt x="5973" y="2401"/>
                  </a:lnTo>
                  <a:lnTo>
                    <a:pt x="5964" y="2418"/>
                  </a:lnTo>
                  <a:lnTo>
                    <a:pt x="5964" y="2418"/>
                  </a:lnTo>
                  <a:lnTo>
                    <a:pt x="5947" y="2418"/>
                  </a:lnTo>
                  <a:lnTo>
                    <a:pt x="5947" y="2418"/>
                  </a:lnTo>
                  <a:lnTo>
                    <a:pt x="5911" y="2418"/>
                  </a:lnTo>
                  <a:lnTo>
                    <a:pt x="5876" y="2410"/>
                  </a:lnTo>
                  <a:lnTo>
                    <a:pt x="5876" y="2410"/>
                  </a:lnTo>
                  <a:lnTo>
                    <a:pt x="5859" y="2392"/>
                  </a:lnTo>
                  <a:lnTo>
                    <a:pt x="5841" y="2383"/>
                  </a:lnTo>
                  <a:lnTo>
                    <a:pt x="5841" y="2383"/>
                  </a:lnTo>
                  <a:lnTo>
                    <a:pt x="5814" y="2374"/>
                  </a:lnTo>
                  <a:lnTo>
                    <a:pt x="5814" y="2374"/>
                  </a:lnTo>
                  <a:lnTo>
                    <a:pt x="5814" y="2357"/>
                  </a:lnTo>
                  <a:lnTo>
                    <a:pt x="5806" y="2348"/>
                  </a:lnTo>
                  <a:lnTo>
                    <a:pt x="5806" y="2348"/>
                  </a:lnTo>
                  <a:lnTo>
                    <a:pt x="5806" y="2339"/>
                  </a:lnTo>
                  <a:lnTo>
                    <a:pt x="5806" y="2339"/>
                  </a:lnTo>
                  <a:lnTo>
                    <a:pt x="5806" y="2330"/>
                  </a:lnTo>
                  <a:lnTo>
                    <a:pt x="5806" y="2330"/>
                  </a:lnTo>
                  <a:lnTo>
                    <a:pt x="5814" y="2312"/>
                  </a:lnTo>
                  <a:lnTo>
                    <a:pt x="5814" y="2304"/>
                  </a:lnTo>
                  <a:lnTo>
                    <a:pt x="5814" y="2286"/>
                  </a:lnTo>
                  <a:lnTo>
                    <a:pt x="5814" y="2286"/>
                  </a:lnTo>
                  <a:lnTo>
                    <a:pt x="5806" y="2277"/>
                  </a:lnTo>
                  <a:lnTo>
                    <a:pt x="5806" y="2277"/>
                  </a:lnTo>
                  <a:lnTo>
                    <a:pt x="5823" y="2268"/>
                  </a:lnTo>
                  <a:lnTo>
                    <a:pt x="5841" y="2251"/>
                  </a:lnTo>
                  <a:lnTo>
                    <a:pt x="5841" y="2251"/>
                  </a:lnTo>
                  <a:lnTo>
                    <a:pt x="5841" y="2224"/>
                  </a:lnTo>
                  <a:lnTo>
                    <a:pt x="5832" y="2198"/>
                  </a:lnTo>
                  <a:lnTo>
                    <a:pt x="5832" y="2198"/>
                  </a:lnTo>
                  <a:lnTo>
                    <a:pt x="5823" y="2189"/>
                  </a:lnTo>
                  <a:lnTo>
                    <a:pt x="5806" y="2180"/>
                  </a:lnTo>
                  <a:lnTo>
                    <a:pt x="5761" y="2180"/>
                  </a:lnTo>
                  <a:lnTo>
                    <a:pt x="5709" y="2180"/>
                  </a:lnTo>
                  <a:lnTo>
                    <a:pt x="5664" y="2198"/>
                  </a:lnTo>
                  <a:lnTo>
                    <a:pt x="5664" y="2198"/>
                  </a:lnTo>
                  <a:lnTo>
                    <a:pt x="5664" y="2180"/>
                  </a:lnTo>
                  <a:lnTo>
                    <a:pt x="5664" y="2180"/>
                  </a:lnTo>
                  <a:lnTo>
                    <a:pt x="5691" y="2162"/>
                  </a:lnTo>
                  <a:lnTo>
                    <a:pt x="5691" y="2162"/>
                  </a:lnTo>
                  <a:lnTo>
                    <a:pt x="5709" y="2145"/>
                  </a:lnTo>
                  <a:lnTo>
                    <a:pt x="5709" y="2145"/>
                  </a:lnTo>
                  <a:lnTo>
                    <a:pt x="5735" y="2136"/>
                  </a:lnTo>
                  <a:lnTo>
                    <a:pt x="5823" y="2136"/>
                  </a:lnTo>
                  <a:lnTo>
                    <a:pt x="5823" y="2136"/>
                  </a:lnTo>
                  <a:lnTo>
                    <a:pt x="5814" y="2136"/>
                  </a:lnTo>
                  <a:lnTo>
                    <a:pt x="5814" y="2136"/>
                  </a:lnTo>
                  <a:lnTo>
                    <a:pt x="5806" y="2154"/>
                  </a:lnTo>
                  <a:lnTo>
                    <a:pt x="5806" y="2154"/>
                  </a:lnTo>
                  <a:lnTo>
                    <a:pt x="5806" y="2154"/>
                  </a:lnTo>
                  <a:lnTo>
                    <a:pt x="5806" y="2154"/>
                  </a:lnTo>
                  <a:lnTo>
                    <a:pt x="5806" y="2154"/>
                  </a:lnTo>
                  <a:lnTo>
                    <a:pt x="5806" y="2154"/>
                  </a:lnTo>
                  <a:lnTo>
                    <a:pt x="5806" y="2154"/>
                  </a:lnTo>
                  <a:lnTo>
                    <a:pt x="5832" y="2171"/>
                  </a:lnTo>
                  <a:lnTo>
                    <a:pt x="5876" y="2198"/>
                  </a:lnTo>
                  <a:lnTo>
                    <a:pt x="5920" y="2215"/>
                  </a:lnTo>
                  <a:lnTo>
                    <a:pt x="5956" y="2224"/>
                  </a:lnTo>
                  <a:lnTo>
                    <a:pt x="5956" y="2224"/>
                  </a:lnTo>
                  <a:lnTo>
                    <a:pt x="5956" y="2224"/>
                  </a:lnTo>
                  <a:lnTo>
                    <a:pt x="5956" y="2224"/>
                  </a:lnTo>
                  <a:lnTo>
                    <a:pt x="5982" y="2215"/>
                  </a:lnTo>
                  <a:lnTo>
                    <a:pt x="5982" y="2207"/>
                  </a:lnTo>
                  <a:lnTo>
                    <a:pt x="5982" y="2207"/>
                  </a:lnTo>
                  <a:lnTo>
                    <a:pt x="5982" y="2189"/>
                  </a:lnTo>
                  <a:lnTo>
                    <a:pt x="5973" y="2180"/>
                  </a:lnTo>
                  <a:lnTo>
                    <a:pt x="5964" y="2171"/>
                  </a:lnTo>
                  <a:lnTo>
                    <a:pt x="5964" y="2171"/>
                  </a:lnTo>
                  <a:lnTo>
                    <a:pt x="5903" y="2145"/>
                  </a:lnTo>
                  <a:lnTo>
                    <a:pt x="5841" y="2136"/>
                  </a:lnTo>
                  <a:lnTo>
                    <a:pt x="5841" y="2136"/>
                  </a:lnTo>
                  <a:lnTo>
                    <a:pt x="6026" y="2136"/>
                  </a:lnTo>
                  <a:lnTo>
                    <a:pt x="6044" y="2136"/>
                  </a:lnTo>
                  <a:lnTo>
                    <a:pt x="6044" y="2136"/>
                  </a:lnTo>
                  <a:lnTo>
                    <a:pt x="6070" y="2127"/>
                  </a:lnTo>
                  <a:lnTo>
                    <a:pt x="6106" y="2109"/>
                  </a:lnTo>
                  <a:lnTo>
                    <a:pt x="6132" y="2083"/>
                  </a:lnTo>
                  <a:lnTo>
                    <a:pt x="6150" y="2065"/>
                  </a:lnTo>
                  <a:lnTo>
                    <a:pt x="6150" y="2065"/>
                  </a:lnTo>
                  <a:lnTo>
                    <a:pt x="6167" y="2056"/>
                  </a:lnTo>
                  <a:lnTo>
                    <a:pt x="6176" y="2048"/>
                  </a:lnTo>
                  <a:lnTo>
                    <a:pt x="6220" y="2048"/>
                  </a:lnTo>
                  <a:lnTo>
                    <a:pt x="6220" y="2048"/>
                  </a:lnTo>
                  <a:lnTo>
                    <a:pt x="6247" y="2048"/>
                  </a:lnTo>
                  <a:lnTo>
                    <a:pt x="6247" y="2048"/>
                  </a:lnTo>
                  <a:lnTo>
                    <a:pt x="6203" y="2101"/>
                  </a:lnTo>
                  <a:lnTo>
                    <a:pt x="6185" y="2136"/>
                  </a:lnTo>
                  <a:lnTo>
                    <a:pt x="6185" y="2154"/>
                  </a:lnTo>
                  <a:lnTo>
                    <a:pt x="6185" y="2154"/>
                  </a:lnTo>
                  <a:lnTo>
                    <a:pt x="6176" y="2180"/>
                  </a:lnTo>
                  <a:lnTo>
                    <a:pt x="6176" y="2198"/>
                  </a:lnTo>
                  <a:lnTo>
                    <a:pt x="6176" y="2198"/>
                  </a:lnTo>
                  <a:lnTo>
                    <a:pt x="6159" y="2198"/>
                  </a:lnTo>
                  <a:lnTo>
                    <a:pt x="6141" y="2198"/>
                  </a:lnTo>
                  <a:lnTo>
                    <a:pt x="6123" y="2215"/>
                  </a:lnTo>
                  <a:lnTo>
                    <a:pt x="6123" y="2215"/>
                  </a:lnTo>
                  <a:lnTo>
                    <a:pt x="6114" y="2233"/>
                  </a:lnTo>
                  <a:lnTo>
                    <a:pt x="6123" y="2242"/>
                  </a:lnTo>
                  <a:lnTo>
                    <a:pt x="6123" y="2242"/>
                  </a:lnTo>
                  <a:lnTo>
                    <a:pt x="6114" y="2260"/>
                  </a:lnTo>
                  <a:lnTo>
                    <a:pt x="6114" y="2260"/>
                  </a:lnTo>
                  <a:lnTo>
                    <a:pt x="6106" y="2277"/>
                  </a:lnTo>
                  <a:lnTo>
                    <a:pt x="6097" y="2295"/>
                  </a:lnTo>
                  <a:lnTo>
                    <a:pt x="6097" y="2295"/>
                  </a:lnTo>
                  <a:lnTo>
                    <a:pt x="6106" y="2304"/>
                  </a:lnTo>
                  <a:lnTo>
                    <a:pt x="6114" y="2312"/>
                  </a:lnTo>
                  <a:lnTo>
                    <a:pt x="6114" y="2312"/>
                  </a:lnTo>
                  <a:lnTo>
                    <a:pt x="6141" y="2321"/>
                  </a:lnTo>
                  <a:lnTo>
                    <a:pt x="6167" y="2321"/>
                  </a:lnTo>
                  <a:lnTo>
                    <a:pt x="6167" y="2321"/>
                  </a:lnTo>
                  <a:lnTo>
                    <a:pt x="6203" y="2312"/>
                  </a:lnTo>
                  <a:lnTo>
                    <a:pt x="6203" y="2312"/>
                  </a:lnTo>
                  <a:lnTo>
                    <a:pt x="6220" y="2312"/>
                  </a:lnTo>
                  <a:lnTo>
                    <a:pt x="6220" y="2312"/>
                  </a:lnTo>
                  <a:lnTo>
                    <a:pt x="6256" y="2312"/>
                  </a:lnTo>
                  <a:lnTo>
                    <a:pt x="6273" y="2312"/>
                  </a:lnTo>
                  <a:lnTo>
                    <a:pt x="6291" y="2295"/>
                  </a:lnTo>
                  <a:lnTo>
                    <a:pt x="6291" y="2295"/>
                  </a:lnTo>
                  <a:lnTo>
                    <a:pt x="6300" y="2295"/>
                  </a:lnTo>
                  <a:lnTo>
                    <a:pt x="6300" y="2295"/>
                  </a:lnTo>
                  <a:lnTo>
                    <a:pt x="6300" y="2304"/>
                  </a:lnTo>
                  <a:lnTo>
                    <a:pt x="6300" y="2304"/>
                  </a:lnTo>
                  <a:lnTo>
                    <a:pt x="6317" y="2312"/>
                  </a:lnTo>
                  <a:lnTo>
                    <a:pt x="6317" y="2312"/>
                  </a:lnTo>
                  <a:lnTo>
                    <a:pt x="6309" y="2330"/>
                  </a:lnTo>
                  <a:lnTo>
                    <a:pt x="6309" y="2339"/>
                  </a:lnTo>
                  <a:lnTo>
                    <a:pt x="6309" y="2339"/>
                  </a:lnTo>
                  <a:lnTo>
                    <a:pt x="6317" y="2357"/>
                  </a:lnTo>
                  <a:lnTo>
                    <a:pt x="6317" y="2357"/>
                  </a:lnTo>
                  <a:lnTo>
                    <a:pt x="6335" y="2357"/>
                  </a:lnTo>
                  <a:lnTo>
                    <a:pt x="6361" y="2348"/>
                  </a:lnTo>
                  <a:lnTo>
                    <a:pt x="6361" y="2348"/>
                  </a:lnTo>
                  <a:lnTo>
                    <a:pt x="6379" y="2330"/>
                  </a:lnTo>
                  <a:lnTo>
                    <a:pt x="6379" y="2330"/>
                  </a:lnTo>
                  <a:lnTo>
                    <a:pt x="6397" y="2330"/>
                  </a:lnTo>
                  <a:lnTo>
                    <a:pt x="6397" y="2330"/>
                  </a:lnTo>
                  <a:lnTo>
                    <a:pt x="6397" y="2348"/>
                  </a:lnTo>
                  <a:lnTo>
                    <a:pt x="6397" y="2348"/>
                  </a:lnTo>
                  <a:lnTo>
                    <a:pt x="6414" y="2365"/>
                  </a:lnTo>
                  <a:lnTo>
                    <a:pt x="6441" y="2374"/>
                  </a:lnTo>
                  <a:lnTo>
                    <a:pt x="6441" y="2374"/>
                  </a:lnTo>
                  <a:lnTo>
                    <a:pt x="6441" y="2374"/>
                  </a:lnTo>
                  <a:lnTo>
                    <a:pt x="6441" y="2374"/>
                  </a:lnTo>
                  <a:lnTo>
                    <a:pt x="6467" y="2365"/>
                  </a:lnTo>
                  <a:lnTo>
                    <a:pt x="6485" y="2348"/>
                  </a:lnTo>
                  <a:lnTo>
                    <a:pt x="6485" y="2348"/>
                  </a:lnTo>
                  <a:lnTo>
                    <a:pt x="6494" y="2330"/>
                  </a:lnTo>
                  <a:lnTo>
                    <a:pt x="6494" y="2312"/>
                  </a:lnTo>
                  <a:lnTo>
                    <a:pt x="6485" y="2295"/>
                  </a:lnTo>
                  <a:lnTo>
                    <a:pt x="6467" y="2277"/>
                  </a:lnTo>
                  <a:close/>
                  <a:moveTo>
                    <a:pt x="2550" y="927"/>
                  </a:moveTo>
                  <a:lnTo>
                    <a:pt x="2550" y="927"/>
                  </a:lnTo>
                  <a:lnTo>
                    <a:pt x="2559" y="927"/>
                  </a:lnTo>
                  <a:lnTo>
                    <a:pt x="2568" y="918"/>
                  </a:lnTo>
                  <a:lnTo>
                    <a:pt x="2568" y="918"/>
                  </a:lnTo>
                  <a:lnTo>
                    <a:pt x="2576" y="909"/>
                  </a:lnTo>
                  <a:lnTo>
                    <a:pt x="2585" y="900"/>
                  </a:lnTo>
                  <a:lnTo>
                    <a:pt x="2585" y="900"/>
                  </a:lnTo>
                  <a:lnTo>
                    <a:pt x="2585" y="882"/>
                  </a:lnTo>
                  <a:lnTo>
                    <a:pt x="2585" y="882"/>
                  </a:lnTo>
                  <a:lnTo>
                    <a:pt x="2612" y="882"/>
                  </a:lnTo>
                  <a:lnTo>
                    <a:pt x="2629" y="882"/>
                  </a:lnTo>
                  <a:lnTo>
                    <a:pt x="2629" y="882"/>
                  </a:lnTo>
                  <a:lnTo>
                    <a:pt x="2638" y="865"/>
                  </a:lnTo>
                  <a:lnTo>
                    <a:pt x="2638" y="865"/>
                  </a:lnTo>
                  <a:lnTo>
                    <a:pt x="2629" y="847"/>
                  </a:lnTo>
                  <a:lnTo>
                    <a:pt x="2620" y="829"/>
                  </a:lnTo>
                  <a:lnTo>
                    <a:pt x="2620" y="829"/>
                  </a:lnTo>
                  <a:lnTo>
                    <a:pt x="2603" y="821"/>
                  </a:lnTo>
                  <a:lnTo>
                    <a:pt x="2603" y="821"/>
                  </a:lnTo>
                  <a:lnTo>
                    <a:pt x="2647" y="803"/>
                  </a:lnTo>
                  <a:lnTo>
                    <a:pt x="2691" y="794"/>
                  </a:lnTo>
                  <a:lnTo>
                    <a:pt x="2691" y="794"/>
                  </a:lnTo>
                  <a:lnTo>
                    <a:pt x="2682" y="812"/>
                  </a:lnTo>
                  <a:lnTo>
                    <a:pt x="2673" y="829"/>
                  </a:lnTo>
                  <a:lnTo>
                    <a:pt x="2673" y="829"/>
                  </a:lnTo>
                  <a:lnTo>
                    <a:pt x="2682" y="838"/>
                  </a:lnTo>
                  <a:lnTo>
                    <a:pt x="2691" y="847"/>
                  </a:lnTo>
                  <a:lnTo>
                    <a:pt x="2691" y="847"/>
                  </a:lnTo>
                  <a:lnTo>
                    <a:pt x="2726" y="865"/>
                  </a:lnTo>
                  <a:lnTo>
                    <a:pt x="2770" y="856"/>
                  </a:lnTo>
                  <a:lnTo>
                    <a:pt x="2770" y="856"/>
                  </a:lnTo>
                  <a:lnTo>
                    <a:pt x="2788" y="847"/>
                  </a:lnTo>
                  <a:lnTo>
                    <a:pt x="2806" y="829"/>
                  </a:lnTo>
                  <a:lnTo>
                    <a:pt x="2806" y="829"/>
                  </a:lnTo>
                  <a:lnTo>
                    <a:pt x="2815" y="829"/>
                  </a:lnTo>
                  <a:lnTo>
                    <a:pt x="2815" y="829"/>
                  </a:lnTo>
                  <a:lnTo>
                    <a:pt x="2815" y="829"/>
                  </a:lnTo>
                  <a:lnTo>
                    <a:pt x="2815" y="829"/>
                  </a:lnTo>
                  <a:lnTo>
                    <a:pt x="2815" y="838"/>
                  </a:lnTo>
                  <a:lnTo>
                    <a:pt x="2815" y="838"/>
                  </a:lnTo>
                  <a:lnTo>
                    <a:pt x="2779" y="865"/>
                  </a:lnTo>
                  <a:lnTo>
                    <a:pt x="2770" y="874"/>
                  </a:lnTo>
                  <a:lnTo>
                    <a:pt x="2753" y="874"/>
                  </a:lnTo>
                  <a:lnTo>
                    <a:pt x="2753" y="874"/>
                  </a:lnTo>
                  <a:lnTo>
                    <a:pt x="2735" y="865"/>
                  </a:lnTo>
                  <a:lnTo>
                    <a:pt x="2718" y="874"/>
                  </a:lnTo>
                  <a:lnTo>
                    <a:pt x="2700" y="882"/>
                  </a:lnTo>
                  <a:lnTo>
                    <a:pt x="2691" y="891"/>
                  </a:lnTo>
                  <a:lnTo>
                    <a:pt x="2691" y="891"/>
                  </a:lnTo>
                  <a:lnTo>
                    <a:pt x="2691" y="900"/>
                  </a:lnTo>
                  <a:lnTo>
                    <a:pt x="2700" y="918"/>
                  </a:lnTo>
                  <a:lnTo>
                    <a:pt x="2700" y="918"/>
                  </a:lnTo>
                  <a:lnTo>
                    <a:pt x="2691" y="918"/>
                  </a:lnTo>
                  <a:lnTo>
                    <a:pt x="2691" y="918"/>
                  </a:lnTo>
                  <a:lnTo>
                    <a:pt x="2682" y="927"/>
                  </a:lnTo>
                  <a:lnTo>
                    <a:pt x="2682" y="927"/>
                  </a:lnTo>
                  <a:lnTo>
                    <a:pt x="2682" y="900"/>
                  </a:lnTo>
                  <a:lnTo>
                    <a:pt x="2682" y="900"/>
                  </a:lnTo>
                  <a:lnTo>
                    <a:pt x="2673" y="891"/>
                  </a:lnTo>
                  <a:lnTo>
                    <a:pt x="2673" y="891"/>
                  </a:lnTo>
                  <a:lnTo>
                    <a:pt x="2656" y="882"/>
                  </a:lnTo>
                  <a:lnTo>
                    <a:pt x="2620" y="891"/>
                  </a:lnTo>
                  <a:lnTo>
                    <a:pt x="2620" y="891"/>
                  </a:lnTo>
                  <a:lnTo>
                    <a:pt x="2594" y="909"/>
                  </a:lnTo>
                  <a:lnTo>
                    <a:pt x="2585" y="918"/>
                  </a:lnTo>
                  <a:lnTo>
                    <a:pt x="2576" y="935"/>
                  </a:lnTo>
                  <a:lnTo>
                    <a:pt x="2576" y="935"/>
                  </a:lnTo>
                  <a:lnTo>
                    <a:pt x="2550" y="935"/>
                  </a:lnTo>
                  <a:lnTo>
                    <a:pt x="2550" y="935"/>
                  </a:lnTo>
                  <a:lnTo>
                    <a:pt x="2550" y="927"/>
                  </a:lnTo>
                  <a:close/>
                  <a:moveTo>
                    <a:pt x="2973" y="1244"/>
                  </a:moveTo>
                  <a:lnTo>
                    <a:pt x="2973" y="1244"/>
                  </a:lnTo>
                  <a:lnTo>
                    <a:pt x="2991" y="1236"/>
                  </a:lnTo>
                  <a:lnTo>
                    <a:pt x="3009" y="1227"/>
                  </a:lnTo>
                  <a:lnTo>
                    <a:pt x="3009" y="1227"/>
                  </a:lnTo>
                  <a:lnTo>
                    <a:pt x="3000" y="1200"/>
                  </a:lnTo>
                  <a:lnTo>
                    <a:pt x="2982" y="1174"/>
                  </a:lnTo>
                  <a:lnTo>
                    <a:pt x="2982" y="1174"/>
                  </a:lnTo>
                  <a:lnTo>
                    <a:pt x="3009" y="1183"/>
                  </a:lnTo>
                  <a:lnTo>
                    <a:pt x="3026" y="1183"/>
                  </a:lnTo>
                  <a:lnTo>
                    <a:pt x="3026" y="1183"/>
                  </a:lnTo>
                  <a:lnTo>
                    <a:pt x="3053" y="1218"/>
                  </a:lnTo>
                  <a:lnTo>
                    <a:pt x="3070" y="1227"/>
                  </a:lnTo>
                  <a:lnTo>
                    <a:pt x="3097" y="1236"/>
                  </a:lnTo>
                  <a:lnTo>
                    <a:pt x="3097" y="1236"/>
                  </a:lnTo>
                  <a:lnTo>
                    <a:pt x="3115" y="1227"/>
                  </a:lnTo>
                  <a:lnTo>
                    <a:pt x="3115" y="1227"/>
                  </a:lnTo>
                  <a:lnTo>
                    <a:pt x="3097" y="1236"/>
                  </a:lnTo>
                  <a:lnTo>
                    <a:pt x="3079" y="1244"/>
                  </a:lnTo>
                  <a:lnTo>
                    <a:pt x="3079" y="1244"/>
                  </a:lnTo>
                  <a:lnTo>
                    <a:pt x="3070" y="1244"/>
                  </a:lnTo>
                  <a:lnTo>
                    <a:pt x="3070" y="1244"/>
                  </a:lnTo>
                  <a:lnTo>
                    <a:pt x="3053" y="1253"/>
                  </a:lnTo>
                  <a:lnTo>
                    <a:pt x="3044" y="1262"/>
                  </a:lnTo>
                  <a:lnTo>
                    <a:pt x="3035" y="1280"/>
                  </a:lnTo>
                  <a:lnTo>
                    <a:pt x="3035" y="1280"/>
                  </a:lnTo>
                  <a:lnTo>
                    <a:pt x="3035" y="1280"/>
                  </a:lnTo>
                  <a:lnTo>
                    <a:pt x="3035" y="1280"/>
                  </a:lnTo>
                  <a:lnTo>
                    <a:pt x="3017" y="1280"/>
                  </a:lnTo>
                  <a:lnTo>
                    <a:pt x="3017" y="1280"/>
                  </a:lnTo>
                  <a:lnTo>
                    <a:pt x="2938" y="1288"/>
                  </a:lnTo>
                  <a:lnTo>
                    <a:pt x="2938" y="1288"/>
                  </a:lnTo>
                  <a:lnTo>
                    <a:pt x="2947" y="1271"/>
                  </a:lnTo>
                  <a:lnTo>
                    <a:pt x="2947" y="1271"/>
                  </a:lnTo>
                  <a:lnTo>
                    <a:pt x="2956" y="1253"/>
                  </a:lnTo>
                  <a:lnTo>
                    <a:pt x="2973" y="1244"/>
                  </a:lnTo>
                  <a:close/>
                  <a:moveTo>
                    <a:pt x="3432" y="565"/>
                  </a:moveTo>
                  <a:lnTo>
                    <a:pt x="3432" y="565"/>
                  </a:lnTo>
                  <a:lnTo>
                    <a:pt x="3441" y="556"/>
                  </a:lnTo>
                  <a:lnTo>
                    <a:pt x="3441" y="556"/>
                  </a:lnTo>
                  <a:lnTo>
                    <a:pt x="3459" y="565"/>
                  </a:lnTo>
                  <a:lnTo>
                    <a:pt x="3459" y="565"/>
                  </a:lnTo>
                  <a:lnTo>
                    <a:pt x="3467" y="573"/>
                  </a:lnTo>
                  <a:lnTo>
                    <a:pt x="3467" y="573"/>
                  </a:lnTo>
                  <a:lnTo>
                    <a:pt x="3432" y="582"/>
                  </a:lnTo>
                  <a:lnTo>
                    <a:pt x="3406" y="591"/>
                  </a:lnTo>
                  <a:lnTo>
                    <a:pt x="3406" y="591"/>
                  </a:lnTo>
                  <a:lnTo>
                    <a:pt x="3432" y="565"/>
                  </a:lnTo>
                  <a:close/>
                  <a:moveTo>
                    <a:pt x="4129" y="573"/>
                  </a:moveTo>
                  <a:lnTo>
                    <a:pt x="4129" y="573"/>
                  </a:lnTo>
                  <a:lnTo>
                    <a:pt x="4120" y="573"/>
                  </a:lnTo>
                  <a:lnTo>
                    <a:pt x="4120" y="573"/>
                  </a:lnTo>
                  <a:lnTo>
                    <a:pt x="4120" y="573"/>
                  </a:lnTo>
                  <a:lnTo>
                    <a:pt x="4120" y="573"/>
                  </a:lnTo>
                  <a:lnTo>
                    <a:pt x="4112" y="565"/>
                  </a:lnTo>
                  <a:lnTo>
                    <a:pt x="4094" y="547"/>
                  </a:lnTo>
                  <a:lnTo>
                    <a:pt x="4094" y="547"/>
                  </a:lnTo>
                  <a:lnTo>
                    <a:pt x="4094" y="538"/>
                  </a:lnTo>
                  <a:lnTo>
                    <a:pt x="4094" y="538"/>
                  </a:lnTo>
                  <a:lnTo>
                    <a:pt x="4120" y="547"/>
                  </a:lnTo>
                  <a:lnTo>
                    <a:pt x="4120" y="547"/>
                  </a:lnTo>
                  <a:lnTo>
                    <a:pt x="4120" y="547"/>
                  </a:lnTo>
                  <a:lnTo>
                    <a:pt x="4120" y="547"/>
                  </a:lnTo>
                  <a:lnTo>
                    <a:pt x="4120" y="556"/>
                  </a:lnTo>
                  <a:lnTo>
                    <a:pt x="4129" y="573"/>
                  </a:lnTo>
                  <a:close/>
                  <a:moveTo>
                    <a:pt x="4129" y="635"/>
                  </a:moveTo>
                  <a:lnTo>
                    <a:pt x="4129" y="635"/>
                  </a:lnTo>
                  <a:lnTo>
                    <a:pt x="4120" y="635"/>
                  </a:lnTo>
                  <a:lnTo>
                    <a:pt x="4120" y="635"/>
                  </a:lnTo>
                  <a:lnTo>
                    <a:pt x="4112" y="653"/>
                  </a:lnTo>
                  <a:lnTo>
                    <a:pt x="4085" y="653"/>
                  </a:lnTo>
                  <a:lnTo>
                    <a:pt x="4085" y="653"/>
                  </a:lnTo>
                  <a:lnTo>
                    <a:pt x="4067" y="653"/>
                  </a:lnTo>
                  <a:lnTo>
                    <a:pt x="4059" y="662"/>
                  </a:lnTo>
                  <a:lnTo>
                    <a:pt x="4059" y="662"/>
                  </a:lnTo>
                  <a:lnTo>
                    <a:pt x="4059" y="662"/>
                  </a:lnTo>
                  <a:lnTo>
                    <a:pt x="4059" y="662"/>
                  </a:lnTo>
                  <a:lnTo>
                    <a:pt x="4059" y="653"/>
                  </a:lnTo>
                  <a:lnTo>
                    <a:pt x="4059" y="653"/>
                  </a:lnTo>
                  <a:lnTo>
                    <a:pt x="4050" y="644"/>
                  </a:lnTo>
                  <a:lnTo>
                    <a:pt x="4041" y="644"/>
                  </a:lnTo>
                  <a:lnTo>
                    <a:pt x="4041" y="644"/>
                  </a:lnTo>
                  <a:lnTo>
                    <a:pt x="4041" y="635"/>
                  </a:lnTo>
                  <a:lnTo>
                    <a:pt x="4041" y="635"/>
                  </a:lnTo>
                  <a:lnTo>
                    <a:pt x="4059" y="635"/>
                  </a:lnTo>
                  <a:lnTo>
                    <a:pt x="4059" y="635"/>
                  </a:lnTo>
                  <a:lnTo>
                    <a:pt x="4085" y="635"/>
                  </a:lnTo>
                  <a:lnTo>
                    <a:pt x="4112" y="626"/>
                  </a:lnTo>
                  <a:lnTo>
                    <a:pt x="4112" y="626"/>
                  </a:lnTo>
                  <a:lnTo>
                    <a:pt x="4120" y="635"/>
                  </a:lnTo>
                  <a:lnTo>
                    <a:pt x="4120" y="635"/>
                  </a:lnTo>
                  <a:lnTo>
                    <a:pt x="4129" y="635"/>
                  </a:lnTo>
                  <a:close/>
                  <a:moveTo>
                    <a:pt x="4067" y="732"/>
                  </a:moveTo>
                  <a:lnTo>
                    <a:pt x="4067" y="732"/>
                  </a:lnTo>
                  <a:lnTo>
                    <a:pt x="4059" y="724"/>
                  </a:lnTo>
                  <a:lnTo>
                    <a:pt x="4059" y="724"/>
                  </a:lnTo>
                  <a:lnTo>
                    <a:pt x="4059" y="724"/>
                  </a:lnTo>
                  <a:lnTo>
                    <a:pt x="4059" y="724"/>
                  </a:lnTo>
                  <a:lnTo>
                    <a:pt x="4041" y="724"/>
                  </a:lnTo>
                  <a:lnTo>
                    <a:pt x="4032" y="715"/>
                  </a:lnTo>
                  <a:lnTo>
                    <a:pt x="4032" y="715"/>
                  </a:lnTo>
                  <a:lnTo>
                    <a:pt x="4041" y="715"/>
                  </a:lnTo>
                  <a:lnTo>
                    <a:pt x="4041" y="715"/>
                  </a:lnTo>
                  <a:lnTo>
                    <a:pt x="4050" y="688"/>
                  </a:lnTo>
                  <a:lnTo>
                    <a:pt x="4050" y="688"/>
                  </a:lnTo>
                  <a:lnTo>
                    <a:pt x="4067" y="732"/>
                  </a:lnTo>
                  <a:close/>
                  <a:moveTo>
                    <a:pt x="3891" y="1889"/>
                  </a:moveTo>
                  <a:lnTo>
                    <a:pt x="3891" y="1889"/>
                  </a:lnTo>
                  <a:lnTo>
                    <a:pt x="3891" y="1880"/>
                  </a:lnTo>
                  <a:lnTo>
                    <a:pt x="3900" y="1871"/>
                  </a:lnTo>
                  <a:lnTo>
                    <a:pt x="3900" y="1871"/>
                  </a:lnTo>
                  <a:lnTo>
                    <a:pt x="3909" y="1871"/>
                  </a:lnTo>
                  <a:lnTo>
                    <a:pt x="3909" y="1871"/>
                  </a:lnTo>
                  <a:lnTo>
                    <a:pt x="3926" y="1880"/>
                  </a:lnTo>
                  <a:lnTo>
                    <a:pt x="3926" y="1880"/>
                  </a:lnTo>
                  <a:lnTo>
                    <a:pt x="3944" y="1915"/>
                  </a:lnTo>
                  <a:lnTo>
                    <a:pt x="3970" y="1977"/>
                  </a:lnTo>
                  <a:lnTo>
                    <a:pt x="3970" y="1977"/>
                  </a:lnTo>
                  <a:lnTo>
                    <a:pt x="3979" y="2004"/>
                  </a:lnTo>
                  <a:lnTo>
                    <a:pt x="3979" y="2004"/>
                  </a:lnTo>
                  <a:lnTo>
                    <a:pt x="3962" y="1986"/>
                  </a:lnTo>
                  <a:lnTo>
                    <a:pt x="3962" y="1986"/>
                  </a:lnTo>
                  <a:lnTo>
                    <a:pt x="3926" y="1968"/>
                  </a:lnTo>
                  <a:lnTo>
                    <a:pt x="3909" y="1942"/>
                  </a:lnTo>
                  <a:lnTo>
                    <a:pt x="3891" y="1906"/>
                  </a:lnTo>
                  <a:lnTo>
                    <a:pt x="3891" y="1889"/>
                  </a:lnTo>
                  <a:close/>
                  <a:moveTo>
                    <a:pt x="4562" y="2613"/>
                  </a:moveTo>
                  <a:lnTo>
                    <a:pt x="4562" y="2613"/>
                  </a:lnTo>
                  <a:lnTo>
                    <a:pt x="4570" y="2639"/>
                  </a:lnTo>
                  <a:lnTo>
                    <a:pt x="4562" y="2657"/>
                  </a:lnTo>
                  <a:lnTo>
                    <a:pt x="4553" y="2666"/>
                  </a:lnTo>
                  <a:lnTo>
                    <a:pt x="4535" y="2674"/>
                  </a:lnTo>
                  <a:lnTo>
                    <a:pt x="4535" y="2674"/>
                  </a:lnTo>
                  <a:lnTo>
                    <a:pt x="4526" y="2683"/>
                  </a:lnTo>
                  <a:lnTo>
                    <a:pt x="4526" y="2683"/>
                  </a:lnTo>
                  <a:lnTo>
                    <a:pt x="4517" y="2674"/>
                  </a:lnTo>
                  <a:lnTo>
                    <a:pt x="4517" y="2674"/>
                  </a:lnTo>
                  <a:lnTo>
                    <a:pt x="4509" y="2657"/>
                  </a:lnTo>
                  <a:lnTo>
                    <a:pt x="4509" y="2595"/>
                  </a:lnTo>
                  <a:lnTo>
                    <a:pt x="4509" y="2595"/>
                  </a:lnTo>
                  <a:lnTo>
                    <a:pt x="4526" y="2551"/>
                  </a:lnTo>
                  <a:lnTo>
                    <a:pt x="4526" y="2551"/>
                  </a:lnTo>
                  <a:lnTo>
                    <a:pt x="4535" y="2507"/>
                  </a:lnTo>
                  <a:lnTo>
                    <a:pt x="4535" y="2507"/>
                  </a:lnTo>
                  <a:lnTo>
                    <a:pt x="4526" y="2489"/>
                  </a:lnTo>
                  <a:lnTo>
                    <a:pt x="4526" y="2489"/>
                  </a:lnTo>
                  <a:lnTo>
                    <a:pt x="4562" y="2463"/>
                  </a:lnTo>
                  <a:lnTo>
                    <a:pt x="4597" y="2445"/>
                  </a:lnTo>
                  <a:lnTo>
                    <a:pt x="4597" y="2445"/>
                  </a:lnTo>
                  <a:lnTo>
                    <a:pt x="4650" y="2436"/>
                  </a:lnTo>
                  <a:lnTo>
                    <a:pt x="4650" y="2436"/>
                  </a:lnTo>
                  <a:lnTo>
                    <a:pt x="4632" y="2454"/>
                  </a:lnTo>
                  <a:lnTo>
                    <a:pt x="4632" y="2454"/>
                  </a:lnTo>
                  <a:lnTo>
                    <a:pt x="4632" y="2454"/>
                  </a:lnTo>
                  <a:lnTo>
                    <a:pt x="4632" y="2454"/>
                  </a:lnTo>
                  <a:lnTo>
                    <a:pt x="4632" y="2463"/>
                  </a:lnTo>
                  <a:lnTo>
                    <a:pt x="4623" y="2463"/>
                  </a:lnTo>
                  <a:lnTo>
                    <a:pt x="4623" y="2463"/>
                  </a:lnTo>
                  <a:lnTo>
                    <a:pt x="4614" y="2471"/>
                  </a:lnTo>
                  <a:lnTo>
                    <a:pt x="4614" y="2471"/>
                  </a:lnTo>
                  <a:lnTo>
                    <a:pt x="4606" y="2471"/>
                  </a:lnTo>
                  <a:lnTo>
                    <a:pt x="4606" y="2471"/>
                  </a:lnTo>
                  <a:lnTo>
                    <a:pt x="4597" y="2480"/>
                  </a:lnTo>
                  <a:lnTo>
                    <a:pt x="4579" y="2498"/>
                  </a:lnTo>
                  <a:lnTo>
                    <a:pt x="4579" y="2498"/>
                  </a:lnTo>
                  <a:lnTo>
                    <a:pt x="4562" y="2551"/>
                  </a:lnTo>
                  <a:lnTo>
                    <a:pt x="4562" y="2586"/>
                  </a:lnTo>
                  <a:lnTo>
                    <a:pt x="4562" y="2613"/>
                  </a:lnTo>
                  <a:close/>
                  <a:moveTo>
                    <a:pt x="4376" y="2304"/>
                  </a:moveTo>
                  <a:lnTo>
                    <a:pt x="4376" y="2304"/>
                  </a:lnTo>
                  <a:lnTo>
                    <a:pt x="4394" y="2304"/>
                  </a:lnTo>
                  <a:lnTo>
                    <a:pt x="4403" y="2286"/>
                  </a:lnTo>
                  <a:lnTo>
                    <a:pt x="4403" y="2286"/>
                  </a:lnTo>
                  <a:lnTo>
                    <a:pt x="4403" y="2286"/>
                  </a:lnTo>
                  <a:lnTo>
                    <a:pt x="4412" y="2295"/>
                  </a:lnTo>
                  <a:lnTo>
                    <a:pt x="4420" y="2286"/>
                  </a:lnTo>
                  <a:lnTo>
                    <a:pt x="4420" y="2286"/>
                  </a:lnTo>
                  <a:lnTo>
                    <a:pt x="4447" y="2260"/>
                  </a:lnTo>
                  <a:lnTo>
                    <a:pt x="4447" y="2260"/>
                  </a:lnTo>
                  <a:lnTo>
                    <a:pt x="4473" y="2233"/>
                  </a:lnTo>
                  <a:lnTo>
                    <a:pt x="4473" y="2233"/>
                  </a:lnTo>
                  <a:lnTo>
                    <a:pt x="4544" y="2242"/>
                  </a:lnTo>
                  <a:lnTo>
                    <a:pt x="4570" y="2251"/>
                  </a:lnTo>
                  <a:lnTo>
                    <a:pt x="4579" y="2260"/>
                  </a:lnTo>
                  <a:lnTo>
                    <a:pt x="4579" y="2260"/>
                  </a:lnTo>
                  <a:lnTo>
                    <a:pt x="4588" y="2286"/>
                  </a:lnTo>
                  <a:lnTo>
                    <a:pt x="4597" y="2295"/>
                  </a:lnTo>
                  <a:lnTo>
                    <a:pt x="4623" y="2304"/>
                  </a:lnTo>
                  <a:lnTo>
                    <a:pt x="4623" y="2304"/>
                  </a:lnTo>
                  <a:lnTo>
                    <a:pt x="4632" y="2304"/>
                  </a:lnTo>
                  <a:lnTo>
                    <a:pt x="4632" y="2304"/>
                  </a:lnTo>
                  <a:lnTo>
                    <a:pt x="4632" y="2304"/>
                  </a:lnTo>
                  <a:lnTo>
                    <a:pt x="4632" y="2304"/>
                  </a:lnTo>
                  <a:lnTo>
                    <a:pt x="4650" y="2330"/>
                  </a:lnTo>
                  <a:lnTo>
                    <a:pt x="4659" y="2357"/>
                  </a:lnTo>
                  <a:lnTo>
                    <a:pt x="4659" y="2357"/>
                  </a:lnTo>
                  <a:lnTo>
                    <a:pt x="4667" y="2365"/>
                  </a:lnTo>
                  <a:lnTo>
                    <a:pt x="4667" y="2365"/>
                  </a:lnTo>
                  <a:lnTo>
                    <a:pt x="4650" y="2357"/>
                  </a:lnTo>
                  <a:lnTo>
                    <a:pt x="4632" y="2348"/>
                  </a:lnTo>
                  <a:lnTo>
                    <a:pt x="4579" y="2365"/>
                  </a:lnTo>
                  <a:lnTo>
                    <a:pt x="4579" y="2365"/>
                  </a:lnTo>
                  <a:lnTo>
                    <a:pt x="4553" y="2365"/>
                  </a:lnTo>
                  <a:lnTo>
                    <a:pt x="4535" y="2374"/>
                  </a:lnTo>
                  <a:lnTo>
                    <a:pt x="4535" y="2374"/>
                  </a:lnTo>
                  <a:lnTo>
                    <a:pt x="4517" y="2357"/>
                  </a:lnTo>
                  <a:lnTo>
                    <a:pt x="4517" y="2357"/>
                  </a:lnTo>
                  <a:lnTo>
                    <a:pt x="4509" y="2348"/>
                  </a:lnTo>
                  <a:lnTo>
                    <a:pt x="4491" y="2339"/>
                  </a:lnTo>
                  <a:lnTo>
                    <a:pt x="4491" y="2339"/>
                  </a:lnTo>
                  <a:lnTo>
                    <a:pt x="4491" y="2321"/>
                  </a:lnTo>
                  <a:lnTo>
                    <a:pt x="4491" y="2321"/>
                  </a:lnTo>
                  <a:lnTo>
                    <a:pt x="4473" y="2304"/>
                  </a:lnTo>
                  <a:lnTo>
                    <a:pt x="4456" y="2312"/>
                  </a:lnTo>
                  <a:lnTo>
                    <a:pt x="4456" y="2312"/>
                  </a:lnTo>
                  <a:lnTo>
                    <a:pt x="4420" y="2330"/>
                  </a:lnTo>
                  <a:lnTo>
                    <a:pt x="4420" y="2330"/>
                  </a:lnTo>
                  <a:lnTo>
                    <a:pt x="4385" y="2357"/>
                  </a:lnTo>
                  <a:lnTo>
                    <a:pt x="4350" y="2365"/>
                  </a:lnTo>
                  <a:lnTo>
                    <a:pt x="4350" y="2365"/>
                  </a:lnTo>
                  <a:lnTo>
                    <a:pt x="4350" y="2365"/>
                  </a:lnTo>
                  <a:lnTo>
                    <a:pt x="4350" y="2365"/>
                  </a:lnTo>
                  <a:lnTo>
                    <a:pt x="4323" y="2348"/>
                  </a:lnTo>
                  <a:lnTo>
                    <a:pt x="4297" y="2348"/>
                  </a:lnTo>
                  <a:lnTo>
                    <a:pt x="4279" y="2348"/>
                  </a:lnTo>
                  <a:lnTo>
                    <a:pt x="4279" y="2348"/>
                  </a:lnTo>
                  <a:lnTo>
                    <a:pt x="4323" y="2321"/>
                  </a:lnTo>
                  <a:lnTo>
                    <a:pt x="4350" y="2312"/>
                  </a:lnTo>
                  <a:lnTo>
                    <a:pt x="4376" y="2304"/>
                  </a:lnTo>
                  <a:close/>
                  <a:moveTo>
                    <a:pt x="4888" y="2480"/>
                  </a:moveTo>
                  <a:lnTo>
                    <a:pt x="4888" y="2480"/>
                  </a:lnTo>
                  <a:lnTo>
                    <a:pt x="4862" y="2471"/>
                  </a:lnTo>
                  <a:lnTo>
                    <a:pt x="4844" y="2471"/>
                  </a:lnTo>
                  <a:lnTo>
                    <a:pt x="4844" y="2471"/>
                  </a:lnTo>
                  <a:lnTo>
                    <a:pt x="4835" y="2480"/>
                  </a:lnTo>
                  <a:lnTo>
                    <a:pt x="4835" y="2498"/>
                  </a:lnTo>
                  <a:lnTo>
                    <a:pt x="4835" y="2498"/>
                  </a:lnTo>
                  <a:lnTo>
                    <a:pt x="4835" y="2498"/>
                  </a:lnTo>
                  <a:lnTo>
                    <a:pt x="4835" y="2498"/>
                  </a:lnTo>
                  <a:lnTo>
                    <a:pt x="4826" y="2516"/>
                  </a:lnTo>
                  <a:lnTo>
                    <a:pt x="4817" y="2542"/>
                  </a:lnTo>
                  <a:lnTo>
                    <a:pt x="4817" y="2542"/>
                  </a:lnTo>
                  <a:lnTo>
                    <a:pt x="4809" y="2586"/>
                  </a:lnTo>
                  <a:lnTo>
                    <a:pt x="4809" y="2586"/>
                  </a:lnTo>
                  <a:lnTo>
                    <a:pt x="4800" y="2560"/>
                  </a:lnTo>
                  <a:lnTo>
                    <a:pt x="4791" y="2551"/>
                  </a:lnTo>
                  <a:lnTo>
                    <a:pt x="4782" y="2542"/>
                  </a:lnTo>
                  <a:lnTo>
                    <a:pt x="4782" y="2542"/>
                  </a:lnTo>
                  <a:lnTo>
                    <a:pt x="4764" y="2542"/>
                  </a:lnTo>
                  <a:lnTo>
                    <a:pt x="4747" y="2542"/>
                  </a:lnTo>
                  <a:lnTo>
                    <a:pt x="4747" y="2542"/>
                  </a:lnTo>
                  <a:lnTo>
                    <a:pt x="4747" y="2542"/>
                  </a:lnTo>
                  <a:lnTo>
                    <a:pt x="4747" y="2533"/>
                  </a:lnTo>
                  <a:lnTo>
                    <a:pt x="4747" y="2533"/>
                  </a:lnTo>
                  <a:lnTo>
                    <a:pt x="4764" y="2507"/>
                  </a:lnTo>
                  <a:lnTo>
                    <a:pt x="4764" y="2480"/>
                  </a:lnTo>
                  <a:lnTo>
                    <a:pt x="4747" y="2463"/>
                  </a:lnTo>
                  <a:lnTo>
                    <a:pt x="4747" y="2463"/>
                  </a:lnTo>
                  <a:lnTo>
                    <a:pt x="4738" y="2445"/>
                  </a:lnTo>
                  <a:lnTo>
                    <a:pt x="4712" y="2427"/>
                  </a:lnTo>
                  <a:lnTo>
                    <a:pt x="4712" y="2427"/>
                  </a:lnTo>
                  <a:lnTo>
                    <a:pt x="4729" y="2418"/>
                  </a:lnTo>
                  <a:lnTo>
                    <a:pt x="4729" y="2418"/>
                  </a:lnTo>
                  <a:lnTo>
                    <a:pt x="4729" y="2418"/>
                  </a:lnTo>
                  <a:lnTo>
                    <a:pt x="4729" y="2418"/>
                  </a:lnTo>
                  <a:lnTo>
                    <a:pt x="4800" y="2427"/>
                  </a:lnTo>
                  <a:lnTo>
                    <a:pt x="4800" y="2427"/>
                  </a:lnTo>
                  <a:lnTo>
                    <a:pt x="4817" y="2427"/>
                  </a:lnTo>
                  <a:lnTo>
                    <a:pt x="4844" y="2427"/>
                  </a:lnTo>
                  <a:lnTo>
                    <a:pt x="4844" y="2427"/>
                  </a:lnTo>
                  <a:lnTo>
                    <a:pt x="4879" y="2427"/>
                  </a:lnTo>
                  <a:lnTo>
                    <a:pt x="4888" y="2445"/>
                  </a:lnTo>
                  <a:lnTo>
                    <a:pt x="4888" y="2445"/>
                  </a:lnTo>
                  <a:lnTo>
                    <a:pt x="4914" y="2480"/>
                  </a:lnTo>
                  <a:lnTo>
                    <a:pt x="4914" y="2480"/>
                  </a:lnTo>
                  <a:lnTo>
                    <a:pt x="4914" y="2489"/>
                  </a:lnTo>
                  <a:lnTo>
                    <a:pt x="4914" y="2489"/>
                  </a:lnTo>
                  <a:lnTo>
                    <a:pt x="4888" y="2480"/>
                  </a:lnTo>
                  <a:close/>
                  <a:moveTo>
                    <a:pt x="4756" y="2683"/>
                  </a:moveTo>
                  <a:lnTo>
                    <a:pt x="4756" y="2683"/>
                  </a:lnTo>
                  <a:lnTo>
                    <a:pt x="4764" y="2683"/>
                  </a:lnTo>
                  <a:lnTo>
                    <a:pt x="4764" y="2683"/>
                  </a:lnTo>
                  <a:lnTo>
                    <a:pt x="4773" y="2692"/>
                  </a:lnTo>
                  <a:lnTo>
                    <a:pt x="4791" y="2692"/>
                  </a:lnTo>
                  <a:lnTo>
                    <a:pt x="4791" y="2692"/>
                  </a:lnTo>
                  <a:lnTo>
                    <a:pt x="4791" y="2692"/>
                  </a:lnTo>
                  <a:lnTo>
                    <a:pt x="4809" y="2692"/>
                  </a:lnTo>
                  <a:lnTo>
                    <a:pt x="4817" y="2674"/>
                  </a:lnTo>
                  <a:lnTo>
                    <a:pt x="4817" y="2674"/>
                  </a:lnTo>
                  <a:lnTo>
                    <a:pt x="4817" y="2674"/>
                  </a:lnTo>
                  <a:lnTo>
                    <a:pt x="4817" y="2674"/>
                  </a:lnTo>
                  <a:lnTo>
                    <a:pt x="4826" y="2674"/>
                  </a:lnTo>
                  <a:lnTo>
                    <a:pt x="4826" y="2674"/>
                  </a:lnTo>
                  <a:lnTo>
                    <a:pt x="4853" y="2657"/>
                  </a:lnTo>
                  <a:lnTo>
                    <a:pt x="4870" y="2648"/>
                  </a:lnTo>
                  <a:lnTo>
                    <a:pt x="4870" y="2648"/>
                  </a:lnTo>
                  <a:lnTo>
                    <a:pt x="4906" y="2657"/>
                  </a:lnTo>
                  <a:lnTo>
                    <a:pt x="4906" y="2657"/>
                  </a:lnTo>
                  <a:lnTo>
                    <a:pt x="4914" y="2666"/>
                  </a:lnTo>
                  <a:lnTo>
                    <a:pt x="4914" y="2666"/>
                  </a:lnTo>
                  <a:lnTo>
                    <a:pt x="4862" y="2692"/>
                  </a:lnTo>
                  <a:lnTo>
                    <a:pt x="4844" y="2701"/>
                  </a:lnTo>
                  <a:lnTo>
                    <a:pt x="4844" y="2701"/>
                  </a:lnTo>
                  <a:lnTo>
                    <a:pt x="4800" y="2710"/>
                  </a:lnTo>
                  <a:lnTo>
                    <a:pt x="4764" y="2701"/>
                  </a:lnTo>
                  <a:lnTo>
                    <a:pt x="4764" y="2701"/>
                  </a:lnTo>
                  <a:lnTo>
                    <a:pt x="4764" y="2692"/>
                  </a:lnTo>
                  <a:lnTo>
                    <a:pt x="4764" y="2692"/>
                  </a:lnTo>
                  <a:lnTo>
                    <a:pt x="4756" y="2692"/>
                  </a:lnTo>
                  <a:lnTo>
                    <a:pt x="4756" y="2692"/>
                  </a:lnTo>
                  <a:lnTo>
                    <a:pt x="4756" y="2683"/>
                  </a:lnTo>
                  <a:close/>
                  <a:moveTo>
                    <a:pt x="4985" y="2586"/>
                  </a:moveTo>
                  <a:lnTo>
                    <a:pt x="4985" y="2586"/>
                  </a:lnTo>
                  <a:lnTo>
                    <a:pt x="4976" y="2586"/>
                  </a:lnTo>
                  <a:lnTo>
                    <a:pt x="4976" y="2586"/>
                  </a:lnTo>
                  <a:lnTo>
                    <a:pt x="4976" y="2586"/>
                  </a:lnTo>
                  <a:lnTo>
                    <a:pt x="4976" y="2586"/>
                  </a:lnTo>
                  <a:lnTo>
                    <a:pt x="4967" y="2577"/>
                  </a:lnTo>
                  <a:lnTo>
                    <a:pt x="4967" y="2577"/>
                  </a:lnTo>
                  <a:lnTo>
                    <a:pt x="5012" y="2568"/>
                  </a:lnTo>
                  <a:lnTo>
                    <a:pt x="5064" y="2560"/>
                  </a:lnTo>
                  <a:lnTo>
                    <a:pt x="5064" y="2560"/>
                  </a:lnTo>
                  <a:lnTo>
                    <a:pt x="5100" y="2560"/>
                  </a:lnTo>
                  <a:lnTo>
                    <a:pt x="5117" y="2551"/>
                  </a:lnTo>
                  <a:lnTo>
                    <a:pt x="5117" y="2551"/>
                  </a:lnTo>
                  <a:lnTo>
                    <a:pt x="5135" y="2551"/>
                  </a:lnTo>
                  <a:lnTo>
                    <a:pt x="5135" y="2551"/>
                  </a:lnTo>
                  <a:lnTo>
                    <a:pt x="5135" y="2551"/>
                  </a:lnTo>
                  <a:lnTo>
                    <a:pt x="5135" y="2551"/>
                  </a:lnTo>
                  <a:lnTo>
                    <a:pt x="5135" y="2551"/>
                  </a:lnTo>
                  <a:lnTo>
                    <a:pt x="5135" y="2551"/>
                  </a:lnTo>
                  <a:lnTo>
                    <a:pt x="5100" y="2568"/>
                  </a:lnTo>
                  <a:lnTo>
                    <a:pt x="5038" y="2577"/>
                  </a:lnTo>
                  <a:lnTo>
                    <a:pt x="5003" y="2577"/>
                  </a:lnTo>
                  <a:lnTo>
                    <a:pt x="5003" y="2577"/>
                  </a:lnTo>
                  <a:lnTo>
                    <a:pt x="4994" y="2586"/>
                  </a:lnTo>
                  <a:lnTo>
                    <a:pt x="4994" y="2586"/>
                  </a:lnTo>
                  <a:lnTo>
                    <a:pt x="4985" y="2586"/>
                  </a:lnTo>
                  <a:close/>
                  <a:moveTo>
                    <a:pt x="5135" y="2939"/>
                  </a:moveTo>
                  <a:lnTo>
                    <a:pt x="5135" y="2939"/>
                  </a:lnTo>
                  <a:lnTo>
                    <a:pt x="5126" y="2939"/>
                  </a:lnTo>
                  <a:lnTo>
                    <a:pt x="5126" y="2939"/>
                  </a:lnTo>
                  <a:lnTo>
                    <a:pt x="5126" y="2939"/>
                  </a:lnTo>
                  <a:lnTo>
                    <a:pt x="5126" y="2939"/>
                  </a:lnTo>
                  <a:lnTo>
                    <a:pt x="5135" y="2930"/>
                  </a:lnTo>
                  <a:lnTo>
                    <a:pt x="5135" y="2930"/>
                  </a:lnTo>
                  <a:lnTo>
                    <a:pt x="5144" y="2930"/>
                  </a:lnTo>
                  <a:lnTo>
                    <a:pt x="5144" y="2930"/>
                  </a:lnTo>
                  <a:lnTo>
                    <a:pt x="5153" y="2939"/>
                  </a:lnTo>
                  <a:lnTo>
                    <a:pt x="5153" y="2948"/>
                  </a:lnTo>
                  <a:lnTo>
                    <a:pt x="5153" y="2948"/>
                  </a:lnTo>
                  <a:lnTo>
                    <a:pt x="5144" y="2957"/>
                  </a:lnTo>
                  <a:lnTo>
                    <a:pt x="5144" y="2957"/>
                  </a:lnTo>
                  <a:lnTo>
                    <a:pt x="5135" y="2939"/>
                  </a:lnTo>
                  <a:close/>
                  <a:moveTo>
                    <a:pt x="5638" y="2207"/>
                  </a:moveTo>
                  <a:lnTo>
                    <a:pt x="5638" y="2207"/>
                  </a:lnTo>
                  <a:lnTo>
                    <a:pt x="5594" y="2224"/>
                  </a:lnTo>
                  <a:lnTo>
                    <a:pt x="5594" y="2224"/>
                  </a:lnTo>
                  <a:lnTo>
                    <a:pt x="5603" y="2215"/>
                  </a:lnTo>
                  <a:lnTo>
                    <a:pt x="5603" y="2215"/>
                  </a:lnTo>
                  <a:lnTo>
                    <a:pt x="5620" y="2207"/>
                  </a:lnTo>
                  <a:lnTo>
                    <a:pt x="5629" y="2207"/>
                  </a:lnTo>
                  <a:lnTo>
                    <a:pt x="5629" y="2207"/>
                  </a:lnTo>
                  <a:lnTo>
                    <a:pt x="5638" y="2207"/>
                  </a:lnTo>
                  <a:close/>
                  <a:moveTo>
                    <a:pt x="4729" y="494"/>
                  </a:moveTo>
                  <a:lnTo>
                    <a:pt x="4729" y="494"/>
                  </a:lnTo>
                  <a:lnTo>
                    <a:pt x="4747" y="503"/>
                  </a:lnTo>
                  <a:lnTo>
                    <a:pt x="4747" y="503"/>
                  </a:lnTo>
                  <a:lnTo>
                    <a:pt x="4729" y="494"/>
                  </a:lnTo>
                  <a:close/>
                  <a:moveTo>
                    <a:pt x="5444" y="785"/>
                  </a:moveTo>
                  <a:lnTo>
                    <a:pt x="5444" y="785"/>
                  </a:lnTo>
                  <a:lnTo>
                    <a:pt x="5461" y="776"/>
                  </a:lnTo>
                  <a:lnTo>
                    <a:pt x="5470" y="785"/>
                  </a:lnTo>
                  <a:lnTo>
                    <a:pt x="5506" y="803"/>
                  </a:lnTo>
                  <a:lnTo>
                    <a:pt x="5506" y="803"/>
                  </a:lnTo>
                  <a:lnTo>
                    <a:pt x="5514" y="812"/>
                  </a:lnTo>
                  <a:lnTo>
                    <a:pt x="5514" y="812"/>
                  </a:lnTo>
                  <a:lnTo>
                    <a:pt x="5488" y="829"/>
                  </a:lnTo>
                  <a:lnTo>
                    <a:pt x="5453" y="838"/>
                  </a:lnTo>
                  <a:lnTo>
                    <a:pt x="5453" y="838"/>
                  </a:lnTo>
                  <a:lnTo>
                    <a:pt x="5444" y="821"/>
                  </a:lnTo>
                  <a:lnTo>
                    <a:pt x="5444" y="821"/>
                  </a:lnTo>
                  <a:lnTo>
                    <a:pt x="5409" y="794"/>
                  </a:lnTo>
                  <a:lnTo>
                    <a:pt x="5409" y="794"/>
                  </a:lnTo>
                  <a:lnTo>
                    <a:pt x="5444" y="785"/>
                  </a:lnTo>
                  <a:close/>
                  <a:moveTo>
                    <a:pt x="4897" y="150"/>
                  </a:moveTo>
                  <a:lnTo>
                    <a:pt x="4897" y="150"/>
                  </a:lnTo>
                  <a:lnTo>
                    <a:pt x="4906" y="159"/>
                  </a:lnTo>
                  <a:lnTo>
                    <a:pt x="4914" y="176"/>
                  </a:lnTo>
                  <a:lnTo>
                    <a:pt x="4914" y="176"/>
                  </a:lnTo>
                  <a:lnTo>
                    <a:pt x="4923" y="203"/>
                  </a:lnTo>
                  <a:lnTo>
                    <a:pt x="4941" y="220"/>
                  </a:lnTo>
                  <a:lnTo>
                    <a:pt x="4941" y="220"/>
                  </a:lnTo>
                  <a:lnTo>
                    <a:pt x="4967" y="229"/>
                  </a:lnTo>
                  <a:lnTo>
                    <a:pt x="4967" y="229"/>
                  </a:lnTo>
                  <a:lnTo>
                    <a:pt x="4994" y="220"/>
                  </a:lnTo>
                  <a:lnTo>
                    <a:pt x="5012" y="211"/>
                  </a:lnTo>
                  <a:lnTo>
                    <a:pt x="5012" y="211"/>
                  </a:lnTo>
                  <a:lnTo>
                    <a:pt x="5056" y="203"/>
                  </a:lnTo>
                  <a:lnTo>
                    <a:pt x="5056" y="203"/>
                  </a:lnTo>
                  <a:lnTo>
                    <a:pt x="5029" y="211"/>
                  </a:lnTo>
                  <a:lnTo>
                    <a:pt x="5020" y="229"/>
                  </a:lnTo>
                  <a:lnTo>
                    <a:pt x="5020" y="229"/>
                  </a:lnTo>
                  <a:lnTo>
                    <a:pt x="5012" y="238"/>
                  </a:lnTo>
                  <a:lnTo>
                    <a:pt x="5012" y="256"/>
                  </a:lnTo>
                  <a:lnTo>
                    <a:pt x="5012" y="256"/>
                  </a:lnTo>
                  <a:lnTo>
                    <a:pt x="5003" y="247"/>
                  </a:lnTo>
                  <a:lnTo>
                    <a:pt x="5003" y="247"/>
                  </a:lnTo>
                  <a:lnTo>
                    <a:pt x="4994" y="229"/>
                  </a:lnTo>
                  <a:lnTo>
                    <a:pt x="4985" y="229"/>
                  </a:lnTo>
                  <a:lnTo>
                    <a:pt x="4985" y="229"/>
                  </a:lnTo>
                  <a:lnTo>
                    <a:pt x="4976" y="229"/>
                  </a:lnTo>
                  <a:lnTo>
                    <a:pt x="4959" y="229"/>
                  </a:lnTo>
                  <a:lnTo>
                    <a:pt x="4923" y="247"/>
                  </a:lnTo>
                  <a:lnTo>
                    <a:pt x="4923" y="247"/>
                  </a:lnTo>
                  <a:lnTo>
                    <a:pt x="4906" y="256"/>
                  </a:lnTo>
                  <a:lnTo>
                    <a:pt x="4906" y="256"/>
                  </a:lnTo>
                  <a:lnTo>
                    <a:pt x="4906" y="238"/>
                  </a:lnTo>
                  <a:lnTo>
                    <a:pt x="4906" y="238"/>
                  </a:lnTo>
                  <a:lnTo>
                    <a:pt x="4914" y="203"/>
                  </a:lnTo>
                  <a:lnTo>
                    <a:pt x="4906" y="176"/>
                  </a:lnTo>
                  <a:lnTo>
                    <a:pt x="4906" y="176"/>
                  </a:lnTo>
                  <a:lnTo>
                    <a:pt x="4888" y="150"/>
                  </a:lnTo>
                  <a:lnTo>
                    <a:pt x="4888" y="150"/>
                  </a:lnTo>
                  <a:lnTo>
                    <a:pt x="4879" y="141"/>
                  </a:lnTo>
                  <a:lnTo>
                    <a:pt x="4879" y="141"/>
                  </a:lnTo>
                  <a:lnTo>
                    <a:pt x="4897" y="150"/>
                  </a:lnTo>
                  <a:close/>
                  <a:moveTo>
                    <a:pt x="3044" y="220"/>
                  </a:moveTo>
                  <a:lnTo>
                    <a:pt x="3044" y="220"/>
                  </a:lnTo>
                  <a:lnTo>
                    <a:pt x="3035" y="220"/>
                  </a:lnTo>
                  <a:lnTo>
                    <a:pt x="3035" y="220"/>
                  </a:lnTo>
                  <a:lnTo>
                    <a:pt x="3044" y="211"/>
                  </a:lnTo>
                  <a:lnTo>
                    <a:pt x="3044" y="211"/>
                  </a:lnTo>
                  <a:lnTo>
                    <a:pt x="3044" y="22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40" name="Freeform 20">
              <a:extLst>
                <a:ext uri="{FF2B5EF4-FFF2-40B4-BE49-F238E27FC236}">
                  <a16:creationId xmlns="" xmlns:a16="http://schemas.microsoft.com/office/drawing/2014/main" id="{A447E8EB-1B7D-489C-8752-D7BF22188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925" y="2312988"/>
              <a:ext cx="60325" cy="47625"/>
            </a:xfrm>
            <a:custGeom>
              <a:avLst/>
              <a:gdLst>
                <a:gd name="T0" fmla="*/ 62 w 169"/>
                <a:gd name="T1" fmla="*/ 133 h 134"/>
                <a:gd name="T2" fmla="*/ 62 w 169"/>
                <a:gd name="T3" fmla="*/ 133 h 134"/>
                <a:gd name="T4" fmla="*/ 115 w 169"/>
                <a:gd name="T5" fmla="*/ 124 h 134"/>
                <a:gd name="T6" fmla="*/ 115 w 169"/>
                <a:gd name="T7" fmla="*/ 124 h 134"/>
                <a:gd name="T8" fmla="*/ 142 w 169"/>
                <a:gd name="T9" fmla="*/ 124 h 134"/>
                <a:gd name="T10" fmla="*/ 142 w 169"/>
                <a:gd name="T11" fmla="*/ 124 h 134"/>
                <a:gd name="T12" fmla="*/ 159 w 169"/>
                <a:gd name="T13" fmla="*/ 115 h 134"/>
                <a:gd name="T14" fmla="*/ 168 w 169"/>
                <a:gd name="T15" fmla="*/ 98 h 134"/>
                <a:gd name="T16" fmla="*/ 168 w 169"/>
                <a:gd name="T17" fmla="*/ 98 h 134"/>
                <a:gd name="T18" fmla="*/ 168 w 169"/>
                <a:gd name="T19" fmla="*/ 62 h 134"/>
                <a:gd name="T20" fmla="*/ 150 w 169"/>
                <a:gd name="T21" fmla="*/ 27 h 134"/>
                <a:gd name="T22" fmla="*/ 150 w 169"/>
                <a:gd name="T23" fmla="*/ 27 h 134"/>
                <a:gd name="T24" fmla="*/ 142 w 169"/>
                <a:gd name="T25" fmla="*/ 9 h 134"/>
                <a:gd name="T26" fmla="*/ 115 w 169"/>
                <a:gd name="T27" fmla="*/ 9 h 134"/>
                <a:gd name="T28" fmla="*/ 71 w 169"/>
                <a:gd name="T29" fmla="*/ 0 h 134"/>
                <a:gd name="T30" fmla="*/ 71 w 169"/>
                <a:gd name="T31" fmla="*/ 0 h 134"/>
                <a:gd name="T32" fmla="*/ 36 w 169"/>
                <a:gd name="T33" fmla="*/ 18 h 134"/>
                <a:gd name="T34" fmla="*/ 18 w 169"/>
                <a:gd name="T35" fmla="*/ 27 h 134"/>
                <a:gd name="T36" fmla="*/ 9 w 169"/>
                <a:gd name="T37" fmla="*/ 53 h 134"/>
                <a:gd name="T38" fmla="*/ 9 w 169"/>
                <a:gd name="T39" fmla="*/ 53 h 134"/>
                <a:gd name="T40" fmla="*/ 0 w 169"/>
                <a:gd name="T41" fmla="*/ 80 h 134"/>
                <a:gd name="T42" fmla="*/ 9 w 169"/>
                <a:gd name="T43" fmla="*/ 106 h 134"/>
                <a:gd name="T44" fmla="*/ 9 w 169"/>
                <a:gd name="T45" fmla="*/ 106 h 134"/>
                <a:gd name="T46" fmla="*/ 36 w 169"/>
                <a:gd name="T47" fmla="*/ 133 h 134"/>
                <a:gd name="T48" fmla="*/ 62 w 169"/>
                <a:gd name="T49" fmla="*/ 13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9" h="134">
                  <a:moveTo>
                    <a:pt x="62" y="133"/>
                  </a:moveTo>
                  <a:lnTo>
                    <a:pt x="62" y="133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59" y="115"/>
                  </a:lnTo>
                  <a:lnTo>
                    <a:pt x="168" y="98"/>
                  </a:lnTo>
                  <a:lnTo>
                    <a:pt x="168" y="98"/>
                  </a:lnTo>
                  <a:lnTo>
                    <a:pt x="168" y="62"/>
                  </a:lnTo>
                  <a:lnTo>
                    <a:pt x="150" y="27"/>
                  </a:lnTo>
                  <a:lnTo>
                    <a:pt x="150" y="27"/>
                  </a:lnTo>
                  <a:lnTo>
                    <a:pt x="142" y="9"/>
                  </a:lnTo>
                  <a:lnTo>
                    <a:pt x="115" y="9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36" y="18"/>
                  </a:lnTo>
                  <a:lnTo>
                    <a:pt x="18" y="27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80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36" y="133"/>
                  </a:lnTo>
                  <a:lnTo>
                    <a:pt x="62" y="1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41" name="Freeform 21">
              <a:extLst>
                <a:ext uri="{FF2B5EF4-FFF2-40B4-BE49-F238E27FC236}">
                  <a16:creationId xmlns="" xmlns:a16="http://schemas.microsoft.com/office/drawing/2014/main" id="{790CA0FE-7301-4F92-9995-748E3C92B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5025" y="1917700"/>
              <a:ext cx="95250" cy="73025"/>
            </a:xfrm>
            <a:custGeom>
              <a:avLst/>
              <a:gdLst>
                <a:gd name="T0" fmla="*/ 9 w 265"/>
                <a:gd name="T1" fmla="*/ 70 h 204"/>
                <a:gd name="T2" fmla="*/ 53 w 265"/>
                <a:gd name="T3" fmla="*/ 79 h 204"/>
                <a:gd name="T4" fmla="*/ 79 w 265"/>
                <a:gd name="T5" fmla="*/ 79 h 204"/>
                <a:gd name="T6" fmla="*/ 106 w 265"/>
                <a:gd name="T7" fmla="*/ 79 h 204"/>
                <a:gd name="T8" fmla="*/ 123 w 265"/>
                <a:gd name="T9" fmla="*/ 70 h 204"/>
                <a:gd name="T10" fmla="*/ 150 w 265"/>
                <a:gd name="T11" fmla="*/ 70 h 204"/>
                <a:gd name="T12" fmla="*/ 167 w 265"/>
                <a:gd name="T13" fmla="*/ 79 h 204"/>
                <a:gd name="T14" fmla="*/ 150 w 265"/>
                <a:gd name="T15" fmla="*/ 79 h 204"/>
                <a:gd name="T16" fmla="*/ 62 w 265"/>
                <a:gd name="T17" fmla="*/ 97 h 204"/>
                <a:gd name="T18" fmla="*/ 17 w 265"/>
                <a:gd name="T19" fmla="*/ 123 h 204"/>
                <a:gd name="T20" fmla="*/ 17 w 265"/>
                <a:gd name="T21" fmla="*/ 141 h 204"/>
                <a:gd name="T22" fmla="*/ 44 w 265"/>
                <a:gd name="T23" fmla="*/ 185 h 204"/>
                <a:gd name="T24" fmla="*/ 106 w 265"/>
                <a:gd name="T25" fmla="*/ 194 h 204"/>
                <a:gd name="T26" fmla="*/ 114 w 265"/>
                <a:gd name="T27" fmla="*/ 203 h 204"/>
                <a:gd name="T28" fmla="*/ 141 w 265"/>
                <a:gd name="T29" fmla="*/ 194 h 204"/>
                <a:gd name="T30" fmla="*/ 185 w 265"/>
                <a:gd name="T31" fmla="*/ 167 h 204"/>
                <a:gd name="T32" fmla="*/ 203 w 265"/>
                <a:gd name="T33" fmla="*/ 159 h 204"/>
                <a:gd name="T34" fmla="*/ 203 w 265"/>
                <a:gd name="T35" fmla="*/ 132 h 204"/>
                <a:gd name="T36" fmla="*/ 203 w 265"/>
                <a:gd name="T37" fmla="*/ 132 h 204"/>
                <a:gd name="T38" fmla="*/ 212 w 265"/>
                <a:gd name="T39" fmla="*/ 123 h 204"/>
                <a:gd name="T40" fmla="*/ 212 w 265"/>
                <a:gd name="T41" fmla="*/ 123 h 204"/>
                <a:gd name="T42" fmla="*/ 229 w 265"/>
                <a:gd name="T43" fmla="*/ 123 h 204"/>
                <a:gd name="T44" fmla="*/ 238 w 265"/>
                <a:gd name="T45" fmla="*/ 106 h 204"/>
                <a:gd name="T46" fmla="*/ 229 w 265"/>
                <a:gd name="T47" fmla="*/ 88 h 204"/>
                <a:gd name="T48" fmla="*/ 229 w 265"/>
                <a:gd name="T49" fmla="*/ 88 h 204"/>
                <a:gd name="T50" fmla="*/ 238 w 265"/>
                <a:gd name="T51" fmla="*/ 79 h 204"/>
                <a:gd name="T52" fmla="*/ 256 w 265"/>
                <a:gd name="T53" fmla="*/ 70 h 204"/>
                <a:gd name="T54" fmla="*/ 264 w 265"/>
                <a:gd name="T55" fmla="*/ 53 h 204"/>
                <a:gd name="T56" fmla="*/ 238 w 265"/>
                <a:gd name="T57" fmla="*/ 9 h 204"/>
                <a:gd name="T58" fmla="*/ 212 w 265"/>
                <a:gd name="T59" fmla="*/ 0 h 204"/>
                <a:gd name="T60" fmla="*/ 141 w 265"/>
                <a:gd name="T61" fmla="*/ 0 h 204"/>
                <a:gd name="T62" fmla="*/ 114 w 265"/>
                <a:gd name="T63" fmla="*/ 9 h 204"/>
                <a:gd name="T64" fmla="*/ 70 w 265"/>
                <a:gd name="T65" fmla="*/ 17 h 204"/>
                <a:gd name="T66" fmla="*/ 9 w 265"/>
                <a:gd name="T67" fmla="*/ 44 h 204"/>
                <a:gd name="T68" fmla="*/ 0 w 265"/>
                <a:gd name="T69" fmla="*/ 53 h 204"/>
                <a:gd name="T70" fmla="*/ 9 w 265"/>
                <a:gd name="T71" fmla="*/ 7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5" h="204">
                  <a:moveTo>
                    <a:pt x="9" y="70"/>
                  </a:moveTo>
                  <a:lnTo>
                    <a:pt x="9" y="70"/>
                  </a:lnTo>
                  <a:lnTo>
                    <a:pt x="35" y="79"/>
                  </a:lnTo>
                  <a:lnTo>
                    <a:pt x="53" y="79"/>
                  </a:lnTo>
                  <a:lnTo>
                    <a:pt x="53" y="79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106" y="79"/>
                  </a:lnTo>
                  <a:lnTo>
                    <a:pt x="123" y="70"/>
                  </a:lnTo>
                  <a:lnTo>
                    <a:pt x="123" y="70"/>
                  </a:lnTo>
                  <a:lnTo>
                    <a:pt x="150" y="70"/>
                  </a:lnTo>
                  <a:lnTo>
                    <a:pt x="150" y="70"/>
                  </a:lnTo>
                  <a:lnTo>
                    <a:pt x="167" y="79"/>
                  </a:lnTo>
                  <a:lnTo>
                    <a:pt x="167" y="79"/>
                  </a:lnTo>
                  <a:lnTo>
                    <a:pt x="150" y="79"/>
                  </a:lnTo>
                  <a:lnTo>
                    <a:pt x="150" y="79"/>
                  </a:lnTo>
                  <a:lnTo>
                    <a:pt x="106" y="88"/>
                  </a:lnTo>
                  <a:lnTo>
                    <a:pt x="62" y="97"/>
                  </a:lnTo>
                  <a:lnTo>
                    <a:pt x="26" y="106"/>
                  </a:lnTo>
                  <a:lnTo>
                    <a:pt x="17" y="123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26" y="167"/>
                  </a:lnTo>
                  <a:lnTo>
                    <a:pt x="44" y="185"/>
                  </a:lnTo>
                  <a:lnTo>
                    <a:pt x="70" y="194"/>
                  </a:lnTo>
                  <a:lnTo>
                    <a:pt x="106" y="194"/>
                  </a:lnTo>
                  <a:lnTo>
                    <a:pt x="106" y="194"/>
                  </a:lnTo>
                  <a:lnTo>
                    <a:pt x="114" y="203"/>
                  </a:lnTo>
                  <a:lnTo>
                    <a:pt x="114" y="203"/>
                  </a:lnTo>
                  <a:lnTo>
                    <a:pt x="141" y="194"/>
                  </a:lnTo>
                  <a:lnTo>
                    <a:pt x="167" y="185"/>
                  </a:lnTo>
                  <a:lnTo>
                    <a:pt x="185" y="167"/>
                  </a:lnTo>
                  <a:lnTo>
                    <a:pt x="203" y="159"/>
                  </a:lnTo>
                  <a:lnTo>
                    <a:pt x="203" y="159"/>
                  </a:lnTo>
                  <a:lnTo>
                    <a:pt x="203" y="141"/>
                  </a:lnTo>
                  <a:lnTo>
                    <a:pt x="203" y="132"/>
                  </a:lnTo>
                  <a:lnTo>
                    <a:pt x="203" y="132"/>
                  </a:lnTo>
                  <a:lnTo>
                    <a:pt x="203" y="132"/>
                  </a:lnTo>
                  <a:lnTo>
                    <a:pt x="203" y="132"/>
                  </a:lnTo>
                  <a:lnTo>
                    <a:pt x="212" y="123"/>
                  </a:lnTo>
                  <a:lnTo>
                    <a:pt x="212" y="123"/>
                  </a:lnTo>
                  <a:lnTo>
                    <a:pt x="212" y="123"/>
                  </a:lnTo>
                  <a:lnTo>
                    <a:pt x="212" y="123"/>
                  </a:lnTo>
                  <a:lnTo>
                    <a:pt x="229" y="123"/>
                  </a:lnTo>
                  <a:lnTo>
                    <a:pt x="238" y="106"/>
                  </a:lnTo>
                  <a:lnTo>
                    <a:pt x="238" y="106"/>
                  </a:lnTo>
                  <a:lnTo>
                    <a:pt x="238" y="97"/>
                  </a:lnTo>
                  <a:lnTo>
                    <a:pt x="229" y="88"/>
                  </a:lnTo>
                  <a:lnTo>
                    <a:pt x="229" y="88"/>
                  </a:lnTo>
                  <a:lnTo>
                    <a:pt x="229" y="88"/>
                  </a:lnTo>
                  <a:lnTo>
                    <a:pt x="229" y="88"/>
                  </a:lnTo>
                  <a:lnTo>
                    <a:pt x="238" y="79"/>
                  </a:lnTo>
                  <a:lnTo>
                    <a:pt x="238" y="79"/>
                  </a:lnTo>
                  <a:lnTo>
                    <a:pt x="256" y="70"/>
                  </a:lnTo>
                  <a:lnTo>
                    <a:pt x="264" y="53"/>
                  </a:lnTo>
                  <a:lnTo>
                    <a:pt x="264" y="53"/>
                  </a:lnTo>
                  <a:lnTo>
                    <a:pt x="256" y="35"/>
                  </a:lnTo>
                  <a:lnTo>
                    <a:pt x="238" y="9"/>
                  </a:lnTo>
                  <a:lnTo>
                    <a:pt x="238" y="9"/>
                  </a:lnTo>
                  <a:lnTo>
                    <a:pt x="212" y="0"/>
                  </a:lnTo>
                  <a:lnTo>
                    <a:pt x="176" y="0"/>
                  </a:lnTo>
                  <a:lnTo>
                    <a:pt x="141" y="0"/>
                  </a:lnTo>
                  <a:lnTo>
                    <a:pt x="114" y="9"/>
                  </a:lnTo>
                  <a:lnTo>
                    <a:pt x="114" y="9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17" y="35"/>
                  </a:lnTo>
                  <a:lnTo>
                    <a:pt x="9" y="4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62"/>
                  </a:lnTo>
                  <a:lnTo>
                    <a:pt x="9" y="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42" name="Freeform 22">
              <a:extLst>
                <a:ext uri="{FF2B5EF4-FFF2-40B4-BE49-F238E27FC236}">
                  <a16:creationId xmlns="" xmlns:a16="http://schemas.microsoft.com/office/drawing/2014/main" id="{8045AD9A-3F80-4D9B-B1D2-4D1CBD9FD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000" y="2627313"/>
              <a:ext cx="53975" cy="50800"/>
            </a:xfrm>
            <a:custGeom>
              <a:avLst/>
              <a:gdLst>
                <a:gd name="T0" fmla="*/ 141 w 151"/>
                <a:gd name="T1" fmla="*/ 9 h 143"/>
                <a:gd name="T2" fmla="*/ 141 w 151"/>
                <a:gd name="T3" fmla="*/ 9 h 143"/>
                <a:gd name="T4" fmla="*/ 141 w 151"/>
                <a:gd name="T5" fmla="*/ 9 h 143"/>
                <a:gd name="T6" fmla="*/ 141 w 151"/>
                <a:gd name="T7" fmla="*/ 9 h 143"/>
                <a:gd name="T8" fmla="*/ 141 w 151"/>
                <a:gd name="T9" fmla="*/ 0 h 143"/>
                <a:gd name="T10" fmla="*/ 133 w 151"/>
                <a:gd name="T11" fmla="*/ 0 h 143"/>
                <a:gd name="T12" fmla="*/ 133 w 151"/>
                <a:gd name="T13" fmla="*/ 0 h 143"/>
                <a:gd name="T14" fmla="*/ 115 w 151"/>
                <a:gd name="T15" fmla="*/ 0 h 143"/>
                <a:gd name="T16" fmla="*/ 97 w 151"/>
                <a:gd name="T17" fmla="*/ 18 h 143"/>
                <a:gd name="T18" fmla="*/ 71 w 151"/>
                <a:gd name="T19" fmla="*/ 44 h 143"/>
                <a:gd name="T20" fmla="*/ 71 w 151"/>
                <a:gd name="T21" fmla="*/ 44 h 143"/>
                <a:gd name="T22" fmla="*/ 53 w 151"/>
                <a:gd name="T23" fmla="*/ 62 h 143"/>
                <a:gd name="T24" fmla="*/ 53 w 151"/>
                <a:gd name="T25" fmla="*/ 62 h 143"/>
                <a:gd name="T26" fmla="*/ 44 w 151"/>
                <a:gd name="T27" fmla="*/ 71 h 143"/>
                <a:gd name="T28" fmla="*/ 44 w 151"/>
                <a:gd name="T29" fmla="*/ 71 h 143"/>
                <a:gd name="T30" fmla="*/ 44 w 151"/>
                <a:gd name="T31" fmla="*/ 80 h 143"/>
                <a:gd name="T32" fmla="*/ 44 w 151"/>
                <a:gd name="T33" fmla="*/ 80 h 143"/>
                <a:gd name="T34" fmla="*/ 36 w 151"/>
                <a:gd name="T35" fmla="*/ 80 h 143"/>
                <a:gd name="T36" fmla="*/ 27 w 151"/>
                <a:gd name="T37" fmla="*/ 80 h 143"/>
                <a:gd name="T38" fmla="*/ 27 w 151"/>
                <a:gd name="T39" fmla="*/ 80 h 143"/>
                <a:gd name="T40" fmla="*/ 9 w 151"/>
                <a:gd name="T41" fmla="*/ 80 h 143"/>
                <a:gd name="T42" fmla="*/ 0 w 151"/>
                <a:gd name="T43" fmla="*/ 89 h 143"/>
                <a:gd name="T44" fmla="*/ 0 w 151"/>
                <a:gd name="T45" fmla="*/ 89 h 143"/>
                <a:gd name="T46" fmla="*/ 0 w 151"/>
                <a:gd name="T47" fmla="*/ 115 h 143"/>
                <a:gd name="T48" fmla="*/ 0 w 151"/>
                <a:gd name="T49" fmla="*/ 115 h 143"/>
                <a:gd name="T50" fmla="*/ 0 w 151"/>
                <a:gd name="T51" fmla="*/ 124 h 143"/>
                <a:gd name="T52" fmla="*/ 0 w 151"/>
                <a:gd name="T53" fmla="*/ 124 h 143"/>
                <a:gd name="T54" fmla="*/ 9 w 151"/>
                <a:gd name="T55" fmla="*/ 133 h 143"/>
                <a:gd name="T56" fmla="*/ 9 w 151"/>
                <a:gd name="T57" fmla="*/ 133 h 143"/>
                <a:gd name="T58" fmla="*/ 18 w 151"/>
                <a:gd name="T59" fmla="*/ 142 h 143"/>
                <a:gd name="T60" fmla="*/ 27 w 151"/>
                <a:gd name="T61" fmla="*/ 142 h 143"/>
                <a:gd name="T62" fmla="*/ 27 w 151"/>
                <a:gd name="T63" fmla="*/ 142 h 143"/>
                <a:gd name="T64" fmla="*/ 36 w 151"/>
                <a:gd name="T65" fmla="*/ 142 h 143"/>
                <a:gd name="T66" fmla="*/ 36 w 151"/>
                <a:gd name="T67" fmla="*/ 142 h 143"/>
                <a:gd name="T68" fmla="*/ 44 w 151"/>
                <a:gd name="T69" fmla="*/ 133 h 143"/>
                <a:gd name="T70" fmla="*/ 44 w 151"/>
                <a:gd name="T71" fmla="*/ 133 h 143"/>
                <a:gd name="T72" fmla="*/ 62 w 151"/>
                <a:gd name="T73" fmla="*/ 142 h 143"/>
                <a:gd name="T74" fmla="*/ 62 w 151"/>
                <a:gd name="T75" fmla="*/ 142 h 143"/>
                <a:gd name="T76" fmla="*/ 71 w 151"/>
                <a:gd name="T77" fmla="*/ 142 h 143"/>
                <a:gd name="T78" fmla="*/ 71 w 151"/>
                <a:gd name="T79" fmla="*/ 142 h 143"/>
                <a:gd name="T80" fmla="*/ 97 w 151"/>
                <a:gd name="T81" fmla="*/ 115 h 143"/>
                <a:gd name="T82" fmla="*/ 141 w 151"/>
                <a:gd name="T83" fmla="*/ 89 h 143"/>
                <a:gd name="T84" fmla="*/ 141 w 151"/>
                <a:gd name="T85" fmla="*/ 89 h 143"/>
                <a:gd name="T86" fmla="*/ 141 w 151"/>
                <a:gd name="T87" fmla="*/ 80 h 143"/>
                <a:gd name="T88" fmla="*/ 141 w 151"/>
                <a:gd name="T89" fmla="*/ 80 h 143"/>
                <a:gd name="T90" fmla="*/ 133 w 151"/>
                <a:gd name="T91" fmla="*/ 71 h 143"/>
                <a:gd name="T92" fmla="*/ 133 w 151"/>
                <a:gd name="T93" fmla="*/ 62 h 143"/>
                <a:gd name="T94" fmla="*/ 133 w 151"/>
                <a:gd name="T95" fmla="*/ 62 h 143"/>
                <a:gd name="T96" fmla="*/ 124 w 151"/>
                <a:gd name="T97" fmla="*/ 62 h 143"/>
                <a:gd name="T98" fmla="*/ 115 w 151"/>
                <a:gd name="T99" fmla="*/ 53 h 143"/>
                <a:gd name="T100" fmla="*/ 115 w 151"/>
                <a:gd name="T101" fmla="*/ 53 h 143"/>
                <a:gd name="T102" fmla="*/ 124 w 151"/>
                <a:gd name="T103" fmla="*/ 44 h 143"/>
                <a:gd name="T104" fmla="*/ 124 w 151"/>
                <a:gd name="T105" fmla="*/ 44 h 143"/>
                <a:gd name="T106" fmla="*/ 133 w 151"/>
                <a:gd name="T107" fmla="*/ 44 h 143"/>
                <a:gd name="T108" fmla="*/ 133 w 151"/>
                <a:gd name="T109" fmla="*/ 44 h 143"/>
                <a:gd name="T110" fmla="*/ 150 w 151"/>
                <a:gd name="T111" fmla="*/ 36 h 143"/>
                <a:gd name="T112" fmla="*/ 150 w 151"/>
                <a:gd name="T113" fmla="*/ 27 h 143"/>
                <a:gd name="T114" fmla="*/ 150 w 151"/>
                <a:gd name="T115" fmla="*/ 27 h 143"/>
                <a:gd name="T116" fmla="*/ 141 w 151"/>
                <a:gd name="T117" fmla="*/ 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1" h="143">
                  <a:moveTo>
                    <a:pt x="141" y="9"/>
                  </a:moveTo>
                  <a:lnTo>
                    <a:pt x="141" y="9"/>
                  </a:lnTo>
                  <a:lnTo>
                    <a:pt x="141" y="9"/>
                  </a:lnTo>
                  <a:lnTo>
                    <a:pt x="141" y="9"/>
                  </a:lnTo>
                  <a:lnTo>
                    <a:pt x="141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15" y="0"/>
                  </a:lnTo>
                  <a:lnTo>
                    <a:pt x="97" y="1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53" y="62"/>
                  </a:lnTo>
                  <a:lnTo>
                    <a:pt x="53" y="62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44" y="80"/>
                  </a:lnTo>
                  <a:lnTo>
                    <a:pt x="44" y="80"/>
                  </a:lnTo>
                  <a:lnTo>
                    <a:pt x="36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9" y="80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9" y="133"/>
                  </a:lnTo>
                  <a:lnTo>
                    <a:pt x="9" y="133"/>
                  </a:lnTo>
                  <a:lnTo>
                    <a:pt x="18" y="142"/>
                  </a:lnTo>
                  <a:lnTo>
                    <a:pt x="27" y="142"/>
                  </a:lnTo>
                  <a:lnTo>
                    <a:pt x="27" y="142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44" y="133"/>
                  </a:lnTo>
                  <a:lnTo>
                    <a:pt x="44" y="133"/>
                  </a:lnTo>
                  <a:lnTo>
                    <a:pt x="62" y="142"/>
                  </a:lnTo>
                  <a:lnTo>
                    <a:pt x="62" y="142"/>
                  </a:lnTo>
                  <a:lnTo>
                    <a:pt x="71" y="142"/>
                  </a:lnTo>
                  <a:lnTo>
                    <a:pt x="71" y="142"/>
                  </a:lnTo>
                  <a:lnTo>
                    <a:pt x="97" y="115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41" y="80"/>
                  </a:lnTo>
                  <a:lnTo>
                    <a:pt x="141" y="80"/>
                  </a:lnTo>
                  <a:lnTo>
                    <a:pt x="133" y="71"/>
                  </a:lnTo>
                  <a:lnTo>
                    <a:pt x="133" y="62"/>
                  </a:lnTo>
                  <a:lnTo>
                    <a:pt x="133" y="62"/>
                  </a:lnTo>
                  <a:lnTo>
                    <a:pt x="124" y="62"/>
                  </a:lnTo>
                  <a:lnTo>
                    <a:pt x="115" y="53"/>
                  </a:lnTo>
                  <a:lnTo>
                    <a:pt x="115" y="53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33" y="44"/>
                  </a:lnTo>
                  <a:lnTo>
                    <a:pt x="133" y="44"/>
                  </a:lnTo>
                  <a:lnTo>
                    <a:pt x="150" y="36"/>
                  </a:lnTo>
                  <a:lnTo>
                    <a:pt x="150" y="27"/>
                  </a:lnTo>
                  <a:lnTo>
                    <a:pt x="150" y="27"/>
                  </a:lnTo>
                  <a:lnTo>
                    <a:pt x="141" y="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43" name="Freeform 23">
              <a:extLst>
                <a:ext uri="{FF2B5EF4-FFF2-40B4-BE49-F238E27FC236}">
                  <a16:creationId xmlns="" xmlns:a16="http://schemas.microsoft.com/office/drawing/2014/main" id="{BBCF9798-12E7-4DE9-9C84-E36E465BF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2825" y="2751138"/>
              <a:ext cx="22225" cy="25400"/>
            </a:xfrm>
            <a:custGeom>
              <a:avLst/>
              <a:gdLst>
                <a:gd name="T0" fmla="*/ 44 w 62"/>
                <a:gd name="T1" fmla="*/ 0 h 71"/>
                <a:gd name="T2" fmla="*/ 44 w 62"/>
                <a:gd name="T3" fmla="*/ 0 h 71"/>
                <a:gd name="T4" fmla="*/ 44 w 62"/>
                <a:gd name="T5" fmla="*/ 0 h 71"/>
                <a:gd name="T6" fmla="*/ 35 w 62"/>
                <a:gd name="T7" fmla="*/ 0 h 71"/>
                <a:gd name="T8" fmla="*/ 26 w 62"/>
                <a:gd name="T9" fmla="*/ 8 h 71"/>
                <a:gd name="T10" fmla="*/ 26 w 62"/>
                <a:gd name="T11" fmla="*/ 8 h 71"/>
                <a:gd name="T12" fmla="*/ 17 w 62"/>
                <a:gd name="T13" fmla="*/ 26 h 71"/>
                <a:gd name="T14" fmla="*/ 17 w 62"/>
                <a:gd name="T15" fmla="*/ 26 h 71"/>
                <a:gd name="T16" fmla="*/ 17 w 62"/>
                <a:gd name="T17" fmla="*/ 26 h 71"/>
                <a:gd name="T18" fmla="*/ 17 w 62"/>
                <a:gd name="T19" fmla="*/ 26 h 71"/>
                <a:gd name="T20" fmla="*/ 8 w 62"/>
                <a:gd name="T21" fmla="*/ 35 h 71"/>
                <a:gd name="T22" fmla="*/ 0 w 62"/>
                <a:gd name="T23" fmla="*/ 44 h 71"/>
                <a:gd name="T24" fmla="*/ 0 w 62"/>
                <a:gd name="T25" fmla="*/ 44 h 71"/>
                <a:gd name="T26" fmla="*/ 0 w 62"/>
                <a:gd name="T27" fmla="*/ 44 h 71"/>
                <a:gd name="T28" fmla="*/ 0 w 62"/>
                <a:gd name="T29" fmla="*/ 53 h 71"/>
                <a:gd name="T30" fmla="*/ 0 w 62"/>
                <a:gd name="T31" fmla="*/ 53 h 71"/>
                <a:gd name="T32" fmla="*/ 0 w 62"/>
                <a:gd name="T33" fmla="*/ 53 h 71"/>
                <a:gd name="T34" fmla="*/ 0 w 62"/>
                <a:gd name="T35" fmla="*/ 53 h 71"/>
                <a:gd name="T36" fmla="*/ 0 w 62"/>
                <a:gd name="T37" fmla="*/ 53 h 71"/>
                <a:gd name="T38" fmla="*/ 8 w 62"/>
                <a:gd name="T39" fmla="*/ 61 h 71"/>
                <a:gd name="T40" fmla="*/ 17 w 62"/>
                <a:gd name="T41" fmla="*/ 70 h 71"/>
                <a:gd name="T42" fmla="*/ 17 w 62"/>
                <a:gd name="T43" fmla="*/ 70 h 71"/>
                <a:gd name="T44" fmla="*/ 26 w 62"/>
                <a:gd name="T45" fmla="*/ 61 h 71"/>
                <a:gd name="T46" fmla="*/ 26 w 62"/>
                <a:gd name="T47" fmla="*/ 61 h 71"/>
                <a:gd name="T48" fmla="*/ 26 w 62"/>
                <a:gd name="T49" fmla="*/ 61 h 71"/>
                <a:gd name="T50" fmla="*/ 26 w 62"/>
                <a:gd name="T51" fmla="*/ 61 h 71"/>
                <a:gd name="T52" fmla="*/ 35 w 62"/>
                <a:gd name="T53" fmla="*/ 53 h 71"/>
                <a:gd name="T54" fmla="*/ 35 w 62"/>
                <a:gd name="T55" fmla="*/ 53 h 71"/>
                <a:gd name="T56" fmla="*/ 53 w 62"/>
                <a:gd name="T57" fmla="*/ 44 h 71"/>
                <a:gd name="T58" fmla="*/ 61 w 62"/>
                <a:gd name="T59" fmla="*/ 35 h 71"/>
                <a:gd name="T60" fmla="*/ 61 w 62"/>
                <a:gd name="T61" fmla="*/ 35 h 71"/>
                <a:gd name="T62" fmla="*/ 61 w 62"/>
                <a:gd name="T63" fmla="*/ 17 h 71"/>
                <a:gd name="T64" fmla="*/ 61 w 62"/>
                <a:gd name="T65" fmla="*/ 8 h 71"/>
                <a:gd name="T66" fmla="*/ 61 w 62"/>
                <a:gd name="T67" fmla="*/ 8 h 71"/>
                <a:gd name="T68" fmla="*/ 44 w 62"/>
                <a:gd name="T6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71">
                  <a:moveTo>
                    <a:pt x="44" y="0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8" y="3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8" y="61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53" y="44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17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4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44" name="Freeform 24">
              <a:extLst>
                <a:ext uri="{FF2B5EF4-FFF2-40B4-BE49-F238E27FC236}">
                  <a16:creationId xmlns="" xmlns:a16="http://schemas.microsoft.com/office/drawing/2014/main" id="{F4CA854E-3839-438B-B0C5-D438C2099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500" y="2728913"/>
              <a:ext cx="19050" cy="9525"/>
            </a:xfrm>
            <a:custGeom>
              <a:avLst/>
              <a:gdLst>
                <a:gd name="T0" fmla="*/ 35 w 54"/>
                <a:gd name="T1" fmla="*/ 0 h 27"/>
                <a:gd name="T2" fmla="*/ 9 w 54"/>
                <a:gd name="T3" fmla="*/ 0 h 27"/>
                <a:gd name="T4" fmla="*/ 9 w 54"/>
                <a:gd name="T5" fmla="*/ 0 h 27"/>
                <a:gd name="T6" fmla="*/ 0 w 54"/>
                <a:gd name="T7" fmla="*/ 9 h 27"/>
                <a:gd name="T8" fmla="*/ 0 w 54"/>
                <a:gd name="T9" fmla="*/ 17 h 27"/>
                <a:gd name="T10" fmla="*/ 0 w 54"/>
                <a:gd name="T11" fmla="*/ 17 h 27"/>
                <a:gd name="T12" fmla="*/ 0 w 54"/>
                <a:gd name="T13" fmla="*/ 26 h 27"/>
                <a:gd name="T14" fmla="*/ 9 w 54"/>
                <a:gd name="T15" fmla="*/ 26 h 27"/>
                <a:gd name="T16" fmla="*/ 35 w 54"/>
                <a:gd name="T17" fmla="*/ 26 h 27"/>
                <a:gd name="T18" fmla="*/ 35 w 54"/>
                <a:gd name="T19" fmla="*/ 26 h 27"/>
                <a:gd name="T20" fmla="*/ 44 w 54"/>
                <a:gd name="T21" fmla="*/ 26 h 27"/>
                <a:gd name="T22" fmla="*/ 53 w 54"/>
                <a:gd name="T23" fmla="*/ 17 h 27"/>
                <a:gd name="T24" fmla="*/ 53 w 54"/>
                <a:gd name="T25" fmla="*/ 17 h 27"/>
                <a:gd name="T26" fmla="*/ 44 w 54"/>
                <a:gd name="T27" fmla="*/ 9 h 27"/>
                <a:gd name="T28" fmla="*/ 35 w 54"/>
                <a:gd name="T2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27">
                  <a:moveTo>
                    <a:pt x="35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6"/>
                  </a:lnTo>
                  <a:lnTo>
                    <a:pt x="9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44" y="2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44" y="9"/>
                  </a:lnTo>
                  <a:lnTo>
                    <a:pt x="3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45" name="Freeform 25">
              <a:extLst>
                <a:ext uri="{FF2B5EF4-FFF2-40B4-BE49-F238E27FC236}">
                  <a16:creationId xmlns="" xmlns:a16="http://schemas.microsoft.com/office/drawing/2014/main" id="{B727CCFE-F3C8-4EE9-AB8E-883BB7882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175" y="2573338"/>
              <a:ext cx="34925" cy="22225"/>
            </a:xfrm>
            <a:custGeom>
              <a:avLst/>
              <a:gdLst>
                <a:gd name="T0" fmla="*/ 89 w 98"/>
                <a:gd name="T1" fmla="*/ 9 h 63"/>
                <a:gd name="T2" fmla="*/ 71 w 98"/>
                <a:gd name="T3" fmla="*/ 9 h 63"/>
                <a:gd name="T4" fmla="*/ 71 w 98"/>
                <a:gd name="T5" fmla="*/ 9 h 63"/>
                <a:gd name="T6" fmla="*/ 62 w 98"/>
                <a:gd name="T7" fmla="*/ 18 h 63"/>
                <a:gd name="T8" fmla="*/ 62 w 98"/>
                <a:gd name="T9" fmla="*/ 18 h 63"/>
                <a:gd name="T10" fmla="*/ 53 w 98"/>
                <a:gd name="T11" fmla="*/ 18 h 63"/>
                <a:gd name="T12" fmla="*/ 53 w 98"/>
                <a:gd name="T13" fmla="*/ 18 h 63"/>
                <a:gd name="T14" fmla="*/ 53 w 98"/>
                <a:gd name="T15" fmla="*/ 9 h 63"/>
                <a:gd name="T16" fmla="*/ 44 w 98"/>
                <a:gd name="T17" fmla="*/ 0 h 63"/>
                <a:gd name="T18" fmla="*/ 36 w 98"/>
                <a:gd name="T19" fmla="*/ 0 h 63"/>
                <a:gd name="T20" fmla="*/ 36 w 98"/>
                <a:gd name="T21" fmla="*/ 0 h 63"/>
                <a:gd name="T22" fmla="*/ 9 w 98"/>
                <a:gd name="T23" fmla="*/ 9 h 63"/>
                <a:gd name="T24" fmla="*/ 0 w 98"/>
                <a:gd name="T25" fmla="*/ 18 h 63"/>
                <a:gd name="T26" fmla="*/ 0 w 98"/>
                <a:gd name="T27" fmla="*/ 27 h 63"/>
                <a:gd name="T28" fmla="*/ 0 w 98"/>
                <a:gd name="T29" fmla="*/ 27 h 63"/>
                <a:gd name="T30" fmla="*/ 9 w 98"/>
                <a:gd name="T31" fmla="*/ 44 h 63"/>
                <a:gd name="T32" fmla="*/ 27 w 98"/>
                <a:gd name="T33" fmla="*/ 53 h 63"/>
                <a:gd name="T34" fmla="*/ 62 w 98"/>
                <a:gd name="T35" fmla="*/ 62 h 63"/>
                <a:gd name="T36" fmla="*/ 80 w 98"/>
                <a:gd name="T37" fmla="*/ 62 h 63"/>
                <a:gd name="T38" fmla="*/ 80 w 98"/>
                <a:gd name="T39" fmla="*/ 62 h 63"/>
                <a:gd name="T40" fmla="*/ 89 w 98"/>
                <a:gd name="T41" fmla="*/ 53 h 63"/>
                <a:gd name="T42" fmla="*/ 97 w 98"/>
                <a:gd name="T43" fmla="*/ 44 h 63"/>
                <a:gd name="T44" fmla="*/ 97 w 98"/>
                <a:gd name="T45" fmla="*/ 44 h 63"/>
                <a:gd name="T46" fmla="*/ 97 w 98"/>
                <a:gd name="T47" fmla="*/ 27 h 63"/>
                <a:gd name="T48" fmla="*/ 97 w 98"/>
                <a:gd name="T49" fmla="*/ 18 h 63"/>
                <a:gd name="T50" fmla="*/ 97 w 98"/>
                <a:gd name="T51" fmla="*/ 18 h 63"/>
                <a:gd name="T52" fmla="*/ 89 w 98"/>
                <a:gd name="T53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63">
                  <a:moveTo>
                    <a:pt x="89" y="9"/>
                  </a:moveTo>
                  <a:lnTo>
                    <a:pt x="71" y="9"/>
                  </a:lnTo>
                  <a:lnTo>
                    <a:pt x="71" y="9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9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9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9" y="44"/>
                  </a:lnTo>
                  <a:lnTo>
                    <a:pt x="27" y="53"/>
                  </a:lnTo>
                  <a:lnTo>
                    <a:pt x="62" y="62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89" y="53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97" y="27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89" y="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46" name="Freeform 34">
              <a:extLst>
                <a:ext uri="{FF2B5EF4-FFF2-40B4-BE49-F238E27FC236}">
                  <a16:creationId xmlns="" xmlns:a16="http://schemas.microsoft.com/office/drawing/2014/main" id="{376D0F14-F505-4118-8266-2E7A122D1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888" y="3554413"/>
              <a:ext cx="34925" cy="19050"/>
            </a:xfrm>
            <a:custGeom>
              <a:avLst/>
              <a:gdLst>
                <a:gd name="T0" fmla="*/ 44 w 98"/>
                <a:gd name="T1" fmla="*/ 53 h 54"/>
                <a:gd name="T2" fmla="*/ 44 w 98"/>
                <a:gd name="T3" fmla="*/ 53 h 54"/>
                <a:gd name="T4" fmla="*/ 79 w 98"/>
                <a:gd name="T5" fmla="*/ 44 h 54"/>
                <a:gd name="T6" fmla="*/ 97 w 98"/>
                <a:gd name="T7" fmla="*/ 27 h 54"/>
                <a:gd name="T8" fmla="*/ 97 w 98"/>
                <a:gd name="T9" fmla="*/ 27 h 54"/>
                <a:gd name="T10" fmla="*/ 97 w 98"/>
                <a:gd name="T11" fmla="*/ 18 h 54"/>
                <a:gd name="T12" fmla="*/ 97 w 98"/>
                <a:gd name="T13" fmla="*/ 18 h 54"/>
                <a:gd name="T14" fmla="*/ 88 w 98"/>
                <a:gd name="T15" fmla="*/ 9 h 54"/>
                <a:gd name="T16" fmla="*/ 88 w 98"/>
                <a:gd name="T17" fmla="*/ 9 h 54"/>
                <a:gd name="T18" fmla="*/ 79 w 98"/>
                <a:gd name="T19" fmla="*/ 9 h 54"/>
                <a:gd name="T20" fmla="*/ 79 w 98"/>
                <a:gd name="T21" fmla="*/ 9 h 54"/>
                <a:gd name="T22" fmla="*/ 35 w 98"/>
                <a:gd name="T23" fmla="*/ 0 h 54"/>
                <a:gd name="T24" fmla="*/ 35 w 98"/>
                <a:gd name="T25" fmla="*/ 0 h 54"/>
                <a:gd name="T26" fmla="*/ 18 w 98"/>
                <a:gd name="T27" fmla="*/ 0 h 54"/>
                <a:gd name="T28" fmla="*/ 0 w 98"/>
                <a:gd name="T29" fmla="*/ 0 h 54"/>
                <a:gd name="T30" fmla="*/ 0 w 98"/>
                <a:gd name="T31" fmla="*/ 0 h 54"/>
                <a:gd name="T32" fmla="*/ 0 w 98"/>
                <a:gd name="T33" fmla="*/ 18 h 54"/>
                <a:gd name="T34" fmla="*/ 0 w 98"/>
                <a:gd name="T35" fmla="*/ 18 h 54"/>
                <a:gd name="T36" fmla="*/ 0 w 98"/>
                <a:gd name="T37" fmla="*/ 18 h 54"/>
                <a:gd name="T38" fmla="*/ 0 w 98"/>
                <a:gd name="T39" fmla="*/ 27 h 54"/>
                <a:gd name="T40" fmla="*/ 0 w 98"/>
                <a:gd name="T41" fmla="*/ 27 h 54"/>
                <a:gd name="T42" fmla="*/ 26 w 98"/>
                <a:gd name="T43" fmla="*/ 44 h 54"/>
                <a:gd name="T44" fmla="*/ 44 w 98"/>
                <a:gd name="T45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54">
                  <a:moveTo>
                    <a:pt x="44" y="53"/>
                  </a:moveTo>
                  <a:lnTo>
                    <a:pt x="44" y="53"/>
                  </a:lnTo>
                  <a:lnTo>
                    <a:pt x="79" y="44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6" y="44"/>
                  </a:lnTo>
                  <a:lnTo>
                    <a:pt x="44" y="5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D9569D02-0320-43DA-8E73-D3A326C98E26}"/>
              </a:ext>
            </a:extLst>
          </p:cNvPr>
          <p:cNvGrpSpPr/>
          <p:nvPr/>
        </p:nvGrpSpPr>
        <p:grpSpPr>
          <a:xfrm>
            <a:off x="3908258" y="3772349"/>
            <a:ext cx="1634315" cy="1782377"/>
            <a:chOff x="4078288" y="3525838"/>
            <a:chExt cx="1384300" cy="1509712"/>
          </a:xfrm>
          <a:solidFill>
            <a:schemeClr val="accent4"/>
          </a:solidFill>
        </p:grpSpPr>
        <p:sp>
          <p:nvSpPr>
            <p:cNvPr id="48" name="Freeform 35">
              <a:extLst>
                <a:ext uri="{FF2B5EF4-FFF2-40B4-BE49-F238E27FC236}">
                  <a16:creationId xmlns="" xmlns:a16="http://schemas.microsoft.com/office/drawing/2014/main" id="{E7D4BB60-5795-4891-BAD9-26F37BFFD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8288" y="3525838"/>
              <a:ext cx="1384300" cy="1509712"/>
            </a:xfrm>
            <a:custGeom>
              <a:avLst/>
              <a:gdLst>
                <a:gd name="T0" fmla="*/ 3555 w 3847"/>
                <a:gd name="T1" fmla="*/ 1571 h 4194"/>
                <a:gd name="T2" fmla="*/ 3387 w 3847"/>
                <a:gd name="T3" fmla="*/ 1518 h 4194"/>
                <a:gd name="T4" fmla="*/ 3219 w 3847"/>
                <a:gd name="T5" fmla="*/ 1333 h 4194"/>
                <a:gd name="T6" fmla="*/ 3113 w 3847"/>
                <a:gd name="T7" fmla="*/ 1138 h 4194"/>
                <a:gd name="T8" fmla="*/ 2981 w 3847"/>
                <a:gd name="T9" fmla="*/ 882 h 4194"/>
                <a:gd name="T10" fmla="*/ 2875 w 3847"/>
                <a:gd name="T11" fmla="*/ 653 h 4194"/>
                <a:gd name="T12" fmla="*/ 2796 w 3847"/>
                <a:gd name="T13" fmla="*/ 503 h 4194"/>
                <a:gd name="T14" fmla="*/ 2919 w 3847"/>
                <a:gd name="T15" fmla="*/ 467 h 4194"/>
                <a:gd name="T16" fmla="*/ 2611 w 3847"/>
                <a:gd name="T17" fmla="*/ 379 h 4194"/>
                <a:gd name="T18" fmla="*/ 2372 w 3847"/>
                <a:gd name="T19" fmla="*/ 335 h 4194"/>
                <a:gd name="T20" fmla="*/ 2072 w 3847"/>
                <a:gd name="T21" fmla="*/ 344 h 4194"/>
                <a:gd name="T22" fmla="*/ 1852 w 3847"/>
                <a:gd name="T23" fmla="*/ 353 h 4194"/>
                <a:gd name="T24" fmla="*/ 1649 w 3847"/>
                <a:gd name="T25" fmla="*/ 273 h 4194"/>
                <a:gd name="T26" fmla="*/ 1544 w 3847"/>
                <a:gd name="T27" fmla="*/ 211 h 4194"/>
                <a:gd name="T28" fmla="*/ 1605 w 3847"/>
                <a:gd name="T29" fmla="*/ 61 h 4194"/>
                <a:gd name="T30" fmla="*/ 1456 w 3847"/>
                <a:gd name="T31" fmla="*/ 26 h 4194"/>
                <a:gd name="T32" fmla="*/ 1288 w 3847"/>
                <a:gd name="T33" fmla="*/ 35 h 4194"/>
                <a:gd name="T34" fmla="*/ 873 w 3847"/>
                <a:gd name="T35" fmla="*/ 132 h 4194"/>
                <a:gd name="T36" fmla="*/ 697 w 3847"/>
                <a:gd name="T37" fmla="*/ 114 h 4194"/>
                <a:gd name="T38" fmla="*/ 450 w 3847"/>
                <a:gd name="T39" fmla="*/ 291 h 4194"/>
                <a:gd name="T40" fmla="*/ 300 w 3847"/>
                <a:gd name="T41" fmla="*/ 565 h 4194"/>
                <a:gd name="T42" fmla="*/ 115 w 3847"/>
                <a:gd name="T43" fmla="*/ 750 h 4194"/>
                <a:gd name="T44" fmla="*/ 35 w 3847"/>
                <a:gd name="T45" fmla="*/ 1068 h 4194"/>
                <a:gd name="T46" fmla="*/ 18 w 3847"/>
                <a:gd name="T47" fmla="*/ 1280 h 4194"/>
                <a:gd name="T48" fmla="*/ 26 w 3847"/>
                <a:gd name="T49" fmla="*/ 1438 h 4194"/>
                <a:gd name="T50" fmla="*/ 97 w 3847"/>
                <a:gd name="T51" fmla="*/ 1527 h 4194"/>
                <a:gd name="T52" fmla="*/ 212 w 3847"/>
                <a:gd name="T53" fmla="*/ 1668 h 4194"/>
                <a:gd name="T54" fmla="*/ 450 w 3847"/>
                <a:gd name="T55" fmla="*/ 1889 h 4194"/>
                <a:gd name="T56" fmla="*/ 803 w 3847"/>
                <a:gd name="T57" fmla="*/ 1889 h 4194"/>
                <a:gd name="T58" fmla="*/ 1041 w 3847"/>
                <a:gd name="T59" fmla="*/ 1836 h 4194"/>
                <a:gd name="T60" fmla="*/ 1147 w 3847"/>
                <a:gd name="T61" fmla="*/ 1809 h 4194"/>
                <a:gd name="T62" fmla="*/ 1332 w 3847"/>
                <a:gd name="T63" fmla="*/ 1933 h 4194"/>
                <a:gd name="T64" fmla="*/ 1500 w 3847"/>
                <a:gd name="T65" fmla="*/ 1959 h 4194"/>
                <a:gd name="T66" fmla="*/ 1535 w 3847"/>
                <a:gd name="T67" fmla="*/ 2056 h 4194"/>
                <a:gd name="T68" fmla="*/ 1518 w 3847"/>
                <a:gd name="T69" fmla="*/ 2162 h 4194"/>
                <a:gd name="T70" fmla="*/ 1500 w 3847"/>
                <a:gd name="T71" fmla="*/ 2277 h 4194"/>
                <a:gd name="T72" fmla="*/ 1649 w 3847"/>
                <a:gd name="T73" fmla="*/ 2454 h 4194"/>
                <a:gd name="T74" fmla="*/ 1711 w 3847"/>
                <a:gd name="T75" fmla="*/ 2666 h 4194"/>
                <a:gd name="T76" fmla="*/ 1658 w 3847"/>
                <a:gd name="T77" fmla="*/ 3010 h 4194"/>
                <a:gd name="T78" fmla="*/ 1737 w 3847"/>
                <a:gd name="T79" fmla="*/ 3381 h 4194"/>
                <a:gd name="T80" fmla="*/ 1834 w 3847"/>
                <a:gd name="T81" fmla="*/ 3760 h 4194"/>
                <a:gd name="T82" fmla="*/ 1966 w 3847"/>
                <a:gd name="T83" fmla="*/ 4007 h 4194"/>
                <a:gd name="T84" fmla="*/ 2002 w 3847"/>
                <a:gd name="T85" fmla="*/ 4157 h 4194"/>
                <a:gd name="T86" fmla="*/ 2205 w 3847"/>
                <a:gd name="T87" fmla="*/ 4140 h 4194"/>
                <a:gd name="T88" fmla="*/ 2452 w 3847"/>
                <a:gd name="T89" fmla="*/ 4104 h 4194"/>
                <a:gd name="T90" fmla="*/ 2796 w 3847"/>
                <a:gd name="T91" fmla="*/ 3663 h 4194"/>
                <a:gd name="T92" fmla="*/ 2937 w 3847"/>
                <a:gd name="T93" fmla="*/ 3451 h 4194"/>
                <a:gd name="T94" fmla="*/ 2902 w 3847"/>
                <a:gd name="T95" fmla="*/ 3283 h 4194"/>
                <a:gd name="T96" fmla="*/ 3149 w 3847"/>
                <a:gd name="T97" fmla="*/ 3116 h 4194"/>
                <a:gd name="T98" fmla="*/ 3219 w 3847"/>
                <a:gd name="T99" fmla="*/ 2754 h 4194"/>
                <a:gd name="T100" fmla="*/ 3149 w 3847"/>
                <a:gd name="T101" fmla="*/ 2595 h 4194"/>
                <a:gd name="T102" fmla="*/ 3228 w 3847"/>
                <a:gd name="T103" fmla="*/ 2304 h 4194"/>
                <a:gd name="T104" fmla="*/ 3502 w 3847"/>
                <a:gd name="T105" fmla="*/ 2065 h 4194"/>
                <a:gd name="T106" fmla="*/ 3846 w 3847"/>
                <a:gd name="T107" fmla="*/ 1536 h 4194"/>
                <a:gd name="T108" fmla="*/ 2858 w 3847"/>
                <a:gd name="T109" fmla="*/ 2710 h 4194"/>
                <a:gd name="T110" fmla="*/ 2911 w 3847"/>
                <a:gd name="T111" fmla="*/ 2957 h 4194"/>
                <a:gd name="T112" fmla="*/ 2840 w 3847"/>
                <a:gd name="T113" fmla="*/ 2215 h 4194"/>
                <a:gd name="T114" fmla="*/ 2725 w 3847"/>
                <a:gd name="T115" fmla="*/ 2295 h 4194"/>
                <a:gd name="T116" fmla="*/ 2849 w 3847"/>
                <a:gd name="T117" fmla="*/ 2171 h 4194"/>
                <a:gd name="T118" fmla="*/ 2584 w 3847"/>
                <a:gd name="T119" fmla="*/ 2392 h 4194"/>
                <a:gd name="T120" fmla="*/ 2664 w 3847"/>
                <a:gd name="T121" fmla="*/ 2621 h 4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47" h="4194">
                  <a:moveTo>
                    <a:pt x="3837" y="1518"/>
                  </a:moveTo>
                  <a:lnTo>
                    <a:pt x="3837" y="1518"/>
                  </a:lnTo>
                  <a:lnTo>
                    <a:pt x="3828" y="1500"/>
                  </a:lnTo>
                  <a:lnTo>
                    <a:pt x="3819" y="1500"/>
                  </a:lnTo>
                  <a:lnTo>
                    <a:pt x="3819" y="1500"/>
                  </a:lnTo>
                  <a:lnTo>
                    <a:pt x="3811" y="1500"/>
                  </a:lnTo>
                  <a:lnTo>
                    <a:pt x="3793" y="1509"/>
                  </a:lnTo>
                  <a:lnTo>
                    <a:pt x="3793" y="1509"/>
                  </a:lnTo>
                  <a:lnTo>
                    <a:pt x="3793" y="1509"/>
                  </a:lnTo>
                  <a:lnTo>
                    <a:pt x="3793" y="1509"/>
                  </a:lnTo>
                  <a:lnTo>
                    <a:pt x="3775" y="1527"/>
                  </a:lnTo>
                  <a:lnTo>
                    <a:pt x="3740" y="1536"/>
                  </a:lnTo>
                  <a:lnTo>
                    <a:pt x="3669" y="1544"/>
                  </a:lnTo>
                  <a:lnTo>
                    <a:pt x="3669" y="1544"/>
                  </a:lnTo>
                  <a:lnTo>
                    <a:pt x="3608" y="1544"/>
                  </a:lnTo>
                  <a:lnTo>
                    <a:pt x="3590" y="1553"/>
                  </a:lnTo>
                  <a:lnTo>
                    <a:pt x="3572" y="1562"/>
                  </a:lnTo>
                  <a:lnTo>
                    <a:pt x="3572" y="1562"/>
                  </a:lnTo>
                  <a:lnTo>
                    <a:pt x="3572" y="1571"/>
                  </a:lnTo>
                  <a:lnTo>
                    <a:pt x="3572" y="1571"/>
                  </a:lnTo>
                  <a:lnTo>
                    <a:pt x="3555" y="1571"/>
                  </a:lnTo>
                  <a:lnTo>
                    <a:pt x="3511" y="1571"/>
                  </a:lnTo>
                  <a:lnTo>
                    <a:pt x="3511" y="1571"/>
                  </a:lnTo>
                  <a:lnTo>
                    <a:pt x="3502" y="1580"/>
                  </a:lnTo>
                  <a:lnTo>
                    <a:pt x="3502" y="1580"/>
                  </a:lnTo>
                  <a:lnTo>
                    <a:pt x="3484" y="1589"/>
                  </a:lnTo>
                  <a:lnTo>
                    <a:pt x="3458" y="1597"/>
                  </a:lnTo>
                  <a:lnTo>
                    <a:pt x="3458" y="1597"/>
                  </a:lnTo>
                  <a:lnTo>
                    <a:pt x="3431" y="1589"/>
                  </a:lnTo>
                  <a:lnTo>
                    <a:pt x="3422" y="1571"/>
                  </a:lnTo>
                  <a:lnTo>
                    <a:pt x="3422" y="1571"/>
                  </a:lnTo>
                  <a:lnTo>
                    <a:pt x="3405" y="1553"/>
                  </a:lnTo>
                  <a:lnTo>
                    <a:pt x="3387" y="1544"/>
                  </a:lnTo>
                  <a:lnTo>
                    <a:pt x="3387" y="1544"/>
                  </a:lnTo>
                  <a:lnTo>
                    <a:pt x="3378" y="1544"/>
                  </a:lnTo>
                  <a:lnTo>
                    <a:pt x="3378" y="1544"/>
                  </a:lnTo>
                  <a:lnTo>
                    <a:pt x="3378" y="1544"/>
                  </a:lnTo>
                  <a:lnTo>
                    <a:pt x="3369" y="1536"/>
                  </a:lnTo>
                  <a:lnTo>
                    <a:pt x="3369" y="1536"/>
                  </a:lnTo>
                  <a:lnTo>
                    <a:pt x="3361" y="1536"/>
                  </a:lnTo>
                  <a:lnTo>
                    <a:pt x="3361" y="1536"/>
                  </a:lnTo>
                  <a:lnTo>
                    <a:pt x="3387" y="1518"/>
                  </a:lnTo>
                  <a:lnTo>
                    <a:pt x="3387" y="1518"/>
                  </a:lnTo>
                  <a:lnTo>
                    <a:pt x="3396" y="1509"/>
                  </a:lnTo>
                  <a:lnTo>
                    <a:pt x="3405" y="1500"/>
                  </a:lnTo>
                  <a:lnTo>
                    <a:pt x="3405" y="1500"/>
                  </a:lnTo>
                  <a:lnTo>
                    <a:pt x="3396" y="1491"/>
                  </a:lnTo>
                  <a:lnTo>
                    <a:pt x="3387" y="1474"/>
                  </a:lnTo>
                  <a:lnTo>
                    <a:pt x="3387" y="1474"/>
                  </a:lnTo>
                  <a:lnTo>
                    <a:pt x="3378" y="1474"/>
                  </a:lnTo>
                  <a:lnTo>
                    <a:pt x="3378" y="1474"/>
                  </a:lnTo>
                  <a:lnTo>
                    <a:pt x="3378" y="1474"/>
                  </a:lnTo>
                  <a:lnTo>
                    <a:pt x="3378" y="1456"/>
                  </a:lnTo>
                  <a:lnTo>
                    <a:pt x="3369" y="1447"/>
                  </a:lnTo>
                  <a:lnTo>
                    <a:pt x="3369" y="1447"/>
                  </a:lnTo>
                  <a:lnTo>
                    <a:pt x="3325" y="1403"/>
                  </a:lnTo>
                  <a:lnTo>
                    <a:pt x="3316" y="1394"/>
                  </a:lnTo>
                  <a:lnTo>
                    <a:pt x="3316" y="1394"/>
                  </a:lnTo>
                  <a:lnTo>
                    <a:pt x="3290" y="1368"/>
                  </a:lnTo>
                  <a:lnTo>
                    <a:pt x="3263" y="1350"/>
                  </a:lnTo>
                  <a:lnTo>
                    <a:pt x="3246" y="1341"/>
                  </a:lnTo>
                  <a:lnTo>
                    <a:pt x="3219" y="1333"/>
                  </a:lnTo>
                  <a:lnTo>
                    <a:pt x="3219" y="1333"/>
                  </a:lnTo>
                  <a:lnTo>
                    <a:pt x="3219" y="1333"/>
                  </a:lnTo>
                  <a:lnTo>
                    <a:pt x="3211" y="1324"/>
                  </a:lnTo>
                  <a:lnTo>
                    <a:pt x="3211" y="1324"/>
                  </a:lnTo>
                  <a:lnTo>
                    <a:pt x="3202" y="1306"/>
                  </a:lnTo>
                  <a:lnTo>
                    <a:pt x="3202" y="1306"/>
                  </a:lnTo>
                  <a:lnTo>
                    <a:pt x="3193" y="1306"/>
                  </a:lnTo>
                  <a:lnTo>
                    <a:pt x="3193" y="1306"/>
                  </a:lnTo>
                  <a:lnTo>
                    <a:pt x="3184" y="1297"/>
                  </a:lnTo>
                  <a:lnTo>
                    <a:pt x="3184" y="1297"/>
                  </a:lnTo>
                  <a:lnTo>
                    <a:pt x="3166" y="1271"/>
                  </a:lnTo>
                  <a:lnTo>
                    <a:pt x="3149" y="1227"/>
                  </a:lnTo>
                  <a:lnTo>
                    <a:pt x="3149" y="1227"/>
                  </a:lnTo>
                  <a:lnTo>
                    <a:pt x="3140" y="1200"/>
                  </a:lnTo>
                  <a:lnTo>
                    <a:pt x="3122" y="1174"/>
                  </a:lnTo>
                  <a:lnTo>
                    <a:pt x="3122" y="1174"/>
                  </a:lnTo>
                  <a:lnTo>
                    <a:pt x="3113" y="1165"/>
                  </a:lnTo>
                  <a:lnTo>
                    <a:pt x="3113" y="1165"/>
                  </a:lnTo>
                  <a:lnTo>
                    <a:pt x="3113" y="1165"/>
                  </a:lnTo>
                  <a:lnTo>
                    <a:pt x="3122" y="1156"/>
                  </a:lnTo>
                  <a:lnTo>
                    <a:pt x="3122" y="1156"/>
                  </a:lnTo>
                  <a:lnTo>
                    <a:pt x="3113" y="1138"/>
                  </a:lnTo>
                  <a:lnTo>
                    <a:pt x="3113" y="1138"/>
                  </a:lnTo>
                  <a:lnTo>
                    <a:pt x="3096" y="1130"/>
                  </a:lnTo>
                  <a:lnTo>
                    <a:pt x="3096" y="1130"/>
                  </a:lnTo>
                  <a:lnTo>
                    <a:pt x="3078" y="1121"/>
                  </a:lnTo>
                  <a:lnTo>
                    <a:pt x="3078" y="1121"/>
                  </a:lnTo>
                  <a:lnTo>
                    <a:pt x="3069" y="1112"/>
                  </a:lnTo>
                  <a:lnTo>
                    <a:pt x="3061" y="1094"/>
                  </a:lnTo>
                  <a:lnTo>
                    <a:pt x="3052" y="1068"/>
                  </a:lnTo>
                  <a:lnTo>
                    <a:pt x="3052" y="1041"/>
                  </a:lnTo>
                  <a:lnTo>
                    <a:pt x="3052" y="1041"/>
                  </a:lnTo>
                  <a:lnTo>
                    <a:pt x="3043" y="988"/>
                  </a:lnTo>
                  <a:lnTo>
                    <a:pt x="3043" y="988"/>
                  </a:lnTo>
                  <a:lnTo>
                    <a:pt x="3043" y="962"/>
                  </a:lnTo>
                  <a:lnTo>
                    <a:pt x="3043" y="962"/>
                  </a:lnTo>
                  <a:lnTo>
                    <a:pt x="3043" y="953"/>
                  </a:lnTo>
                  <a:lnTo>
                    <a:pt x="3043" y="953"/>
                  </a:lnTo>
                  <a:lnTo>
                    <a:pt x="3034" y="935"/>
                  </a:lnTo>
                  <a:lnTo>
                    <a:pt x="3025" y="918"/>
                  </a:lnTo>
                  <a:lnTo>
                    <a:pt x="3008" y="900"/>
                  </a:lnTo>
                  <a:lnTo>
                    <a:pt x="2981" y="882"/>
                  </a:lnTo>
                  <a:lnTo>
                    <a:pt x="2981" y="882"/>
                  </a:lnTo>
                  <a:lnTo>
                    <a:pt x="2963" y="865"/>
                  </a:lnTo>
                  <a:lnTo>
                    <a:pt x="2963" y="865"/>
                  </a:lnTo>
                  <a:lnTo>
                    <a:pt x="2963" y="865"/>
                  </a:lnTo>
                  <a:lnTo>
                    <a:pt x="2963" y="865"/>
                  </a:lnTo>
                  <a:lnTo>
                    <a:pt x="2963" y="847"/>
                  </a:lnTo>
                  <a:lnTo>
                    <a:pt x="2963" y="829"/>
                  </a:lnTo>
                  <a:lnTo>
                    <a:pt x="2963" y="829"/>
                  </a:lnTo>
                  <a:lnTo>
                    <a:pt x="2963" y="812"/>
                  </a:lnTo>
                  <a:lnTo>
                    <a:pt x="2946" y="794"/>
                  </a:lnTo>
                  <a:lnTo>
                    <a:pt x="2946" y="794"/>
                  </a:lnTo>
                  <a:lnTo>
                    <a:pt x="2937" y="768"/>
                  </a:lnTo>
                  <a:lnTo>
                    <a:pt x="2937" y="768"/>
                  </a:lnTo>
                  <a:lnTo>
                    <a:pt x="2919" y="732"/>
                  </a:lnTo>
                  <a:lnTo>
                    <a:pt x="2902" y="706"/>
                  </a:lnTo>
                  <a:lnTo>
                    <a:pt x="2902" y="706"/>
                  </a:lnTo>
                  <a:lnTo>
                    <a:pt x="2893" y="688"/>
                  </a:lnTo>
                  <a:lnTo>
                    <a:pt x="2893" y="688"/>
                  </a:lnTo>
                  <a:lnTo>
                    <a:pt x="2875" y="662"/>
                  </a:lnTo>
                  <a:lnTo>
                    <a:pt x="2875" y="662"/>
                  </a:lnTo>
                  <a:lnTo>
                    <a:pt x="2875" y="653"/>
                  </a:lnTo>
                  <a:lnTo>
                    <a:pt x="2875" y="653"/>
                  </a:lnTo>
                  <a:lnTo>
                    <a:pt x="2866" y="635"/>
                  </a:lnTo>
                  <a:lnTo>
                    <a:pt x="2866" y="635"/>
                  </a:lnTo>
                  <a:lnTo>
                    <a:pt x="2858" y="626"/>
                  </a:lnTo>
                  <a:lnTo>
                    <a:pt x="2858" y="626"/>
                  </a:lnTo>
                  <a:lnTo>
                    <a:pt x="2858" y="618"/>
                  </a:lnTo>
                  <a:lnTo>
                    <a:pt x="2858" y="618"/>
                  </a:lnTo>
                  <a:lnTo>
                    <a:pt x="2849" y="600"/>
                  </a:lnTo>
                  <a:lnTo>
                    <a:pt x="2849" y="600"/>
                  </a:lnTo>
                  <a:lnTo>
                    <a:pt x="2849" y="582"/>
                  </a:lnTo>
                  <a:lnTo>
                    <a:pt x="2831" y="565"/>
                  </a:lnTo>
                  <a:lnTo>
                    <a:pt x="2831" y="565"/>
                  </a:lnTo>
                  <a:lnTo>
                    <a:pt x="2831" y="556"/>
                  </a:lnTo>
                  <a:lnTo>
                    <a:pt x="2831" y="556"/>
                  </a:lnTo>
                  <a:lnTo>
                    <a:pt x="2813" y="547"/>
                  </a:lnTo>
                  <a:lnTo>
                    <a:pt x="2813" y="547"/>
                  </a:lnTo>
                  <a:lnTo>
                    <a:pt x="2805" y="538"/>
                  </a:lnTo>
                  <a:lnTo>
                    <a:pt x="2805" y="538"/>
                  </a:lnTo>
                  <a:lnTo>
                    <a:pt x="2787" y="494"/>
                  </a:lnTo>
                  <a:lnTo>
                    <a:pt x="2778" y="459"/>
                  </a:lnTo>
                  <a:lnTo>
                    <a:pt x="2778" y="459"/>
                  </a:lnTo>
                  <a:lnTo>
                    <a:pt x="2796" y="503"/>
                  </a:lnTo>
                  <a:lnTo>
                    <a:pt x="2796" y="503"/>
                  </a:lnTo>
                  <a:lnTo>
                    <a:pt x="2805" y="503"/>
                  </a:lnTo>
                  <a:lnTo>
                    <a:pt x="2805" y="503"/>
                  </a:lnTo>
                  <a:lnTo>
                    <a:pt x="2813" y="520"/>
                  </a:lnTo>
                  <a:lnTo>
                    <a:pt x="2813" y="520"/>
                  </a:lnTo>
                  <a:lnTo>
                    <a:pt x="2840" y="565"/>
                  </a:lnTo>
                  <a:lnTo>
                    <a:pt x="2849" y="582"/>
                  </a:lnTo>
                  <a:lnTo>
                    <a:pt x="2866" y="591"/>
                  </a:lnTo>
                  <a:lnTo>
                    <a:pt x="2866" y="591"/>
                  </a:lnTo>
                  <a:lnTo>
                    <a:pt x="2884" y="582"/>
                  </a:lnTo>
                  <a:lnTo>
                    <a:pt x="2884" y="582"/>
                  </a:lnTo>
                  <a:lnTo>
                    <a:pt x="2893" y="556"/>
                  </a:lnTo>
                  <a:lnTo>
                    <a:pt x="2902" y="529"/>
                  </a:lnTo>
                  <a:lnTo>
                    <a:pt x="2902" y="529"/>
                  </a:lnTo>
                  <a:lnTo>
                    <a:pt x="2911" y="512"/>
                  </a:lnTo>
                  <a:lnTo>
                    <a:pt x="2911" y="512"/>
                  </a:lnTo>
                  <a:lnTo>
                    <a:pt x="2919" y="494"/>
                  </a:lnTo>
                  <a:lnTo>
                    <a:pt x="2919" y="485"/>
                  </a:lnTo>
                  <a:lnTo>
                    <a:pt x="2919" y="476"/>
                  </a:lnTo>
                  <a:lnTo>
                    <a:pt x="2919" y="476"/>
                  </a:lnTo>
                  <a:lnTo>
                    <a:pt x="2919" y="467"/>
                  </a:lnTo>
                  <a:lnTo>
                    <a:pt x="2893" y="388"/>
                  </a:lnTo>
                  <a:lnTo>
                    <a:pt x="2893" y="388"/>
                  </a:lnTo>
                  <a:lnTo>
                    <a:pt x="2884" y="379"/>
                  </a:lnTo>
                  <a:lnTo>
                    <a:pt x="2875" y="379"/>
                  </a:lnTo>
                  <a:lnTo>
                    <a:pt x="2858" y="379"/>
                  </a:lnTo>
                  <a:lnTo>
                    <a:pt x="2858" y="379"/>
                  </a:lnTo>
                  <a:lnTo>
                    <a:pt x="2813" y="370"/>
                  </a:lnTo>
                  <a:lnTo>
                    <a:pt x="2813" y="370"/>
                  </a:lnTo>
                  <a:lnTo>
                    <a:pt x="2813" y="370"/>
                  </a:lnTo>
                  <a:lnTo>
                    <a:pt x="2813" y="370"/>
                  </a:lnTo>
                  <a:lnTo>
                    <a:pt x="2778" y="370"/>
                  </a:lnTo>
                  <a:lnTo>
                    <a:pt x="2743" y="362"/>
                  </a:lnTo>
                  <a:lnTo>
                    <a:pt x="2743" y="362"/>
                  </a:lnTo>
                  <a:lnTo>
                    <a:pt x="2734" y="353"/>
                  </a:lnTo>
                  <a:lnTo>
                    <a:pt x="2734" y="353"/>
                  </a:lnTo>
                  <a:lnTo>
                    <a:pt x="2708" y="353"/>
                  </a:lnTo>
                  <a:lnTo>
                    <a:pt x="2708" y="353"/>
                  </a:lnTo>
                  <a:lnTo>
                    <a:pt x="2655" y="362"/>
                  </a:lnTo>
                  <a:lnTo>
                    <a:pt x="2619" y="379"/>
                  </a:lnTo>
                  <a:lnTo>
                    <a:pt x="2619" y="379"/>
                  </a:lnTo>
                  <a:lnTo>
                    <a:pt x="2611" y="379"/>
                  </a:lnTo>
                  <a:lnTo>
                    <a:pt x="2611" y="379"/>
                  </a:lnTo>
                  <a:lnTo>
                    <a:pt x="2593" y="388"/>
                  </a:lnTo>
                  <a:lnTo>
                    <a:pt x="2558" y="379"/>
                  </a:lnTo>
                  <a:lnTo>
                    <a:pt x="2549" y="379"/>
                  </a:lnTo>
                  <a:lnTo>
                    <a:pt x="2549" y="379"/>
                  </a:lnTo>
                  <a:lnTo>
                    <a:pt x="2549" y="379"/>
                  </a:lnTo>
                  <a:lnTo>
                    <a:pt x="2549" y="379"/>
                  </a:lnTo>
                  <a:lnTo>
                    <a:pt x="2522" y="370"/>
                  </a:lnTo>
                  <a:lnTo>
                    <a:pt x="2522" y="370"/>
                  </a:lnTo>
                  <a:lnTo>
                    <a:pt x="2496" y="362"/>
                  </a:lnTo>
                  <a:lnTo>
                    <a:pt x="2452" y="353"/>
                  </a:lnTo>
                  <a:lnTo>
                    <a:pt x="2452" y="353"/>
                  </a:lnTo>
                  <a:lnTo>
                    <a:pt x="2390" y="344"/>
                  </a:lnTo>
                  <a:lnTo>
                    <a:pt x="2390" y="344"/>
                  </a:lnTo>
                  <a:lnTo>
                    <a:pt x="2381" y="335"/>
                  </a:lnTo>
                  <a:lnTo>
                    <a:pt x="2372" y="335"/>
                  </a:lnTo>
                  <a:lnTo>
                    <a:pt x="2372" y="335"/>
                  </a:lnTo>
                  <a:lnTo>
                    <a:pt x="2372" y="335"/>
                  </a:lnTo>
                  <a:lnTo>
                    <a:pt x="2372" y="335"/>
                  </a:lnTo>
                  <a:lnTo>
                    <a:pt x="2372" y="335"/>
                  </a:lnTo>
                  <a:lnTo>
                    <a:pt x="2372" y="335"/>
                  </a:lnTo>
                  <a:lnTo>
                    <a:pt x="2364" y="326"/>
                  </a:lnTo>
                  <a:lnTo>
                    <a:pt x="2346" y="326"/>
                  </a:lnTo>
                  <a:lnTo>
                    <a:pt x="2319" y="317"/>
                  </a:lnTo>
                  <a:lnTo>
                    <a:pt x="2319" y="317"/>
                  </a:lnTo>
                  <a:lnTo>
                    <a:pt x="2293" y="317"/>
                  </a:lnTo>
                  <a:lnTo>
                    <a:pt x="2293" y="317"/>
                  </a:lnTo>
                  <a:lnTo>
                    <a:pt x="2266" y="309"/>
                  </a:lnTo>
                  <a:lnTo>
                    <a:pt x="2258" y="300"/>
                  </a:lnTo>
                  <a:lnTo>
                    <a:pt x="2258" y="300"/>
                  </a:lnTo>
                  <a:lnTo>
                    <a:pt x="2231" y="273"/>
                  </a:lnTo>
                  <a:lnTo>
                    <a:pt x="2205" y="273"/>
                  </a:lnTo>
                  <a:lnTo>
                    <a:pt x="2205" y="273"/>
                  </a:lnTo>
                  <a:lnTo>
                    <a:pt x="2205" y="273"/>
                  </a:lnTo>
                  <a:lnTo>
                    <a:pt x="2205" y="273"/>
                  </a:lnTo>
                  <a:lnTo>
                    <a:pt x="2169" y="273"/>
                  </a:lnTo>
                  <a:lnTo>
                    <a:pt x="2134" y="282"/>
                  </a:lnTo>
                  <a:lnTo>
                    <a:pt x="2081" y="317"/>
                  </a:lnTo>
                  <a:lnTo>
                    <a:pt x="2081" y="317"/>
                  </a:lnTo>
                  <a:lnTo>
                    <a:pt x="2072" y="326"/>
                  </a:lnTo>
                  <a:lnTo>
                    <a:pt x="2072" y="344"/>
                  </a:lnTo>
                  <a:lnTo>
                    <a:pt x="2072" y="344"/>
                  </a:lnTo>
                  <a:lnTo>
                    <a:pt x="2072" y="353"/>
                  </a:lnTo>
                  <a:lnTo>
                    <a:pt x="2072" y="353"/>
                  </a:lnTo>
                  <a:lnTo>
                    <a:pt x="2072" y="362"/>
                  </a:lnTo>
                  <a:lnTo>
                    <a:pt x="2072" y="362"/>
                  </a:lnTo>
                  <a:lnTo>
                    <a:pt x="2072" y="379"/>
                  </a:lnTo>
                  <a:lnTo>
                    <a:pt x="2072" y="379"/>
                  </a:lnTo>
                  <a:lnTo>
                    <a:pt x="2081" y="397"/>
                  </a:lnTo>
                  <a:lnTo>
                    <a:pt x="2072" y="406"/>
                  </a:lnTo>
                  <a:lnTo>
                    <a:pt x="2072" y="406"/>
                  </a:lnTo>
                  <a:lnTo>
                    <a:pt x="2064" y="414"/>
                  </a:lnTo>
                  <a:lnTo>
                    <a:pt x="2046" y="423"/>
                  </a:lnTo>
                  <a:lnTo>
                    <a:pt x="2046" y="423"/>
                  </a:lnTo>
                  <a:lnTo>
                    <a:pt x="2019" y="414"/>
                  </a:lnTo>
                  <a:lnTo>
                    <a:pt x="2002" y="406"/>
                  </a:lnTo>
                  <a:lnTo>
                    <a:pt x="2002" y="406"/>
                  </a:lnTo>
                  <a:lnTo>
                    <a:pt x="1975" y="388"/>
                  </a:lnTo>
                  <a:lnTo>
                    <a:pt x="1949" y="379"/>
                  </a:lnTo>
                  <a:lnTo>
                    <a:pt x="1896" y="370"/>
                  </a:lnTo>
                  <a:lnTo>
                    <a:pt x="1896" y="370"/>
                  </a:lnTo>
                  <a:lnTo>
                    <a:pt x="1869" y="362"/>
                  </a:lnTo>
                  <a:lnTo>
                    <a:pt x="1852" y="353"/>
                  </a:lnTo>
                  <a:lnTo>
                    <a:pt x="1852" y="353"/>
                  </a:lnTo>
                  <a:lnTo>
                    <a:pt x="1843" y="344"/>
                  </a:lnTo>
                  <a:lnTo>
                    <a:pt x="1843" y="344"/>
                  </a:lnTo>
                  <a:lnTo>
                    <a:pt x="1843" y="326"/>
                  </a:lnTo>
                  <a:lnTo>
                    <a:pt x="1843" y="326"/>
                  </a:lnTo>
                  <a:lnTo>
                    <a:pt x="1834" y="317"/>
                  </a:lnTo>
                  <a:lnTo>
                    <a:pt x="1825" y="309"/>
                  </a:lnTo>
                  <a:lnTo>
                    <a:pt x="1808" y="300"/>
                  </a:lnTo>
                  <a:lnTo>
                    <a:pt x="1808" y="300"/>
                  </a:lnTo>
                  <a:lnTo>
                    <a:pt x="1790" y="291"/>
                  </a:lnTo>
                  <a:lnTo>
                    <a:pt x="1790" y="291"/>
                  </a:lnTo>
                  <a:lnTo>
                    <a:pt x="1772" y="291"/>
                  </a:lnTo>
                  <a:lnTo>
                    <a:pt x="1772" y="291"/>
                  </a:lnTo>
                  <a:lnTo>
                    <a:pt x="1764" y="282"/>
                  </a:lnTo>
                  <a:lnTo>
                    <a:pt x="1764" y="282"/>
                  </a:lnTo>
                  <a:lnTo>
                    <a:pt x="1746" y="282"/>
                  </a:lnTo>
                  <a:lnTo>
                    <a:pt x="1719" y="273"/>
                  </a:lnTo>
                  <a:lnTo>
                    <a:pt x="1719" y="273"/>
                  </a:lnTo>
                  <a:lnTo>
                    <a:pt x="1693" y="282"/>
                  </a:lnTo>
                  <a:lnTo>
                    <a:pt x="1693" y="282"/>
                  </a:lnTo>
                  <a:lnTo>
                    <a:pt x="1649" y="273"/>
                  </a:lnTo>
                  <a:lnTo>
                    <a:pt x="1649" y="273"/>
                  </a:lnTo>
                  <a:lnTo>
                    <a:pt x="1631" y="273"/>
                  </a:lnTo>
                  <a:lnTo>
                    <a:pt x="1631" y="273"/>
                  </a:lnTo>
                  <a:lnTo>
                    <a:pt x="1631" y="273"/>
                  </a:lnTo>
                  <a:lnTo>
                    <a:pt x="1631" y="273"/>
                  </a:lnTo>
                  <a:lnTo>
                    <a:pt x="1622" y="273"/>
                  </a:lnTo>
                  <a:lnTo>
                    <a:pt x="1622" y="273"/>
                  </a:lnTo>
                  <a:lnTo>
                    <a:pt x="1614" y="256"/>
                  </a:lnTo>
                  <a:lnTo>
                    <a:pt x="1614" y="256"/>
                  </a:lnTo>
                  <a:lnTo>
                    <a:pt x="1605" y="238"/>
                  </a:lnTo>
                  <a:lnTo>
                    <a:pt x="1605" y="229"/>
                  </a:lnTo>
                  <a:lnTo>
                    <a:pt x="1605" y="229"/>
                  </a:lnTo>
                  <a:lnTo>
                    <a:pt x="1588" y="229"/>
                  </a:lnTo>
                  <a:lnTo>
                    <a:pt x="1579" y="229"/>
                  </a:lnTo>
                  <a:lnTo>
                    <a:pt x="1579" y="229"/>
                  </a:lnTo>
                  <a:lnTo>
                    <a:pt x="1562" y="229"/>
                  </a:lnTo>
                  <a:lnTo>
                    <a:pt x="1562" y="229"/>
                  </a:lnTo>
                  <a:lnTo>
                    <a:pt x="1553" y="220"/>
                  </a:lnTo>
                  <a:lnTo>
                    <a:pt x="1544" y="211"/>
                  </a:lnTo>
                  <a:lnTo>
                    <a:pt x="1544" y="211"/>
                  </a:lnTo>
                  <a:lnTo>
                    <a:pt x="1544" y="211"/>
                  </a:lnTo>
                  <a:lnTo>
                    <a:pt x="1562" y="203"/>
                  </a:lnTo>
                  <a:lnTo>
                    <a:pt x="1562" y="203"/>
                  </a:lnTo>
                  <a:lnTo>
                    <a:pt x="1570" y="203"/>
                  </a:lnTo>
                  <a:lnTo>
                    <a:pt x="1570" y="203"/>
                  </a:lnTo>
                  <a:lnTo>
                    <a:pt x="1570" y="194"/>
                  </a:lnTo>
                  <a:lnTo>
                    <a:pt x="1570" y="194"/>
                  </a:lnTo>
                  <a:lnTo>
                    <a:pt x="1588" y="185"/>
                  </a:lnTo>
                  <a:lnTo>
                    <a:pt x="1588" y="185"/>
                  </a:lnTo>
                  <a:lnTo>
                    <a:pt x="1605" y="167"/>
                  </a:lnTo>
                  <a:lnTo>
                    <a:pt x="1605" y="141"/>
                  </a:lnTo>
                  <a:lnTo>
                    <a:pt x="1605" y="141"/>
                  </a:lnTo>
                  <a:lnTo>
                    <a:pt x="1605" y="114"/>
                  </a:lnTo>
                  <a:lnTo>
                    <a:pt x="1588" y="97"/>
                  </a:lnTo>
                  <a:lnTo>
                    <a:pt x="1588" y="97"/>
                  </a:lnTo>
                  <a:lnTo>
                    <a:pt x="1579" y="88"/>
                  </a:lnTo>
                  <a:lnTo>
                    <a:pt x="1579" y="88"/>
                  </a:lnTo>
                  <a:lnTo>
                    <a:pt x="1588" y="70"/>
                  </a:lnTo>
                  <a:lnTo>
                    <a:pt x="1588" y="70"/>
                  </a:lnTo>
                  <a:lnTo>
                    <a:pt x="1596" y="70"/>
                  </a:lnTo>
                  <a:lnTo>
                    <a:pt x="1596" y="70"/>
                  </a:lnTo>
                  <a:lnTo>
                    <a:pt x="1605" y="61"/>
                  </a:lnTo>
                  <a:lnTo>
                    <a:pt x="1605" y="53"/>
                  </a:lnTo>
                  <a:lnTo>
                    <a:pt x="1605" y="53"/>
                  </a:lnTo>
                  <a:lnTo>
                    <a:pt x="1605" y="35"/>
                  </a:lnTo>
                  <a:lnTo>
                    <a:pt x="1588" y="35"/>
                  </a:lnTo>
                  <a:lnTo>
                    <a:pt x="1588" y="35"/>
                  </a:lnTo>
                  <a:lnTo>
                    <a:pt x="1588" y="35"/>
                  </a:lnTo>
                  <a:lnTo>
                    <a:pt x="1570" y="35"/>
                  </a:lnTo>
                  <a:lnTo>
                    <a:pt x="1570" y="35"/>
                  </a:lnTo>
                  <a:lnTo>
                    <a:pt x="1570" y="26"/>
                  </a:lnTo>
                  <a:lnTo>
                    <a:pt x="1570" y="26"/>
                  </a:lnTo>
                  <a:lnTo>
                    <a:pt x="1553" y="8"/>
                  </a:lnTo>
                  <a:lnTo>
                    <a:pt x="1526" y="0"/>
                  </a:lnTo>
                  <a:lnTo>
                    <a:pt x="1526" y="0"/>
                  </a:lnTo>
                  <a:lnTo>
                    <a:pt x="1500" y="8"/>
                  </a:lnTo>
                  <a:lnTo>
                    <a:pt x="1473" y="17"/>
                  </a:lnTo>
                  <a:lnTo>
                    <a:pt x="1473" y="17"/>
                  </a:lnTo>
                  <a:lnTo>
                    <a:pt x="1473" y="26"/>
                  </a:lnTo>
                  <a:lnTo>
                    <a:pt x="1473" y="26"/>
                  </a:lnTo>
                  <a:lnTo>
                    <a:pt x="1465" y="26"/>
                  </a:lnTo>
                  <a:lnTo>
                    <a:pt x="1465" y="26"/>
                  </a:lnTo>
                  <a:lnTo>
                    <a:pt x="1456" y="26"/>
                  </a:lnTo>
                  <a:lnTo>
                    <a:pt x="1456" y="26"/>
                  </a:lnTo>
                  <a:lnTo>
                    <a:pt x="1456" y="26"/>
                  </a:lnTo>
                  <a:lnTo>
                    <a:pt x="1456" y="26"/>
                  </a:lnTo>
                  <a:lnTo>
                    <a:pt x="1429" y="17"/>
                  </a:lnTo>
                  <a:lnTo>
                    <a:pt x="1429" y="17"/>
                  </a:lnTo>
                  <a:lnTo>
                    <a:pt x="1403" y="8"/>
                  </a:lnTo>
                  <a:lnTo>
                    <a:pt x="1403" y="8"/>
                  </a:lnTo>
                  <a:lnTo>
                    <a:pt x="1394" y="8"/>
                  </a:lnTo>
                  <a:lnTo>
                    <a:pt x="1385" y="8"/>
                  </a:lnTo>
                  <a:lnTo>
                    <a:pt x="1385" y="8"/>
                  </a:lnTo>
                  <a:lnTo>
                    <a:pt x="1376" y="8"/>
                  </a:lnTo>
                  <a:lnTo>
                    <a:pt x="1376" y="8"/>
                  </a:lnTo>
                  <a:lnTo>
                    <a:pt x="1359" y="17"/>
                  </a:lnTo>
                  <a:lnTo>
                    <a:pt x="1359" y="17"/>
                  </a:lnTo>
                  <a:lnTo>
                    <a:pt x="1332" y="17"/>
                  </a:lnTo>
                  <a:lnTo>
                    <a:pt x="1332" y="17"/>
                  </a:lnTo>
                  <a:lnTo>
                    <a:pt x="1323" y="17"/>
                  </a:lnTo>
                  <a:lnTo>
                    <a:pt x="1323" y="17"/>
                  </a:lnTo>
                  <a:lnTo>
                    <a:pt x="1315" y="26"/>
                  </a:lnTo>
                  <a:lnTo>
                    <a:pt x="1315" y="26"/>
                  </a:lnTo>
                  <a:lnTo>
                    <a:pt x="1288" y="35"/>
                  </a:lnTo>
                  <a:lnTo>
                    <a:pt x="1270" y="35"/>
                  </a:lnTo>
                  <a:lnTo>
                    <a:pt x="1270" y="35"/>
                  </a:lnTo>
                  <a:lnTo>
                    <a:pt x="1262" y="26"/>
                  </a:lnTo>
                  <a:lnTo>
                    <a:pt x="1235" y="26"/>
                  </a:lnTo>
                  <a:lnTo>
                    <a:pt x="1235" y="26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23" y="53"/>
                  </a:lnTo>
                  <a:lnTo>
                    <a:pt x="997" y="70"/>
                  </a:lnTo>
                  <a:lnTo>
                    <a:pt x="997" y="70"/>
                  </a:lnTo>
                  <a:lnTo>
                    <a:pt x="988" y="79"/>
                  </a:lnTo>
                  <a:lnTo>
                    <a:pt x="988" y="79"/>
                  </a:lnTo>
                  <a:lnTo>
                    <a:pt x="970" y="88"/>
                  </a:lnTo>
                  <a:lnTo>
                    <a:pt x="970" y="88"/>
                  </a:lnTo>
                  <a:lnTo>
                    <a:pt x="944" y="97"/>
                  </a:lnTo>
                  <a:lnTo>
                    <a:pt x="918" y="106"/>
                  </a:lnTo>
                  <a:lnTo>
                    <a:pt x="873" y="132"/>
                  </a:lnTo>
                  <a:lnTo>
                    <a:pt x="873" y="132"/>
                  </a:lnTo>
                  <a:lnTo>
                    <a:pt x="873" y="141"/>
                  </a:lnTo>
                  <a:lnTo>
                    <a:pt x="873" y="141"/>
                  </a:lnTo>
                  <a:lnTo>
                    <a:pt x="856" y="141"/>
                  </a:lnTo>
                  <a:lnTo>
                    <a:pt x="856" y="141"/>
                  </a:lnTo>
                  <a:lnTo>
                    <a:pt x="847" y="141"/>
                  </a:lnTo>
                  <a:lnTo>
                    <a:pt x="847" y="141"/>
                  </a:lnTo>
                  <a:lnTo>
                    <a:pt x="829" y="132"/>
                  </a:lnTo>
                  <a:lnTo>
                    <a:pt x="829" y="132"/>
                  </a:lnTo>
                  <a:lnTo>
                    <a:pt x="812" y="132"/>
                  </a:lnTo>
                  <a:lnTo>
                    <a:pt x="812" y="132"/>
                  </a:lnTo>
                  <a:lnTo>
                    <a:pt x="794" y="123"/>
                  </a:lnTo>
                  <a:lnTo>
                    <a:pt x="768" y="123"/>
                  </a:lnTo>
                  <a:lnTo>
                    <a:pt x="768" y="123"/>
                  </a:lnTo>
                  <a:lnTo>
                    <a:pt x="750" y="132"/>
                  </a:lnTo>
                  <a:lnTo>
                    <a:pt x="750" y="132"/>
                  </a:lnTo>
                  <a:lnTo>
                    <a:pt x="732" y="132"/>
                  </a:lnTo>
                  <a:lnTo>
                    <a:pt x="732" y="132"/>
                  </a:lnTo>
                  <a:lnTo>
                    <a:pt x="723" y="132"/>
                  </a:lnTo>
                  <a:lnTo>
                    <a:pt x="697" y="114"/>
                  </a:lnTo>
                  <a:lnTo>
                    <a:pt x="697" y="114"/>
                  </a:lnTo>
                  <a:lnTo>
                    <a:pt x="670" y="97"/>
                  </a:lnTo>
                  <a:lnTo>
                    <a:pt x="653" y="88"/>
                  </a:lnTo>
                  <a:lnTo>
                    <a:pt x="653" y="88"/>
                  </a:lnTo>
                  <a:lnTo>
                    <a:pt x="644" y="88"/>
                  </a:lnTo>
                  <a:lnTo>
                    <a:pt x="635" y="97"/>
                  </a:lnTo>
                  <a:lnTo>
                    <a:pt x="635" y="97"/>
                  </a:lnTo>
                  <a:lnTo>
                    <a:pt x="609" y="141"/>
                  </a:lnTo>
                  <a:lnTo>
                    <a:pt x="609" y="141"/>
                  </a:lnTo>
                  <a:lnTo>
                    <a:pt x="600" y="158"/>
                  </a:lnTo>
                  <a:lnTo>
                    <a:pt x="573" y="211"/>
                  </a:lnTo>
                  <a:lnTo>
                    <a:pt x="573" y="211"/>
                  </a:lnTo>
                  <a:lnTo>
                    <a:pt x="556" y="220"/>
                  </a:lnTo>
                  <a:lnTo>
                    <a:pt x="538" y="229"/>
                  </a:lnTo>
                  <a:lnTo>
                    <a:pt x="494" y="247"/>
                  </a:lnTo>
                  <a:lnTo>
                    <a:pt x="494" y="247"/>
                  </a:lnTo>
                  <a:lnTo>
                    <a:pt x="476" y="247"/>
                  </a:lnTo>
                  <a:lnTo>
                    <a:pt x="468" y="264"/>
                  </a:lnTo>
                  <a:lnTo>
                    <a:pt x="468" y="264"/>
                  </a:lnTo>
                  <a:lnTo>
                    <a:pt x="459" y="273"/>
                  </a:lnTo>
                  <a:lnTo>
                    <a:pt x="459" y="273"/>
                  </a:lnTo>
                  <a:lnTo>
                    <a:pt x="450" y="291"/>
                  </a:lnTo>
                  <a:lnTo>
                    <a:pt x="450" y="291"/>
                  </a:lnTo>
                  <a:lnTo>
                    <a:pt x="441" y="300"/>
                  </a:lnTo>
                  <a:lnTo>
                    <a:pt x="432" y="309"/>
                  </a:lnTo>
                  <a:lnTo>
                    <a:pt x="432" y="309"/>
                  </a:lnTo>
                  <a:lnTo>
                    <a:pt x="423" y="326"/>
                  </a:lnTo>
                  <a:lnTo>
                    <a:pt x="423" y="326"/>
                  </a:lnTo>
                  <a:lnTo>
                    <a:pt x="423" y="335"/>
                  </a:lnTo>
                  <a:lnTo>
                    <a:pt x="415" y="344"/>
                  </a:lnTo>
                  <a:lnTo>
                    <a:pt x="415" y="344"/>
                  </a:lnTo>
                  <a:lnTo>
                    <a:pt x="406" y="362"/>
                  </a:lnTo>
                  <a:lnTo>
                    <a:pt x="397" y="388"/>
                  </a:lnTo>
                  <a:lnTo>
                    <a:pt x="415" y="432"/>
                  </a:lnTo>
                  <a:lnTo>
                    <a:pt x="415" y="450"/>
                  </a:lnTo>
                  <a:lnTo>
                    <a:pt x="415" y="450"/>
                  </a:lnTo>
                  <a:lnTo>
                    <a:pt x="388" y="485"/>
                  </a:lnTo>
                  <a:lnTo>
                    <a:pt x="353" y="520"/>
                  </a:lnTo>
                  <a:lnTo>
                    <a:pt x="353" y="520"/>
                  </a:lnTo>
                  <a:lnTo>
                    <a:pt x="335" y="529"/>
                  </a:lnTo>
                  <a:lnTo>
                    <a:pt x="318" y="547"/>
                  </a:lnTo>
                  <a:lnTo>
                    <a:pt x="318" y="547"/>
                  </a:lnTo>
                  <a:lnTo>
                    <a:pt x="300" y="565"/>
                  </a:lnTo>
                  <a:lnTo>
                    <a:pt x="265" y="573"/>
                  </a:lnTo>
                  <a:lnTo>
                    <a:pt x="265" y="573"/>
                  </a:lnTo>
                  <a:lnTo>
                    <a:pt x="256" y="573"/>
                  </a:lnTo>
                  <a:lnTo>
                    <a:pt x="256" y="591"/>
                  </a:lnTo>
                  <a:lnTo>
                    <a:pt x="256" y="591"/>
                  </a:lnTo>
                  <a:lnTo>
                    <a:pt x="256" y="591"/>
                  </a:lnTo>
                  <a:lnTo>
                    <a:pt x="238" y="591"/>
                  </a:lnTo>
                  <a:lnTo>
                    <a:pt x="238" y="591"/>
                  </a:lnTo>
                  <a:lnTo>
                    <a:pt x="221" y="591"/>
                  </a:lnTo>
                  <a:lnTo>
                    <a:pt x="221" y="591"/>
                  </a:lnTo>
                  <a:lnTo>
                    <a:pt x="203" y="618"/>
                  </a:lnTo>
                  <a:lnTo>
                    <a:pt x="194" y="644"/>
                  </a:lnTo>
                  <a:lnTo>
                    <a:pt x="194" y="644"/>
                  </a:lnTo>
                  <a:lnTo>
                    <a:pt x="176" y="662"/>
                  </a:lnTo>
                  <a:lnTo>
                    <a:pt x="176" y="662"/>
                  </a:lnTo>
                  <a:lnTo>
                    <a:pt x="159" y="679"/>
                  </a:lnTo>
                  <a:lnTo>
                    <a:pt x="159" y="679"/>
                  </a:lnTo>
                  <a:lnTo>
                    <a:pt x="132" y="715"/>
                  </a:lnTo>
                  <a:lnTo>
                    <a:pt x="123" y="732"/>
                  </a:lnTo>
                  <a:lnTo>
                    <a:pt x="115" y="750"/>
                  </a:lnTo>
                  <a:lnTo>
                    <a:pt x="115" y="750"/>
                  </a:lnTo>
                  <a:lnTo>
                    <a:pt x="106" y="785"/>
                  </a:lnTo>
                  <a:lnTo>
                    <a:pt x="71" y="821"/>
                  </a:lnTo>
                  <a:lnTo>
                    <a:pt x="71" y="821"/>
                  </a:lnTo>
                  <a:lnTo>
                    <a:pt x="44" y="865"/>
                  </a:lnTo>
                  <a:lnTo>
                    <a:pt x="18" y="918"/>
                  </a:lnTo>
                  <a:lnTo>
                    <a:pt x="18" y="918"/>
                  </a:lnTo>
                  <a:lnTo>
                    <a:pt x="9" y="944"/>
                  </a:lnTo>
                  <a:lnTo>
                    <a:pt x="0" y="962"/>
                  </a:lnTo>
                  <a:lnTo>
                    <a:pt x="0" y="962"/>
                  </a:lnTo>
                  <a:lnTo>
                    <a:pt x="0" y="971"/>
                  </a:lnTo>
                  <a:lnTo>
                    <a:pt x="0" y="971"/>
                  </a:lnTo>
                  <a:lnTo>
                    <a:pt x="0" y="979"/>
                  </a:lnTo>
                  <a:lnTo>
                    <a:pt x="0" y="979"/>
                  </a:lnTo>
                  <a:lnTo>
                    <a:pt x="9" y="1015"/>
                  </a:lnTo>
                  <a:lnTo>
                    <a:pt x="26" y="1032"/>
                  </a:lnTo>
                  <a:lnTo>
                    <a:pt x="35" y="1032"/>
                  </a:lnTo>
                  <a:lnTo>
                    <a:pt x="35" y="1032"/>
                  </a:lnTo>
                  <a:lnTo>
                    <a:pt x="35" y="1041"/>
                  </a:lnTo>
                  <a:lnTo>
                    <a:pt x="35" y="1059"/>
                  </a:lnTo>
                  <a:lnTo>
                    <a:pt x="35" y="1059"/>
                  </a:lnTo>
                  <a:lnTo>
                    <a:pt x="35" y="1068"/>
                  </a:lnTo>
                  <a:lnTo>
                    <a:pt x="35" y="1068"/>
                  </a:lnTo>
                  <a:lnTo>
                    <a:pt x="35" y="1094"/>
                  </a:lnTo>
                  <a:lnTo>
                    <a:pt x="44" y="1121"/>
                  </a:lnTo>
                  <a:lnTo>
                    <a:pt x="44" y="1121"/>
                  </a:lnTo>
                  <a:lnTo>
                    <a:pt x="44" y="1130"/>
                  </a:lnTo>
                  <a:lnTo>
                    <a:pt x="44" y="1130"/>
                  </a:lnTo>
                  <a:lnTo>
                    <a:pt x="53" y="1147"/>
                  </a:lnTo>
                  <a:lnTo>
                    <a:pt x="53" y="1165"/>
                  </a:lnTo>
                  <a:lnTo>
                    <a:pt x="44" y="1191"/>
                  </a:lnTo>
                  <a:lnTo>
                    <a:pt x="26" y="1218"/>
                  </a:lnTo>
                  <a:lnTo>
                    <a:pt x="26" y="1218"/>
                  </a:lnTo>
                  <a:lnTo>
                    <a:pt x="18" y="1235"/>
                  </a:lnTo>
                  <a:lnTo>
                    <a:pt x="18" y="1244"/>
                  </a:lnTo>
                  <a:lnTo>
                    <a:pt x="18" y="1244"/>
                  </a:lnTo>
                  <a:lnTo>
                    <a:pt x="26" y="1262"/>
                  </a:lnTo>
                  <a:lnTo>
                    <a:pt x="26" y="1262"/>
                  </a:lnTo>
                  <a:lnTo>
                    <a:pt x="26" y="1262"/>
                  </a:lnTo>
                  <a:lnTo>
                    <a:pt x="26" y="1262"/>
                  </a:lnTo>
                  <a:lnTo>
                    <a:pt x="26" y="1271"/>
                  </a:lnTo>
                  <a:lnTo>
                    <a:pt x="26" y="1271"/>
                  </a:lnTo>
                  <a:lnTo>
                    <a:pt x="18" y="1280"/>
                  </a:lnTo>
                  <a:lnTo>
                    <a:pt x="18" y="1280"/>
                  </a:lnTo>
                  <a:lnTo>
                    <a:pt x="9" y="1297"/>
                  </a:lnTo>
                  <a:lnTo>
                    <a:pt x="9" y="1297"/>
                  </a:lnTo>
                  <a:lnTo>
                    <a:pt x="0" y="1315"/>
                  </a:lnTo>
                  <a:lnTo>
                    <a:pt x="0" y="1315"/>
                  </a:lnTo>
                  <a:lnTo>
                    <a:pt x="0" y="1333"/>
                  </a:lnTo>
                  <a:lnTo>
                    <a:pt x="0" y="1350"/>
                  </a:lnTo>
                  <a:lnTo>
                    <a:pt x="0" y="1350"/>
                  </a:lnTo>
                  <a:lnTo>
                    <a:pt x="9" y="1377"/>
                  </a:lnTo>
                  <a:lnTo>
                    <a:pt x="26" y="1403"/>
                  </a:lnTo>
                  <a:lnTo>
                    <a:pt x="26" y="1403"/>
                  </a:lnTo>
                  <a:lnTo>
                    <a:pt x="26" y="1403"/>
                  </a:lnTo>
                  <a:lnTo>
                    <a:pt x="26" y="1403"/>
                  </a:lnTo>
                  <a:lnTo>
                    <a:pt x="26" y="1412"/>
                  </a:lnTo>
                  <a:lnTo>
                    <a:pt x="26" y="1412"/>
                  </a:lnTo>
                  <a:lnTo>
                    <a:pt x="26" y="1412"/>
                  </a:lnTo>
                  <a:lnTo>
                    <a:pt x="26" y="1412"/>
                  </a:lnTo>
                  <a:lnTo>
                    <a:pt x="26" y="1430"/>
                  </a:lnTo>
                  <a:lnTo>
                    <a:pt x="26" y="1430"/>
                  </a:lnTo>
                  <a:lnTo>
                    <a:pt x="26" y="1438"/>
                  </a:lnTo>
                  <a:lnTo>
                    <a:pt x="26" y="1438"/>
                  </a:lnTo>
                  <a:lnTo>
                    <a:pt x="18" y="1447"/>
                  </a:lnTo>
                  <a:lnTo>
                    <a:pt x="18" y="1465"/>
                  </a:lnTo>
                  <a:lnTo>
                    <a:pt x="18" y="1465"/>
                  </a:lnTo>
                  <a:lnTo>
                    <a:pt x="26" y="1474"/>
                  </a:lnTo>
                  <a:lnTo>
                    <a:pt x="35" y="1483"/>
                  </a:lnTo>
                  <a:lnTo>
                    <a:pt x="53" y="1483"/>
                  </a:lnTo>
                  <a:lnTo>
                    <a:pt x="53" y="1483"/>
                  </a:lnTo>
                  <a:lnTo>
                    <a:pt x="53" y="1483"/>
                  </a:lnTo>
                  <a:lnTo>
                    <a:pt x="53" y="1483"/>
                  </a:lnTo>
                  <a:lnTo>
                    <a:pt x="53" y="1483"/>
                  </a:lnTo>
                  <a:lnTo>
                    <a:pt x="53" y="1483"/>
                  </a:lnTo>
                  <a:lnTo>
                    <a:pt x="53" y="1483"/>
                  </a:lnTo>
                  <a:lnTo>
                    <a:pt x="53" y="1483"/>
                  </a:lnTo>
                  <a:lnTo>
                    <a:pt x="53" y="1491"/>
                  </a:lnTo>
                  <a:lnTo>
                    <a:pt x="62" y="1500"/>
                  </a:lnTo>
                  <a:lnTo>
                    <a:pt x="62" y="1500"/>
                  </a:lnTo>
                  <a:lnTo>
                    <a:pt x="71" y="1509"/>
                  </a:lnTo>
                  <a:lnTo>
                    <a:pt x="88" y="1509"/>
                  </a:lnTo>
                  <a:lnTo>
                    <a:pt x="88" y="1509"/>
                  </a:lnTo>
                  <a:lnTo>
                    <a:pt x="97" y="1518"/>
                  </a:lnTo>
                  <a:lnTo>
                    <a:pt x="97" y="1527"/>
                  </a:lnTo>
                  <a:lnTo>
                    <a:pt x="97" y="1527"/>
                  </a:lnTo>
                  <a:lnTo>
                    <a:pt x="97" y="1544"/>
                  </a:lnTo>
                  <a:lnTo>
                    <a:pt x="106" y="1553"/>
                  </a:lnTo>
                  <a:lnTo>
                    <a:pt x="106" y="1553"/>
                  </a:lnTo>
                  <a:lnTo>
                    <a:pt x="115" y="1553"/>
                  </a:lnTo>
                  <a:lnTo>
                    <a:pt x="115" y="1553"/>
                  </a:lnTo>
                  <a:lnTo>
                    <a:pt x="115" y="1562"/>
                  </a:lnTo>
                  <a:lnTo>
                    <a:pt x="132" y="1580"/>
                  </a:lnTo>
                  <a:lnTo>
                    <a:pt x="132" y="1580"/>
                  </a:lnTo>
                  <a:lnTo>
                    <a:pt x="132" y="1580"/>
                  </a:lnTo>
                  <a:lnTo>
                    <a:pt x="132" y="1580"/>
                  </a:lnTo>
                  <a:lnTo>
                    <a:pt x="141" y="1597"/>
                  </a:lnTo>
                  <a:lnTo>
                    <a:pt x="150" y="1606"/>
                  </a:lnTo>
                  <a:lnTo>
                    <a:pt x="150" y="1606"/>
                  </a:lnTo>
                  <a:lnTo>
                    <a:pt x="185" y="1633"/>
                  </a:lnTo>
                  <a:lnTo>
                    <a:pt x="212" y="1659"/>
                  </a:lnTo>
                  <a:lnTo>
                    <a:pt x="212" y="1659"/>
                  </a:lnTo>
                  <a:lnTo>
                    <a:pt x="212" y="1659"/>
                  </a:lnTo>
                  <a:lnTo>
                    <a:pt x="212" y="1659"/>
                  </a:lnTo>
                  <a:lnTo>
                    <a:pt x="212" y="1668"/>
                  </a:lnTo>
                  <a:lnTo>
                    <a:pt x="212" y="1668"/>
                  </a:lnTo>
                  <a:lnTo>
                    <a:pt x="212" y="1677"/>
                  </a:lnTo>
                  <a:lnTo>
                    <a:pt x="221" y="1686"/>
                  </a:lnTo>
                  <a:lnTo>
                    <a:pt x="221" y="1686"/>
                  </a:lnTo>
                  <a:lnTo>
                    <a:pt x="221" y="1694"/>
                  </a:lnTo>
                  <a:lnTo>
                    <a:pt x="221" y="1694"/>
                  </a:lnTo>
                  <a:lnTo>
                    <a:pt x="238" y="1739"/>
                  </a:lnTo>
                  <a:lnTo>
                    <a:pt x="265" y="1756"/>
                  </a:lnTo>
                  <a:lnTo>
                    <a:pt x="265" y="1756"/>
                  </a:lnTo>
                  <a:lnTo>
                    <a:pt x="273" y="1765"/>
                  </a:lnTo>
                  <a:lnTo>
                    <a:pt x="273" y="1765"/>
                  </a:lnTo>
                  <a:lnTo>
                    <a:pt x="291" y="1783"/>
                  </a:lnTo>
                  <a:lnTo>
                    <a:pt x="291" y="1783"/>
                  </a:lnTo>
                  <a:lnTo>
                    <a:pt x="309" y="1783"/>
                  </a:lnTo>
                  <a:lnTo>
                    <a:pt x="309" y="1783"/>
                  </a:lnTo>
                  <a:lnTo>
                    <a:pt x="309" y="1792"/>
                  </a:lnTo>
                  <a:lnTo>
                    <a:pt x="309" y="1792"/>
                  </a:lnTo>
                  <a:lnTo>
                    <a:pt x="318" y="1800"/>
                  </a:lnTo>
                  <a:lnTo>
                    <a:pt x="318" y="1800"/>
                  </a:lnTo>
                  <a:lnTo>
                    <a:pt x="379" y="1845"/>
                  </a:lnTo>
                  <a:lnTo>
                    <a:pt x="379" y="1845"/>
                  </a:lnTo>
                  <a:lnTo>
                    <a:pt x="450" y="1889"/>
                  </a:lnTo>
                  <a:lnTo>
                    <a:pt x="512" y="1915"/>
                  </a:lnTo>
                  <a:lnTo>
                    <a:pt x="512" y="1915"/>
                  </a:lnTo>
                  <a:lnTo>
                    <a:pt x="529" y="1924"/>
                  </a:lnTo>
                  <a:lnTo>
                    <a:pt x="529" y="1924"/>
                  </a:lnTo>
                  <a:lnTo>
                    <a:pt x="538" y="1924"/>
                  </a:lnTo>
                  <a:lnTo>
                    <a:pt x="538" y="1924"/>
                  </a:lnTo>
                  <a:lnTo>
                    <a:pt x="538" y="1924"/>
                  </a:lnTo>
                  <a:lnTo>
                    <a:pt x="538" y="1924"/>
                  </a:lnTo>
                  <a:lnTo>
                    <a:pt x="556" y="1924"/>
                  </a:lnTo>
                  <a:lnTo>
                    <a:pt x="556" y="1924"/>
                  </a:lnTo>
                  <a:lnTo>
                    <a:pt x="556" y="1924"/>
                  </a:lnTo>
                  <a:lnTo>
                    <a:pt x="556" y="1924"/>
                  </a:lnTo>
                  <a:lnTo>
                    <a:pt x="618" y="1906"/>
                  </a:lnTo>
                  <a:lnTo>
                    <a:pt x="618" y="1906"/>
                  </a:lnTo>
                  <a:lnTo>
                    <a:pt x="662" y="1898"/>
                  </a:lnTo>
                  <a:lnTo>
                    <a:pt x="662" y="1898"/>
                  </a:lnTo>
                  <a:lnTo>
                    <a:pt x="706" y="1889"/>
                  </a:lnTo>
                  <a:lnTo>
                    <a:pt x="706" y="1889"/>
                  </a:lnTo>
                  <a:lnTo>
                    <a:pt x="750" y="1889"/>
                  </a:lnTo>
                  <a:lnTo>
                    <a:pt x="803" y="1889"/>
                  </a:lnTo>
                  <a:lnTo>
                    <a:pt x="803" y="1889"/>
                  </a:lnTo>
                  <a:lnTo>
                    <a:pt x="812" y="1889"/>
                  </a:lnTo>
                  <a:lnTo>
                    <a:pt x="812" y="1889"/>
                  </a:lnTo>
                  <a:lnTo>
                    <a:pt x="820" y="1898"/>
                  </a:lnTo>
                  <a:lnTo>
                    <a:pt x="820" y="1898"/>
                  </a:lnTo>
                  <a:lnTo>
                    <a:pt x="838" y="1906"/>
                  </a:lnTo>
                  <a:lnTo>
                    <a:pt x="838" y="1906"/>
                  </a:lnTo>
                  <a:lnTo>
                    <a:pt x="856" y="1915"/>
                  </a:lnTo>
                  <a:lnTo>
                    <a:pt x="856" y="1915"/>
                  </a:lnTo>
                  <a:lnTo>
                    <a:pt x="909" y="1889"/>
                  </a:lnTo>
                  <a:lnTo>
                    <a:pt x="970" y="1862"/>
                  </a:lnTo>
                  <a:lnTo>
                    <a:pt x="970" y="1862"/>
                  </a:lnTo>
                  <a:lnTo>
                    <a:pt x="988" y="1862"/>
                  </a:lnTo>
                  <a:lnTo>
                    <a:pt x="988" y="1862"/>
                  </a:lnTo>
                  <a:lnTo>
                    <a:pt x="997" y="1853"/>
                  </a:lnTo>
                  <a:lnTo>
                    <a:pt x="997" y="1853"/>
                  </a:lnTo>
                  <a:lnTo>
                    <a:pt x="1032" y="1836"/>
                  </a:lnTo>
                  <a:lnTo>
                    <a:pt x="1032" y="1836"/>
                  </a:lnTo>
                  <a:lnTo>
                    <a:pt x="1032" y="1836"/>
                  </a:lnTo>
                  <a:lnTo>
                    <a:pt x="1032" y="1836"/>
                  </a:lnTo>
                  <a:lnTo>
                    <a:pt x="1032" y="1836"/>
                  </a:lnTo>
                  <a:lnTo>
                    <a:pt x="1041" y="1836"/>
                  </a:lnTo>
                  <a:lnTo>
                    <a:pt x="1041" y="1836"/>
                  </a:lnTo>
                  <a:lnTo>
                    <a:pt x="1050" y="1827"/>
                  </a:lnTo>
                  <a:lnTo>
                    <a:pt x="1050" y="1827"/>
                  </a:lnTo>
                  <a:lnTo>
                    <a:pt x="1059" y="1827"/>
                  </a:lnTo>
                  <a:lnTo>
                    <a:pt x="1059" y="1827"/>
                  </a:lnTo>
                  <a:lnTo>
                    <a:pt x="1076" y="1818"/>
                  </a:lnTo>
                  <a:lnTo>
                    <a:pt x="1076" y="1818"/>
                  </a:lnTo>
                  <a:lnTo>
                    <a:pt x="1085" y="1818"/>
                  </a:lnTo>
                  <a:lnTo>
                    <a:pt x="1112" y="1818"/>
                  </a:lnTo>
                  <a:lnTo>
                    <a:pt x="1112" y="1818"/>
                  </a:lnTo>
                  <a:lnTo>
                    <a:pt x="1129" y="1818"/>
                  </a:lnTo>
                  <a:lnTo>
                    <a:pt x="1138" y="1809"/>
                  </a:lnTo>
                  <a:lnTo>
                    <a:pt x="1138" y="1809"/>
                  </a:lnTo>
                  <a:lnTo>
                    <a:pt x="1138" y="1809"/>
                  </a:lnTo>
                  <a:lnTo>
                    <a:pt x="1138" y="1809"/>
                  </a:lnTo>
                  <a:lnTo>
                    <a:pt x="1138" y="1809"/>
                  </a:lnTo>
                  <a:lnTo>
                    <a:pt x="1138" y="1809"/>
                  </a:lnTo>
                  <a:lnTo>
                    <a:pt x="1147" y="1800"/>
                  </a:lnTo>
                  <a:lnTo>
                    <a:pt x="1147" y="1800"/>
                  </a:lnTo>
                  <a:lnTo>
                    <a:pt x="1147" y="1809"/>
                  </a:lnTo>
                  <a:lnTo>
                    <a:pt x="1147" y="1809"/>
                  </a:lnTo>
                  <a:lnTo>
                    <a:pt x="1156" y="1809"/>
                  </a:lnTo>
                  <a:lnTo>
                    <a:pt x="1191" y="1818"/>
                  </a:lnTo>
                  <a:lnTo>
                    <a:pt x="1191" y="1818"/>
                  </a:lnTo>
                  <a:lnTo>
                    <a:pt x="1209" y="1827"/>
                  </a:lnTo>
                  <a:lnTo>
                    <a:pt x="1209" y="1827"/>
                  </a:lnTo>
                  <a:lnTo>
                    <a:pt x="1209" y="1827"/>
                  </a:lnTo>
                  <a:lnTo>
                    <a:pt x="1209" y="1827"/>
                  </a:lnTo>
                  <a:lnTo>
                    <a:pt x="1226" y="1827"/>
                  </a:lnTo>
                  <a:lnTo>
                    <a:pt x="1226" y="1827"/>
                  </a:lnTo>
                  <a:lnTo>
                    <a:pt x="1235" y="1827"/>
                  </a:lnTo>
                  <a:lnTo>
                    <a:pt x="1235" y="1827"/>
                  </a:lnTo>
                  <a:lnTo>
                    <a:pt x="1253" y="1836"/>
                  </a:lnTo>
                  <a:lnTo>
                    <a:pt x="1262" y="1853"/>
                  </a:lnTo>
                  <a:lnTo>
                    <a:pt x="1279" y="1871"/>
                  </a:lnTo>
                  <a:lnTo>
                    <a:pt x="1279" y="1871"/>
                  </a:lnTo>
                  <a:lnTo>
                    <a:pt x="1288" y="1906"/>
                  </a:lnTo>
                  <a:lnTo>
                    <a:pt x="1315" y="1933"/>
                  </a:lnTo>
                  <a:lnTo>
                    <a:pt x="1315" y="1933"/>
                  </a:lnTo>
                  <a:lnTo>
                    <a:pt x="1323" y="1933"/>
                  </a:lnTo>
                  <a:lnTo>
                    <a:pt x="1332" y="1933"/>
                  </a:lnTo>
                  <a:lnTo>
                    <a:pt x="1332" y="1933"/>
                  </a:lnTo>
                  <a:lnTo>
                    <a:pt x="1341" y="1924"/>
                  </a:lnTo>
                  <a:lnTo>
                    <a:pt x="1341" y="1924"/>
                  </a:lnTo>
                  <a:lnTo>
                    <a:pt x="1350" y="1924"/>
                  </a:lnTo>
                  <a:lnTo>
                    <a:pt x="1350" y="1924"/>
                  </a:lnTo>
                  <a:lnTo>
                    <a:pt x="1359" y="1924"/>
                  </a:lnTo>
                  <a:lnTo>
                    <a:pt x="1359" y="1924"/>
                  </a:lnTo>
                  <a:lnTo>
                    <a:pt x="1376" y="1915"/>
                  </a:lnTo>
                  <a:lnTo>
                    <a:pt x="1385" y="1915"/>
                  </a:lnTo>
                  <a:lnTo>
                    <a:pt x="1385" y="1915"/>
                  </a:lnTo>
                  <a:lnTo>
                    <a:pt x="1447" y="1915"/>
                  </a:lnTo>
                  <a:lnTo>
                    <a:pt x="1447" y="1915"/>
                  </a:lnTo>
                  <a:lnTo>
                    <a:pt x="1456" y="1906"/>
                  </a:lnTo>
                  <a:lnTo>
                    <a:pt x="1456" y="1906"/>
                  </a:lnTo>
                  <a:lnTo>
                    <a:pt x="1456" y="1924"/>
                  </a:lnTo>
                  <a:lnTo>
                    <a:pt x="1456" y="1924"/>
                  </a:lnTo>
                  <a:lnTo>
                    <a:pt x="1465" y="1933"/>
                  </a:lnTo>
                  <a:lnTo>
                    <a:pt x="1465" y="1933"/>
                  </a:lnTo>
                  <a:lnTo>
                    <a:pt x="1482" y="1950"/>
                  </a:lnTo>
                  <a:lnTo>
                    <a:pt x="1482" y="1950"/>
                  </a:lnTo>
                  <a:lnTo>
                    <a:pt x="1482" y="1959"/>
                  </a:lnTo>
                  <a:lnTo>
                    <a:pt x="1500" y="1959"/>
                  </a:lnTo>
                  <a:lnTo>
                    <a:pt x="1509" y="1959"/>
                  </a:lnTo>
                  <a:lnTo>
                    <a:pt x="1509" y="1959"/>
                  </a:lnTo>
                  <a:lnTo>
                    <a:pt x="1518" y="1959"/>
                  </a:lnTo>
                  <a:lnTo>
                    <a:pt x="1518" y="1959"/>
                  </a:lnTo>
                  <a:lnTo>
                    <a:pt x="1518" y="1959"/>
                  </a:lnTo>
                  <a:lnTo>
                    <a:pt x="1518" y="1959"/>
                  </a:lnTo>
                  <a:lnTo>
                    <a:pt x="1518" y="1959"/>
                  </a:lnTo>
                  <a:lnTo>
                    <a:pt x="1518" y="1959"/>
                  </a:lnTo>
                  <a:lnTo>
                    <a:pt x="1535" y="1977"/>
                  </a:lnTo>
                  <a:lnTo>
                    <a:pt x="1535" y="1995"/>
                  </a:lnTo>
                  <a:lnTo>
                    <a:pt x="1535" y="1995"/>
                  </a:lnTo>
                  <a:lnTo>
                    <a:pt x="1535" y="2003"/>
                  </a:lnTo>
                  <a:lnTo>
                    <a:pt x="1535" y="2003"/>
                  </a:lnTo>
                  <a:lnTo>
                    <a:pt x="1526" y="2012"/>
                  </a:lnTo>
                  <a:lnTo>
                    <a:pt x="1526" y="2012"/>
                  </a:lnTo>
                  <a:lnTo>
                    <a:pt x="1526" y="2030"/>
                  </a:lnTo>
                  <a:lnTo>
                    <a:pt x="1526" y="2030"/>
                  </a:lnTo>
                  <a:lnTo>
                    <a:pt x="1526" y="2048"/>
                  </a:lnTo>
                  <a:lnTo>
                    <a:pt x="1526" y="2048"/>
                  </a:lnTo>
                  <a:lnTo>
                    <a:pt x="1535" y="2056"/>
                  </a:lnTo>
                  <a:lnTo>
                    <a:pt x="1535" y="2056"/>
                  </a:lnTo>
                  <a:lnTo>
                    <a:pt x="1526" y="2065"/>
                  </a:lnTo>
                  <a:lnTo>
                    <a:pt x="1526" y="2074"/>
                  </a:lnTo>
                  <a:lnTo>
                    <a:pt x="1526" y="2074"/>
                  </a:lnTo>
                  <a:lnTo>
                    <a:pt x="1526" y="2083"/>
                  </a:lnTo>
                  <a:lnTo>
                    <a:pt x="1526" y="2083"/>
                  </a:lnTo>
                  <a:lnTo>
                    <a:pt x="1509" y="2083"/>
                  </a:lnTo>
                  <a:lnTo>
                    <a:pt x="1509" y="2092"/>
                  </a:lnTo>
                  <a:lnTo>
                    <a:pt x="1509" y="2092"/>
                  </a:lnTo>
                  <a:lnTo>
                    <a:pt x="1500" y="2101"/>
                  </a:lnTo>
                  <a:lnTo>
                    <a:pt x="1500" y="2109"/>
                  </a:lnTo>
                  <a:lnTo>
                    <a:pt x="1500" y="2109"/>
                  </a:lnTo>
                  <a:lnTo>
                    <a:pt x="1518" y="2118"/>
                  </a:lnTo>
                  <a:lnTo>
                    <a:pt x="1518" y="2118"/>
                  </a:lnTo>
                  <a:lnTo>
                    <a:pt x="1518" y="2118"/>
                  </a:lnTo>
                  <a:lnTo>
                    <a:pt x="1518" y="2118"/>
                  </a:lnTo>
                  <a:lnTo>
                    <a:pt x="1509" y="2127"/>
                  </a:lnTo>
                  <a:lnTo>
                    <a:pt x="1500" y="2136"/>
                  </a:lnTo>
                  <a:lnTo>
                    <a:pt x="1500" y="2145"/>
                  </a:lnTo>
                  <a:lnTo>
                    <a:pt x="1500" y="2145"/>
                  </a:lnTo>
                  <a:lnTo>
                    <a:pt x="1509" y="2154"/>
                  </a:lnTo>
                  <a:lnTo>
                    <a:pt x="1518" y="2162"/>
                  </a:lnTo>
                  <a:lnTo>
                    <a:pt x="1518" y="2162"/>
                  </a:lnTo>
                  <a:lnTo>
                    <a:pt x="1518" y="2162"/>
                  </a:lnTo>
                  <a:lnTo>
                    <a:pt x="1518" y="2162"/>
                  </a:lnTo>
                  <a:lnTo>
                    <a:pt x="1518" y="2171"/>
                  </a:lnTo>
                  <a:lnTo>
                    <a:pt x="1518" y="2171"/>
                  </a:lnTo>
                  <a:lnTo>
                    <a:pt x="1500" y="2171"/>
                  </a:lnTo>
                  <a:lnTo>
                    <a:pt x="1500" y="2180"/>
                  </a:lnTo>
                  <a:lnTo>
                    <a:pt x="1491" y="2189"/>
                  </a:lnTo>
                  <a:lnTo>
                    <a:pt x="1491" y="2189"/>
                  </a:lnTo>
                  <a:lnTo>
                    <a:pt x="1473" y="2215"/>
                  </a:lnTo>
                  <a:lnTo>
                    <a:pt x="1473" y="2215"/>
                  </a:lnTo>
                  <a:lnTo>
                    <a:pt x="1465" y="2233"/>
                  </a:lnTo>
                  <a:lnTo>
                    <a:pt x="1465" y="2233"/>
                  </a:lnTo>
                  <a:lnTo>
                    <a:pt x="1473" y="2242"/>
                  </a:lnTo>
                  <a:lnTo>
                    <a:pt x="1482" y="2251"/>
                  </a:lnTo>
                  <a:lnTo>
                    <a:pt x="1482" y="2251"/>
                  </a:lnTo>
                  <a:lnTo>
                    <a:pt x="1482" y="2251"/>
                  </a:lnTo>
                  <a:lnTo>
                    <a:pt x="1482" y="2251"/>
                  </a:lnTo>
                  <a:lnTo>
                    <a:pt x="1491" y="2268"/>
                  </a:lnTo>
                  <a:lnTo>
                    <a:pt x="1491" y="2268"/>
                  </a:lnTo>
                  <a:lnTo>
                    <a:pt x="1500" y="2277"/>
                  </a:lnTo>
                  <a:lnTo>
                    <a:pt x="1500" y="2277"/>
                  </a:lnTo>
                  <a:lnTo>
                    <a:pt x="1509" y="2295"/>
                  </a:lnTo>
                  <a:lnTo>
                    <a:pt x="1544" y="2330"/>
                  </a:lnTo>
                  <a:lnTo>
                    <a:pt x="1544" y="2330"/>
                  </a:lnTo>
                  <a:lnTo>
                    <a:pt x="1553" y="2339"/>
                  </a:lnTo>
                  <a:lnTo>
                    <a:pt x="1562" y="2357"/>
                  </a:lnTo>
                  <a:lnTo>
                    <a:pt x="1562" y="2357"/>
                  </a:lnTo>
                  <a:lnTo>
                    <a:pt x="1570" y="2374"/>
                  </a:lnTo>
                  <a:lnTo>
                    <a:pt x="1596" y="2392"/>
                  </a:lnTo>
                  <a:lnTo>
                    <a:pt x="1596" y="2392"/>
                  </a:lnTo>
                  <a:lnTo>
                    <a:pt x="1605" y="2392"/>
                  </a:lnTo>
                  <a:lnTo>
                    <a:pt x="1605" y="2392"/>
                  </a:lnTo>
                  <a:lnTo>
                    <a:pt x="1596" y="2392"/>
                  </a:lnTo>
                  <a:lnTo>
                    <a:pt x="1596" y="2392"/>
                  </a:lnTo>
                  <a:lnTo>
                    <a:pt x="1605" y="2410"/>
                  </a:lnTo>
                  <a:lnTo>
                    <a:pt x="1605" y="2410"/>
                  </a:lnTo>
                  <a:lnTo>
                    <a:pt x="1622" y="2427"/>
                  </a:lnTo>
                  <a:lnTo>
                    <a:pt x="1640" y="2454"/>
                  </a:lnTo>
                  <a:lnTo>
                    <a:pt x="1640" y="2454"/>
                  </a:lnTo>
                  <a:lnTo>
                    <a:pt x="1649" y="2454"/>
                  </a:lnTo>
                  <a:lnTo>
                    <a:pt x="1649" y="2454"/>
                  </a:lnTo>
                  <a:lnTo>
                    <a:pt x="1658" y="2462"/>
                  </a:lnTo>
                  <a:lnTo>
                    <a:pt x="1658" y="2462"/>
                  </a:lnTo>
                  <a:lnTo>
                    <a:pt x="1666" y="2480"/>
                  </a:lnTo>
                  <a:lnTo>
                    <a:pt x="1666" y="2498"/>
                  </a:lnTo>
                  <a:lnTo>
                    <a:pt x="1666" y="2498"/>
                  </a:lnTo>
                  <a:lnTo>
                    <a:pt x="1675" y="2515"/>
                  </a:lnTo>
                  <a:lnTo>
                    <a:pt x="1675" y="2515"/>
                  </a:lnTo>
                  <a:lnTo>
                    <a:pt x="1666" y="2524"/>
                  </a:lnTo>
                  <a:lnTo>
                    <a:pt x="1666" y="2524"/>
                  </a:lnTo>
                  <a:lnTo>
                    <a:pt x="1693" y="2586"/>
                  </a:lnTo>
                  <a:lnTo>
                    <a:pt x="1719" y="2630"/>
                  </a:lnTo>
                  <a:lnTo>
                    <a:pt x="1719" y="2630"/>
                  </a:lnTo>
                  <a:lnTo>
                    <a:pt x="1719" y="2639"/>
                  </a:lnTo>
                  <a:lnTo>
                    <a:pt x="1719" y="2639"/>
                  </a:lnTo>
                  <a:lnTo>
                    <a:pt x="1719" y="2639"/>
                  </a:lnTo>
                  <a:lnTo>
                    <a:pt x="1719" y="2657"/>
                  </a:lnTo>
                  <a:lnTo>
                    <a:pt x="1719" y="2657"/>
                  </a:lnTo>
                  <a:lnTo>
                    <a:pt x="1719" y="2657"/>
                  </a:lnTo>
                  <a:lnTo>
                    <a:pt x="1719" y="2657"/>
                  </a:lnTo>
                  <a:lnTo>
                    <a:pt x="1711" y="2666"/>
                  </a:lnTo>
                  <a:lnTo>
                    <a:pt x="1711" y="2666"/>
                  </a:lnTo>
                  <a:lnTo>
                    <a:pt x="1711" y="2692"/>
                  </a:lnTo>
                  <a:lnTo>
                    <a:pt x="1711" y="2692"/>
                  </a:lnTo>
                  <a:lnTo>
                    <a:pt x="1719" y="2727"/>
                  </a:lnTo>
                  <a:lnTo>
                    <a:pt x="1719" y="2727"/>
                  </a:lnTo>
                  <a:lnTo>
                    <a:pt x="1728" y="2745"/>
                  </a:lnTo>
                  <a:lnTo>
                    <a:pt x="1728" y="2745"/>
                  </a:lnTo>
                  <a:lnTo>
                    <a:pt x="1728" y="2754"/>
                  </a:lnTo>
                  <a:lnTo>
                    <a:pt x="1728" y="2754"/>
                  </a:lnTo>
                  <a:lnTo>
                    <a:pt x="1737" y="2780"/>
                  </a:lnTo>
                  <a:lnTo>
                    <a:pt x="1746" y="2807"/>
                  </a:lnTo>
                  <a:lnTo>
                    <a:pt x="1746" y="2807"/>
                  </a:lnTo>
                  <a:lnTo>
                    <a:pt x="1737" y="2833"/>
                  </a:lnTo>
                  <a:lnTo>
                    <a:pt x="1728" y="2860"/>
                  </a:lnTo>
                  <a:lnTo>
                    <a:pt x="1728" y="2860"/>
                  </a:lnTo>
                  <a:lnTo>
                    <a:pt x="1711" y="2877"/>
                  </a:lnTo>
                  <a:lnTo>
                    <a:pt x="1711" y="2877"/>
                  </a:lnTo>
                  <a:lnTo>
                    <a:pt x="1711" y="2877"/>
                  </a:lnTo>
                  <a:lnTo>
                    <a:pt x="1675" y="2930"/>
                  </a:lnTo>
                  <a:lnTo>
                    <a:pt x="1666" y="2983"/>
                  </a:lnTo>
                  <a:lnTo>
                    <a:pt x="1666" y="2983"/>
                  </a:lnTo>
                  <a:lnTo>
                    <a:pt x="1658" y="3010"/>
                  </a:lnTo>
                  <a:lnTo>
                    <a:pt x="1649" y="3036"/>
                  </a:lnTo>
                  <a:lnTo>
                    <a:pt x="1649" y="3036"/>
                  </a:lnTo>
                  <a:lnTo>
                    <a:pt x="1640" y="3045"/>
                  </a:lnTo>
                  <a:lnTo>
                    <a:pt x="1631" y="3063"/>
                  </a:lnTo>
                  <a:lnTo>
                    <a:pt x="1631" y="3063"/>
                  </a:lnTo>
                  <a:lnTo>
                    <a:pt x="1631" y="3116"/>
                  </a:lnTo>
                  <a:lnTo>
                    <a:pt x="1631" y="3116"/>
                  </a:lnTo>
                  <a:lnTo>
                    <a:pt x="1631" y="3125"/>
                  </a:lnTo>
                  <a:lnTo>
                    <a:pt x="1631" y="3125"/>
                  </a:lnTo>
                  <a:lnTo>
                    <a:pt x="1631" y="3125"/>
                  </a:lnTo>
                  <a:lnTo>
                    <a:pt x="1640" y="3142"/>
                  </a:lnTo>
                  <a:lnTo>
                    <a:pt x="1640" y="3142"/>
                  </a:lnTo>
                  <a:lnTo>
                    <a:pt x="1631" y="3151"/>
                  </a:lnTo>
                  <a:lnTo>
                    <a:pt x="1631" y="3151"/>
                  </a:lnTo>
                  <a:lnTo>
                    <a:pt x="1640" y="3186"/>
                  </a:lnTo>
                  <a:lnTo>
                    <a:pt x="1666" y="3222"/>
                  </a:lnTo>
                  <a:lnTo>
                    <a:pt x="1666" y="3222"/>
                  </a:lnTo>
                  <a:lnTo>
                    <a:pt x="1693" y="3275"/>
                  </a:lnTo>
                  <a:lnTo>
                    <a:pt x="1719" y="3328"/>
                  </a:lnTo>
                  <a:lnTo>
                    <a:pt x="1719" y="3328"/>
                  </a:lnTo>
                  <a:lnTo>
                    <a:pt x="1737" y="3381"/>
                  </a:lnTo>
                  <a:lnTo>
                    <a:pt x="1737" y="3381"/>
                  </a:lnTo>
                  <a:lnTo>
                    <a:pt x="1746" y="3398"/>
                  </a:lnTo>
                  <a:lnTo>
                    <a:pt x="1746" y="3398"/>
                  </a:lnTo>
                  <a:lnTo>
                    <a:pt x="1755" y="3416"/>
                  </a:lnTo>
                  <a:lnTo>
                    <a:pt x="1755" y="3416"/>
                  </a:lnTo>
                  <a:lnTo>
                    <a:pt x="1772" y="3451"/>
                  </a:lnTo>
                  <a:lnTo>
                    <a:pt x="1772" y="3451"/>
                  </a:lnTo>
                  <a:lnTo>
                    <a:pt x="1772" y="3495"/>
                  </a:lnTo>
                  <a:lnTo>
                    <a:pt x="1772" y="3495"/>
                  </a:lnTo>
                  <a:lnTo>
                    <a:pt x="1772" y="3522"/>
                  </a:lnTo>
                  <a:lnTo>
                    <a:pt x="1781" y="3539"/>
                  </a:lnTo>
                  <a:lnTo>
                    <a:pt x="1781" y="3539"/>
                  </a:lnTo>
                  <a:lnTo>
                    <a:pt x="1790" y="3575"/>
                  </a:lnTo>
                  <a:lnTo>
                    <a:pt x="1799" y="3619"/>
                  </a:lnTo>
                  <a:lnTo>
                    <a:pt x="1799" y="3645"/>
                  </a:lnTo>
                  <a:lnTo>
                    <a:pt x="1799" y="3654"/>
                  </a:lnTo>
                  <a:lnTo>
                    <a:pt x="1799" y="3654"/>
                  </a:lnTo>
                  <a:lnTo>
                    <a:pt x="1808" y="3716"/>
                  </a:lnTo>
                  <a:lnTo>
                    <a:pt x="1816" y="3743"/>
                  </a:lnTo>
                  <a:lnTo>
                    <a:pt x="1834" y="3760"/>
                  </a:lnTo>
                  <a:lnTo>
                    <a:pt x="1834" y="3760"/>
                  </a:lnTo>
                  <a:lnTo>
                    <a:pt x="1852" y="3778"/>
                  </a:lnTo>
                  <a:lnTo>
                    <a:pt x="1852" y="3778"/>
                  </a:lnTo>
                  <a:lnTo>
                    <a:pt x="1869" y="3804"/>
                  </a:lnTo>
                  <a:lnTo>
                    <a:pt x="1869" y="3804"/>
                  </a:lnTo>
                  <a:lnTo>
                    <a:pt x="1878" y="3804"/>
                  </a:lnTo>
                  <a:lnTo>
                    <a:pt x="1878" y="3804"/>
                  </a:lnTo>
                  <a:lnTo>
                    <a:pt x="1878" y="3822"/>
                  </a:lnTo>
                  <a:lnTo>
                    <a:pt x="1878" y="3822"/>
                  </a:lnTo>
                  <a:lnTo>
                    <a:pt x="1905" y="3857"/>
                  </a:lnTo>
                  <a:lnTo>
                    <a:pt x="1914" y="3893"/>
                  </a:lnTo>
                  <a:lnTo>
                    <a:pt x="1914" y="3893"/>
                  </a:lnTo>
                  <a:lnTo>
                    <a:pt x="1931" y="3928"/>
                  </a:lnTo>
                  <a:lnTo>
                    <a:pt x="1949" y="3963"/>
                  </a:lnTo>
                  <a:lnTo>
                    <a:pt x="1949" y="3963"/>
                  </a:lnTo>
                  <a:lnTo>
                    <a:pt x="1966" y="3990"/>
                  </a:lnTo>
                  <a:lnTo>
                    <a:pt x="1966" y="3990"/>
                  </a:lnTo>
                  <a:lnTo>
                    <a:pt x="1966" y="3999"/>
                  </a:lnTo>
                  <a:lnTo>
                    <a:pt x="1966" y="3999"/>
                  </a:lnTo>
                  <a:lnTo>
                    <a:pt x="1966" y="3999"/>
                  </a:lnTo>
                  <a:lnTo>
                    <a:pt x="1966" y="4007"/>
                  </a:lnTo>
                  <a:lnTo>
                    <a:pt x="1966" y="4007"/>
                  </a:lnTo>
                  <a:lnTo>
                    <a:pt x="1975" y="4025"/>
                  </a:lnTo>
                  <a:lnTo>
                    <a:pt x="1975" y="4034"/>
                  </a:lnTo>
                  <a:lnTo>
                    <a:pt x="1975" y="4034"/>
                  </a:lnTo>
                  <a:lnTo>
                    <a:pt x="1975" y="4043"/>
                  </a:lnTo>
                  <a:lnTo>
                    <a:pt x="1966" y="4043"/>
                  </a:lnTo>
                  <a:lnTo>
                    <a:pt x="1966" y="4043"/>
                  </a:lnTo>
                  <a:lnTo>
                    <a:pt x="1958" y="4043"/>
                  </a:lnTo>
                  <a:lnTo>
                    <a:pt x="1949" y="4060"/>
                  </a:lnTo>
                  <a:lnTo>
                    <a:pt x="1949" y="4060"/>
                  </a:lnTo>
                  <a:lnTo>
                    <a:pt x="1958" y="4069"/>
                  </a:lnTo>
                  <a:lnTo>
                    <a:pt x="1975" y="4096"/>
                  </a:lnTo>
                  <a:lnTo>
                    <a:pt x="1975" y="4096"/>
                  </a:lnTo>
                  <a:lnTo>
                    <a:pt x="1975" y="4113"/>
                  </a:lnTo>
                  <a:lnTo>
                    <a:pt x="1975" y="4122"/>
                  </a:lnTo>
                  <a:lnTo>
                    <a:pt x="1975" y="4131"/>
                  </a:lnTo>
                  <a:lnTo>
                    <a:pt x="1975" y="4131"/>
                  </a:lnTo>
                  <a:lnTo>
                    <a:pt x="1984" y="4140"/>
                  </a:lnTo>
                  <a:lnTo>
                    <a:pt x="1984" y="4140"/>
                  </a:lnTo>
                  <a:lnTo>
                    <a:pt x="2002" y="4149"/>
                  </a:lnTo>
                  <a:lnTo>
                    <a:pt x="2002" y="4149"/>
                  </a:lnTo>
                  <a:lnTo>
                    <a:pt x="2002" y="4157"/>
                  </a:lnTo>
                  <a:lnTo>
                    <a:pt x="2019" y="4166"/>
                  </a:lnTo>
                  <a:lnTo>
                    <a:pt x="2019" y="4166"/>
                  </a:lnTo>
                  <a:lnTo>
                    <a:pt x="2028" y="4166"/>
                  </a:lnTo>
                  <a:lnTo>
                    <a:pt x="2037" y="4175"/>
                  </a:lnTo>
                  <a:lnTo>
                    <a:pt x="2037" y="4175"/>
                  </a:lnTo>
                  <a:lnTo>
                    <a:pt x="2037" y="4175"/>
                  </a:lnTo>
                  <a:lnTo>
                    <a:pt x="2046" y="4184"/>
                  </a:lnTo>
                  <a:lnTo>
                    <a:pt x="2064" y="4193"/>
                  </a:lnTo>
                  <a:lnTo>
                    <a:pt x="2064" y="4193"/>
                  </a:lnTo>
                  <a:lnTo>
                    <a:pt x="2072" y="4193"/>
                  </a:lnTo>
                  <a:lnTo>
                    <a:pt x="2090" y="4175"/>
                  </a:lnTo>
                  <a:lnTo>
                    <a:pt x="2090" y="4175"/>
                  </a:lnTo>
                  <a:lnTo>
                    <a:pt x="2108" y="4166"/>
                  </a:lnTo>
                  <a:lnTo>
                    <a:pt x="2152" y="4166"/>
                  </a:lnTo>
                  <a:lnTo>
                    <a:pt x="2152" y="4166"/>
                  </a:lnTo>
                  <a:lnTo>
                    <a:pt x="2169" y="4166"/>
                  </a:lnTo>
                  <a:lnTo>
                    <a:pt x="2187" y="4157"/>
                  </a:lnTo>
                  <a:lnTo>
                    <a:pt x="2187" y="4157"/>
                  </a:lnTo>
                  <a:lnTo>
                    <a:pt x="2187" y="4149"/>
                  </a:lnTo>
                  <a:lnTo>
                    <a:pt x="2187" y="4149"/>
                  </a:lnTo>
                  <a:lnTo>
                    <a:pt x="2205" y="4140"/>
                  </a:lnTo>
                  <a:lnTo>
                    <a:pt x="2205" y="4140"/>
                  </a:lnTo>
                  <a:lnTo>
                    <a:pt x="2249" y="4140"/>
                  </a:lnTo>
                  <a:lnTo>
                    <a:pt x="2284" y="4140"/>
                  </a:lnTo>
                  <a:lnTo>
                    <a:pt x="2284" y="4140"/>
                  </a:lnTo>
                  <a:lnTo>
                    <a:pt x="2319" y="4149"/>
                  </a:lnTo>
                  <a:lnTo>
                    <a:pt x="2328" y="4140"/>
                  </a:lnTo>
                  <a:lnTo>
                    <a:pt x="2346" y="4140"/>
                  </a:lnTo>
                  <a:lnTo>
                    <a:pt x="2346" y="4140"/>
                  </a:lnTo>
                  <a:lnTo>
                    <a:pt x="2355" y="4140"/>
                  </a:lnTo>
                  <a:lnTo>
                    <a:pt x="2355" y="4140"/>
                  </a:lnTo>
                  <a:lnTo>
                    <a:pt x="2364" y="4140"/>
                  </a:lnTo>
                  <a:lnTo>
                    <a:pt x="2372" y="4140"/>
                  </a:lnTo>
                  <a:lnTo>
                    <a:pt x="2372" y="4140"/>
                  </a:lnTo>
                  <a:lnTo>
                    <a:pt x="2381" y="4131"/>
                  </a:lnTo>
                  <a:lnTo>
                    <a:pt x="2390" y="4122"/>
                  </a:lnTo>
                  <a:lnTo>
                    <a:pt x="2390" y="4122"/>
                  </a:lnTo>
                  <a:lnTo>
                    <a:pt x="2399" y="4113"/>
                  </a:lnTo>
                  <a:lnTo>
                    <a:pt x="2408" y="4113"/>
                  </a:lnTo>
                  <a:lnTo>
                    <a:pt x="2425" y="4113"/>
                  </a:lnTo>
                  <a:lnTo>
                    <a:pt x="2425" y="4113"/>
                  </a:lnTo>
                  <a:lnTo>
                    <a:pt x="2452" y="4104"/>
                  </a:lnTo>
                  <a:lnTo>
                    <a:pt x="2478" y="4096"/>
                  </a:lnTo>
                  <a:lnTo>
                    <a:pt x="2549" y="4043"/>
                  </a:lnTo>
                  <a:lnTo>
                    <a:pt x="2549" y="4043"/>
                  </a:lnTo>
                  <a:lnTo>
                    <a:pt x="2619" y="3963"/>
                  </a:lnTo>
                  <a:lnTo>
                    <a:pt x="2681" y="3884"/>
                  </a:lnTo>
                  <a:lnTo>
                    <a:pt x="2681" y="3884"/>
                  </a:lnTo>
                  <a:lnTo>
                    <a:pt x="2716" y="3840"/>
                  </a:lnTo>
                  <a:lnTo>
                    <a:pt x="2743" y="3813"/>
                  </a:lnTo>
                  <a:lnTo>
                    <a:pt x="2761" y="3795"/>
                  </a:lnTo>
                  <a:lnTo>
                    <a:pt x="2761" y="3795"/>
                  </a:lnTo>
                  <a:lnTo>
                    <a:pt x="2778" y="3760"/>
                  </a:lnTo>
                  <a:lnTo>
                    <a:pt x="2787" y="3707"/>
                  </a:lnTo>
                  <a:lnTo>
                    <a:pt x="2787" y="3707"/>
                  </a:lnTo>
                  <a:lnTo>
                    <a:pt x="2787" y="3698"/>
                  </a:lnTo>
                  <a:lnTo>
                    <a:pt x="2787" y="3698"/>
                  </a:lnTo>
                  <a:lnTo>
                    <a:pt x="2787" y="3698"/>
                  </a:lnTo>
                  <a:lnTo>
                    <a:pt x="2787" y="3698"/>
                  </a:lnTo>
                  <a:lnTo>
                    <a:pt x="2787" y="3690"/>
                  </a:lnTo>
                  <a:lnTo>
                    <a:pt x="2796" y="3681"/>
                  </a:lnTo>
                  <a:lnTo>
                    <a:pt x="2796" y="3663"/>
                  </a:lnTo>
                  <a:lnTo>
                    <a:pt x="2796" y="3663"/>
                  </a:lnTo>
                  <a:lnTo>
                    <a:pt x="2787" y="3645"/>
                  </a:lnTo>
                  <a:lnTo>
                    <a:pt x="2778" y="3645"/>
                  </a:lnTo>
                  <a:lnTo>
                    <a:pt x="2778" y="3645"/>
                  </a:lnTo>
                  <a:lnTo>
                    <a:pt x="2769" y="3645"/>
                  </a:lnTo>
                  <a:lnTo>
                    <a:pt x="2769" y="3645"/>
                  </a:lnTo>
                  <a:lnTo>
                    <a:pt x="2769" y="3637"/>
                  </a:lnTo>
                  <a:lnTo>
                    <a:pt x="2769" y="3637"/>
                  </a:lnTo>
                  <a:lnTo>
                    <a:pt x="2778" y="3628"/>
                  </a:lnTo>
                  <a:lnTo>
                    <a:pt x="2796" y="3610"/>
                  </a:lnTo>
                  <a:lnTo>
                    <a:pt x="2858" y="3584"/>
                  </a:lnTo>
                  <a:lnTo>
                    <a:pt x="2858" y="3584"/>
                  </a:lnTo>
                  <a:lnTo>
                    <a:pt x="2911" y="3566"/>
                  </a:lnTo>
                  <a:lnTo>
                    <a:pt x="2919" y="3548"/>
                  </a:lnTo>
                  <a:lnTo>
                    <a:pt x="2928" y="3539"/>
                  </a:lnTo>
                  <a:lnTo>
                    <a:pt x="2928" y="3539"/>
                  </a:lnTo>
                  <a:lnTo>
                    <a:pt x="2928" y="3522"/>
                  </a:lnTo>
                  <a:lnTo>
                    <a:pt x="2937" y="3504"/>
                  </a:lnTo>
                  <a:lnTo>
                    <a:pt x="2937" y="3504"/>
                  </a:lnTo>
                  <a:lnTo>
                    <a:pt x="2937" y="3460"/>
                  </a:lnTo>
                  <a:lnTo>
                    <a:pt x="2937" y="3460"/>
                  </a:lnTo>
                  <a:lnTo>
                    <a:pt x="2937" y="3451"/>
                  </a:lnTo>
                  <a:lnTo>
                    <a:pt x="2937" y="3451"/>
                  </a:lnTo>
                  <a:lnTo>
                    <a:pt x="2937" y="3425"/>
                  </a:lnTo>
                  <a:lnTo>
                    <a:pt x="2937" y="3425"/>
                  </a:lnTo>
                  <a:lnTo>
                    <a:pt x="2928" y="3407"/>
                  </a:lnTo>
                  <a:lnTo>
                    <a:pt x="2928" y="3407"/>
                  </a:lnTo>
                  <a:lnTo>
                    <a:pt x="2928" y="3389"/>
                  </a:lnTo>
                  <a:lnTo>
                    <a:pt x="2928" y="3389"/>
                  </a:lnTo>
                  <a:lnTo>
                    <a:pt x="2928" y="3381"/>
                  </a:lnTo>
                  <a:lnTo>
                    <a:pt x="2928" y="3381"/>
                  </a:lnTo>
                  <a:lnTo>
                    <a:pt x="2919" y="3354"/>
                  </a:lnTo>
                  <a:lnTo>
                    <a:pt x="2911" y="3336"/>
                  </a:lnTo>
                  <a:lnTo>
                    <a:pt x="2911" y="3336"/>
                  </a:lnTo>
                  <a:lnTo>
                    <a:pt x="2902" y="3319"/>
                  </a:lnTo>
                  <a:lnTo>
                    <a:pt x="2902" y="3319"/>
                  </a:lnTo>
                  <a:lnTo>
                    <a:pt x="2893" y="3310"/>
                  </a:lnTo>
                  <a:lnTo>
                    <a:pt x="2893" y="3310"/>
                  </a:lnTo>
                  <a:lnTo>
                    <a:pt x="2893" y="3310"/>
                  </a:lnTo>
                  <a:lnTo>
                    <a:pt x="2893" y="3283"/>
                  </a:lnTo>
                  <a:lnTo>
                    <a:pt x="2893" y="3283"/>
                  </a:lnTo>
                  <a:lnTo>
                    <a:pt x="2902" y="3283"/>
                  </a:lnTo>
                  <a:lnTo>
                    <a:pt x="2902" y="3283"/>
                  </a:lnTo>
                  <a:lnTo>
                    <a:pt x="2919" y="3275"/>
                  </a:lnTo>
                  <a:lnTo>
                    <a:pt x="2928" y="3257"/>
                  </a:lnTo>
                  <a:lnTo>
                    <a:pt x="2928" y="3257"/>
                  </a:lnTo>
                  <a:lnTo>
                    <a:pt x="2928" y="3248"/>
                  </a:lnTo>
                  <a:lnTo>
                    <a:pt x="2928" y="3248"/>
                  </a:lnTo>
                  <a:lnTo>
                    <a:pt x="2955" y="3239"/>
                  </a:lnTo>
                  <a:lnTo>
                    <a:pt x="2955" y="3239"/>
                  </a:lnTo>
                  <a:lnTo>
                    <a:pt x="2972" y="3222"/>
                  </a:lnTo>
                  <a:lnTo>
                    <a:pt x="2972" y="3222"/>
                  </a:lnTo>
                  <a:lnTo>
                    <a:pt x="2990" y="3213"/>
                  </a:lnTo>
                  <a:lnTo>
                    <a:pt x="2999" y="3195"/>
                  </a:lnTo>
                  <a:lnTo>
                    <a:pt x="2999" y="3195"/>
                  </a:lnTo>
                  <a:lnTo>
                    <a:pt x="3034" y="3160"/>
                  </a:lnTo>
                  <a:lnTo>
                    <a:pt x="3034" y="3160"/>
                  </a:lnTo>
                  <a:lnTo>
                    <a:pt x="3069" y="3142"/>
                  </a:lnTo>
                  <a:lnTo>
                    <a:pt x="3069" y="3142"/>
                  </a:lnTo>
                  <a:lnTo>
                    <a:pt x="3096" y="3133"/>
                  </a:lnTo>
                  <a:lnTo>
                    <a:pt x="3096" y="3133"/>
                  </a:lnTo>
                  <a:lnTo>
                    <a:pt x="3113" y="3125"/>
                  </a:lnTo>
                  <a:lnTo>
                    <a:pt x="3113" y="3125"/>
                  </a:lnTo>
                  <a:lnTo>
                    <a:pt x="3149" y="3116"/>
                  </a:lnTo>
                  <a:lnTo>
                    <a:pt x="3149" y="3116"/>
                  </a:lnTo>
                  <a:lnTo>
                    <a:pt x="3175" y="3089"/>
                  </a:lnTo>
                  <a:lnTo>
                    <a:pt x="3211" y="3054"/>
                  </a:lnTo>
                  <a:lnTo>
                    <a:pt x="3228" y="3019"/>
                  </a:lnTo>
                  <a:lnTo>
                    <a:pt x="3237" y="2992"/>
                  </a:lnTo>
                  <a:lnTo>
                    <a:pt x="3237" y="2992"/>
                  </a:lnTo>
                  <a:lnTo>
                    <a:pt x="3237" y="2983"/>
                  </a:lnTo>
                  <a:lnTo>
                    <a:pt x="3237" y="2983"/>
                  </a:lnTo>
                  <a:lnTo>
                    <a:pt x="3228" y="2948"/>
                  </a:lnTo>
                  <a:lnTo>
                    <a:pt x="3228" y="2886"/>
                  </a:lnTo>
                  <a:lnTo>
                    <a:pt x="3228" y="2886"/>
                  </a:lnTo>
                  <a:lnTo>
                    <a:pt x="3228" y="2842"/>
                  </a:lnTo>
                  <a:lnTo>
                    <a:pt x="3228" y="2842"/>
                  </a:lnTo>
                  <a:lnTo>
                    <a:pt x="3228" y="2807"/>
                  </a:lnTo>
                  <a:lnTo>
                    <a:pt x="3228" y="2807"/>
                  </a:lnTo>
                  <a:lnTo>
                    <a:pt x="3219" y="2789"/>
                  </a:lnTo>
                  <a:lnTo>
                    <a:pt x="3219" y="2763"/>
                  </a:lnTo>
                  <a:lnTo>
                    <a:pt x="3219" y="2763"/>
                  </a:lnTo>
                  <a:lnTo>
                    <a:pt x="3219" y="2763"/>
                  </a:lnTo>
                  <a:lnTo>
                    <a:pt x="3219" y="2763"/>
                  </a:lnTo>
                  <a:lnTo>
                    <a:pt x="3219" y="2754"/>
                  </a:lnTo>
                  <a:lnTo>
                    <a:pt x="3219" y="2745"/>
                  </a:lnTo>
                  <a:lnTo>
                    <a:pt x="3219" y="2745"/>
                  </a:lnTo>
                  <a:lnTo>
                    <a:pt x="3211" y="2736"/>
                  </a:lnTo>
                  <a:lnTo>
                    <a:pt x="3202" y="2727"/>
                  </a:lnTo>
                  <a:lnTo>
                    <a:pt x="3202" y="2727"/>
                  </a:lnTo>
                  <a:lnTo>
                    <a:pt x="3193" y="2718"/>
                  </a:lnTo>
                  <a:lnTo>
                    <a:pt x="3193" y="2718"/>
                  </a:lnTo>
                  <a:lnTo>
                    <a:pt x="3184" y="2718"/>
                  </a:lnTo>
                  <a:lnTo>
                    <a:pt x="3175" y="2701"/>
                  </a:lnTo>
                  <a:lnTo>
                    <a:pt x="3175" y="2701"/>
                  </a:lnTo>
                  <a:lnTo>
                    <a:pt x="3175" y="2683"/>
                  </a:lnTo>
                  <a:lnTo>
                    <a:pt x="3166" y="2666"/>
                  </a:lnTo>
                  <a:lnTo>
                    <a:pt x="3166" y="2666"/>
                  </a:lnTo>
                  <a:lnTo>
                    <a:pt x="3166" y="2666"/>
                  </a:lnTo>
                  <a:lnTo>
                    <a:pt x="3158" y="2648"/>
                  </a:lnTo>
                  <a:lnTo>
                    <a:pt x="3158" y="2613"/>
                  </a:lnTo>
                  <a:lnTo>
                    <a:pt x="3158" y="2613"/>
                  </a:lnTo>
                  <a:lnTo>
                    <a:pt x="3149" y="2595"/>
                  </a:lnTo>
                  <a:lnTo>
                    <a:pt x="3149" y="2595"/>
                  </a:lnTo>
                  <a:lnTo>
                    <a:pt x="3149" y="2595"/>
                  </a:lnTo>
                  <a:lnTo>
                    <a:pt x="3149" y="2595"/>
                  </a:lnTo>
                  <a:lnTo>
                    <a:pt x="3158" y="2568"/>
                  </a:lnTo>
                  <a:lnTo>
                    <a:pt x="3166" y="2568"/>
                  </a:lnTo>
                  <a:lnTo>
                    <a:pt x="3166" y="2568"/>
                  </a:lnTo>
                  <a:lnTo>
                    <a:pt x="3166" y="2551"/>
                  </a:lnTo>
                  <a:lnTo>
                    <a:pt x="3166" y="2551"/>
                  </a:lnTo>
                  <a:lnTo>
                    <a:pt x="3158" y="2533"/>
                  </a:lnTo>
                  <a:lnTo>
                    <a:pt x="3149" y="2533"/>
                  </a:lnTo>
                  <a:lnTo>
                    <a:pt x="3149" y="2533"/>
                  </a:lnTo>
                  <a:lnTo>
                    <a:pt x="3140" y="2524"/>
                  </a:lnTo>
                  <a:lnTo>
                    <a:pt x="3131" y="2515"/>
                  </a:lnTo>
                  <a:lnTo>
                    <a:pt x="3131" y="2515"/>
                  </a:lnTo>
                  <a:lnTo>
                    <a:pt x="3140" y="2489"/>
                  </a:lnTo>
                  <a:lnTo>
                    <a:pt x="3158" y="2445"/>
                  </a:lnTo>
                  <a:lnTo>
                    <a:pt x="3158" y="2445"/>
                  </a:lnTo>
                  <a:lnTo>
                    <a:pt x="3158" y="2436"/>
                  </a:lnTo>
                  <a:lnTo>
                    <a:pt x="3158" y="2436"/>
                  </a:lnTo>
                  <a:lnTo>
                    <a:pt x="3166" y="2427"/>
                  </a:lnTo>
                  <a:lnTo>
                    <a:pt x="3166" y="2427"/>
                  </a:lnTo>
                  <a:lnTo>
                    <a:pt x="3211" y="2321"/>
                  </a:lnTo>
                  <a:lnTo>
                    <a:pt x="3211" y="2321"/>
                  </a:lnTo>
                  <a:lnTo>
                    <a:pt x="3228" y="2304"/>
                  </a:lnTo>
                  <a:lnTo>
                    <a:pt x="3228" y="2304"/>
                  </a:lnTo>
                  <a:lnTo>
                    <a:pt x="3228" y="2304"/>
                  </a:lnTo>
                  <a:lnTo>
                    <a:pt x="3228" y="2304"/>
                  </a:lnTo>
                  <a:lnTo>
                    <a:pt x="3237" y="2304"/>
                  </a:lnTo>
                  <a:lnTo>
                    <a:pt x="3237" y="2304"/>
                  </a:lnTo>
                  <a:lnTo>
                    <a:pt x="3255" y="2295"/>
                  </a:lnTo>
                  <a:lnTo>
                    <a:pt x="3263" y="2295"/>
                  </a:lnTo>
                  <a:lnTo>
                    <a:pt x="3263" y="2295"/>
                  </a:lnTo>
                  <a:lnTo>
                    <a:pt x="3272" y="2286"/>
                  </a:lnTo>
                  <a:lnTo>
                    <a:pt x="3281" y="2277"/>
                  </a:lnTo>
                  <a:lnTo>
                    <a:pt x="3281" y="2277"/>
                  </a:lnTo>
                  <a:lnTo>
                    <a:pt x="3290" y="2259"/>
                  </a:lnTo>
                  <a:lnTo>
                    <a:pt x="3290" y="2259"/>
                  </a:lnTo>
                  <a:lnTo>
                    <a:pt x="3290" y="2259"/>
                  </a:lnTo>
                  <a:lnTo>
                    <a:pt x="3299" y="2251"/>
                  </a:lnTo>
                  <a:lnTo>
                    <a:pt x="3299" y="2251"/>
                  </a:lnTo>
                  <a:lnTo>
                    <a:pt x="3369" y="2180"/>
                  </a:lnTo>
                  <a:lnTo>
                    <a:pt x="3413" y="2136"/>
                  </a:lnTo>
                  <a:lnTo>
                    <a:pt x="3413" y="2136"/>
                  </a:lnTo>
                  <a:lnTo>
                    <a:pt x="3466" y="2092"/>
                  </a:lnTo>
                  <a:lnTo>
                    <a:pt x="3502" y="2065"/>
                  </a:lnTo>
                  <a:lnTo>
                    <a:pt x="3502" y="2065"/>
                  </a:lnTo>
                  <a:lnTo>
                    <a:pt x="3537" y="2048"/>
                  </a:lnTo>
                  <a:lnTo>
                    <a:pt x="3572" y="2012"/>
                  </a:lnTo>
                  <a:lnTo>
                    <a:pt x="3652" y="1933"/>
                  </a:lnTo>
                  <a:lnTo>
                    <a:pt x="3652" y="1933"/>
                  </a:lnTo>
                  <a:lnTo>
                    <a:pt x="3687" y="1880"/>
                  </a:lnTo>
                  <a:lnTo>
                    <a:pt x="3705" y="1853"/>
                  </a:lnTo>
                  <a:lnTo>
                    <a:pt x="3713" y="1827"/>
                  </a:lnTo>
                  <a:lnTo>
                    <a:pt x="3713" y="1827"/>
                  </a:lnTo>
                  <a:lnTo>
                    <a:pt x="3731" y="1800"/>
                  </a:lnTo>
                  <a:lnTo>
                    <a:pt x="3766" y="1747"/>
                  </a:lnTo>
                  <a:lnTo>
                    <a:pt x="3766" y="1747"/>
                  </a:lnTo>
                  <a:lnTo>
                    <a:pt x="3802" y="1686"/>
                  </a:lnTo>
                  <a:lnTo>
                    <a:pt x="3819" y="1633"/>
                  </a:lnTo>
                  <a:lnTo>
                    <a:pt x="3819" y="1633"/>
                  </a:lnTo>
                  <a:lnTo>
                    <a:pt x="3828" y="1597"/>
                  </a:lnTo>
                  <a:lnTo>
                    <a:pt x="3828" y="1597"/>
                  </a:lnTo>
                  <a:lnTo>
                    <a:pt x="3846" y="1536"/>
                  </a:lnTo>
                  <a:lnTo>
                    <a:pt x="3846" y="1536"/>
                  </a:lnTo>
                  <a:lnTo>
                    <a:pt x="3846" y="1536"/>
                  </a:lnTo>
                  <a:lnTo>
                    <a:pt x="3846" y="1536"/>
                  </a:lnTo>
                  <a:lnTo>
                    <a:pt x="3837" y="1518"/>
                  </a:lnTo>
                  <a:close/>
                  <a:moveTo>
                    <a:pt x="2866" y="2771"/>
                  </a:moveTo>
                  <a:lnTo>
                    <a:pt x="2866" y="2771"/>
                  </a:lnTo>
                  <a:lnTo>
                    <a:pt x="2866" y="2771"/>
                  </a:lnTo>
                  <a:lnTo>
                    <a:pt x="2866" y="2771"/>
                  </a:lnTo>
                  <a:lnTo>
                    <a:pt x="2866" y="2763"/>
                  </a:lnTo>
                  <a:lnTo>
                    <a:pt x="2866" y="2763"/>
                  </a:lnTo>
                  <a:lnTo>
                    <a:pt x="2858" y="2745"/>
                  </a:lnTo>
                  <a:lnTo>
                    <a:pt x="2858" y="2745"/>
                  </a:lnTo>
                  <a:lnTo>
                    <a:pt x="2858" y="2745"/>
                  </a:lnTo>
                  <a:lnTo>
                    <a:pt x="2858" y="2745"/>
                  </a:lnTo>
                  <a:lnTo>
                    <a:pt x="2858" y="2736"/>
                  </a:lnTo>
                  <a:lnTo>
                    <a:pt x="2858" y="2736"/>
                  </a:lnTo>
                  <a:lnTo>
                    <a:pt x="2858" y="2727"/>
                  </a:lnTo>
                  <a:lnTo>
                    <a:pt x="2858" y="2727"/>
                  </a:lnTo>
                  <a:lnTo>
                    <a:pt x="2849" y="2718"/>
                  </a:lnTo>
                  <a:lnTo>
                    <a:pt x="2849" y="2718"/>
                  </a:lnTo>
                  <a:lnTo>
                    <a:pt x="2849" y="2710"/>
                  </a:lnTo>
                  <a:lnTo>
                    <a:pt x="2849" y="2710"/>
                  </a:lnTo>
                  <a:lnTo>
                    <a:pt x="2858" y="2710"/>
                  </a:lnTo>
                  <a:lnTo>
                    <a:pt x="2858" y="2710"/>
                  </a:lnTo>
                  <a:lnTo>
                    <a:pt x="2858" y="2710"/>
                  </a:lnTo>
                  <a:lnTo>
                    <a:pt x="2858" y="2710"/>
                  </a:lnTo>
                  <a:lnTo>
                    <a:pt x="2875" y="2754"/>
                  </a:lnTo>
                  <a:lnTo>
                    <a:pt x="2884" y="2798"/>
                  </a:lnTo>
                  <a:lnTo>
                    <a:pt x="2884" y="2807"/>
                  </a:lnTo>
                  <a:lnTo>
                    <a:pt x="2884" y="2807"/>
                  </a:lnTo>
                  <a:lnTo>
                    <a:pt x="2893" y="2816"/>
                  </a:lnTo>
                  <a:lnTo>
                    <a:pt x="2893" y="2816"/>
                  </a:lnTo>
                  <a:lnTo>
                    <a:pt x="2884" y="2824"/>
                  </a:lnTo>
                  <a:lnTo>
                    <a:pt x="2884" y="2824"/>
                  </a:lnTo>
                  <a:lnTo>
                    <a:pt x="2884" y="2824"/>
                  </a:lnTo>
                  <a:lnTo>
                    <a:pt x="2884" y="2824"/>
                  </a:lnTo>
                  <a:lnTo>
                    <a:pt x="2884" y="2860"/>
                  </a:lnTo>
                  <a:lnTo>
                    <a:pt x="2902" y="2904"/>
                  </a:lnTo>
                  <a:lnTo>
                    <a:pt x="2902" y="2904"/>
                  </a:lnTo>
                  <a:lnTo>
                    <a:pt x="2911" y="2939"/>
                  </a:lnTo>
                  <a:lnTo>
                    <a:pt x="2911" y="2939"/>
                  </a:lnTo>
                  <a:lnTo>
                    <a:pt x="2911" y="2957"/>
                  </a:lnTo>
                  <a:lnTo>
                    <a:pt x="2911" y="2957"/>
                  </a:lnTo>
                  <a:lnTo>
                    <a:pt x="2911" y="2957"/>
                  </a:lnTo>
                  <a:lnTo>
                    <a:pt x="2911" y="2957"/>
                  </a:lnTo>
                  <a:lnTo>
                    <a:pt x="2911" y="2957"/>
                  </a:lnTo>
                  <a:lnTo>
                    <a:pt x="2902" y="2948"/>
                  </a:lnTo>
                  <a:lnTo>
                    <a:pt x="2884" y="2930"/>
                  </a:lnTo>
                  <a:lnTo>
                    <a:pt x="2875" y="2904"/>
                  </a:lnTo>
                  <a:lnTo>
                    <a:pt x="2866" y="2869"/>
                  </a:lnTo>
                  <a:lnTo>
                    <a:pt x="2866" y="2869"/>
                  </a:lnTo>
                  <a:lnTo>
                    <a:pt x="2866" y="2851"/>
                  </a:lnTo>
                  <a:lnTo>
                    <a:pt x="2866" y="2833"/>
                  </a:lnTo>
                  <a:lnTo>
                    <a:pt x="2866" y="2833"/>
                  </a:lnTo>
                  <a:lnTo>
                    <a:pt x="2875" y="2807"/>
                  </a:lnTo>
                  <a:lnTo>
                    <a:pt x="2875" y="2789"/>
                  </a:lnTo>
                  <a:lnTo>
                    <a:pt x="2866" y="2771"/>
                  </a:lnTo>
                  <a:close/>
                  <a:moveTo>
                    <a:pt x="2875" y="2189"/>
                  </a:moveTo>
                  <a:lnTo>
                    <a:pt x="2875" y="2189"/>
                  </a:lnTo>
                  <a:lnTo>
                    <a:pt x="2866" y="2189"/>
                  </a:lnTo>
                  <a:lnTo>
                    <a:pt x="2866" y="2189"/>
                  </a:lnTo>
                  <a:lnTo>
                    <a:pt x="2866" y="2189"/>
                  </a:lnTo>
                  <a:lnTo>
                    <a:pt x="2849" y="2198"/>
                  </a:lnTo>
                  <a:lnTo>
                    <a:pt x="2840" y="2206"/>
                  </a:lnTo>
                  <a:lnTo>
                    <a:pt x="2840" y="2215"/>
                  </a:lnTo>
                  <a:lnTo>
                    <a:pt x="2840" y="2215"/>
                  </a:lnTo>
                  <a:lnTo>
                    <a:pt x="2840" y="2224"/>
                  </a:lnTo>
                  <a:lnTo>
                    <a:pt x="2840" y="2224"/>
                  </a:lnTo>
                  <a:lnTo>
                    <a:pt x="2840" y="2233"/>
                  </a:lnTo>
                  <a:lnTo>
                    <a:pt x="2840" y="2233"/>
                  </a:lnTo>
                  <a:lnTo>
                    <a:pt x="2831" y="2251"/>
                  </a:lnTo>
                  <a:lnTo>
                    <a:pt x="2822" y="2268"/>
                  </a:lnTo>
                  <a:lnTo>
                    <a:pt x="2822" y="2268"/>
                  </a:lnTo>
                  <a:lnTo>
                    <a:pt x="2813" y="2268"/>
                  </a:lnTo>
                  <a:lnTo>
                    <a:pt x="2805" y="2277"/>
                  </a:lnTo>
                  <a:lnTo>
                    <a:pt x="2805" y="2277"/>
                  </a:lnTo>
                  <a:lnTo>
                    <a:pt x="2813" y="2295"/>
                  </a:lnTo>
                  <a:lnTo>
                    <a:pt x="2813" y="2295"/>
                  </a:lnTo>
                  <a:lnTo>
                    <a:pt x="2813" y="2304"/>
                  </a:lnTo>
                  <a:lnTo>
                    <a:pt x="2813" y="2304"/>
                  </a:lnTo>
                  <a:lnTo>
                    <a:pt x="2796" y="2295"/>
                  </a:lnTo>
                  <a:lnTo>
                    <a:pt x="2796" y="2295"/>
                  </a:lnTo>
                  <a:lnTo>
                    <a:pt x="2761" y="2295"/>
                  </a:lnTo>
                  <a:lnTo>
                    <a:pt x="2734" y="2295"/>
                  </a:lnTo>
                  <a:lnTo>
                    <a:pt x="2734" y="2295"/>
                  </a:lnTo>
                  <a:lnTo>
                    <a:pt x="2725" y="2295"/>
                  </a:lnTo>
                  <a:lnTo>
                    <a:pt x="2725" y="2295"/>
                  </a:lnTo>
                  <a:lnTo>
                    <a:pt x="2725" y="2277"/>
                  </a:lnTo>
                  <a:lnTo>
                    <a:pt x="2725" y="2251"/>
                  </a:lnTo>
                  <a:lnTo>
                    <a:pt x="2725" y="2251"/>
                  </a:lnTo>
                  <a:lnTo>
                    <a:pt x="2734" y="2251"/>
                  </a:lnTo>
                  <a:lnTo>
                    <a:pt x="2743" y="2233"/>
                  </a:lnTo>
                  <a:lnTo>
                    <a:pt x="2743" y="2233"/>
                  </a:lnTo>
                  <a:lnTo>
                    <a:pt x="2743" y="2233"/>
                  </a:lnTo>
                  <a:lnTo>
                    <a:pt x="2734" y="2224"/>
                  </a:lnTo>
                  <a:lnTo>
                    <a:pt x="2734" y="2224"/>
                  </a:lnTo>
                  <a:lnTo>
                    <a:pt x="2743" y="2215"/>
                  </a:lnTo>
                  <a:lnTo>
                    <a:pt x="2743" y="2215"/>
                  </a:lnTo>
                  <a:lnTo>
                    <a:pt x="2752" y="2189"/>
                  </a:lnTo>
                  <a:lnTo>
                    <a:pt x="2778" y="2171"/>
                  </a:lnTo>
                  <a:lnTo>
                    <a:pt x="2778" y="2171"/>
                  </a:lnTo>
                  <a:lnTo>
                    <a:pt x="2805" y="2162"/>
                  </a:lnTo>
                  <a:lnTo>
                    <a:pt x="2840" y="2171"/>
                  </a:lnTo>
                  <a:lnTo>
                    <a:pt x="2849" y="2171"/>
                  </a:lnTo>
                  <a:lnTo>
                    <a:pt x="2849" y="2171"/>
                  </a:lnTo>
                  <a:lnTo>
                    <a:pt x="2849" y="2171"/>
                  </a:lnTo>
                  <a:lnTo>
                    <a:pt x="2849" y="2171"/>
                  </a:lnTo>
                  <a:lnTo>
                    <a:pt x="2849" y="2171"/>
                  </a:lnTo>
                  <a:lnTo>
                    <a:pt x="2849" y="2171"/>
                  </a:lnTo>
                  <a:lnTo>
                    <a:pt x="2875" y="2189"/>
                  </a:lnTo>
                  <a:close/>
                  <a:moveTo>
                    <a:pt x="2655" y="2621"/>
                  </a:moveTo>
                  <a:lnTo>
                    <a:pt x="2655" y="2621"/>
                  </a:lnTo>
                  <a:lnTo>
                    <a:pt x="2655" y="2621"/>
                  </a:lnTo>
                  <a:lnTo>
                    <a:pt x="2655" y="2621"/>
                  </a:lnTo>
                  <a:lnTo>
                    <a:pt x="2646" y="2604"/>
                  </a:lnTo>
                  <a:lnTo>
                    <a:pt x="2646" y="2604"/>
                  </a:lnTo>
                  <a:lnTo>
                    <a:pt x="2646" y="2595"/>
                  </a:lnTo>
                  <a:lnTo>
                    <a:pt x="2646" y="2595"/>
                  </a:lnTo>
                  <a:lnTo>
                    <a:pt x="2637" y="2586"/>
                  </a:lnTo>
                  <a:lnTo>
                    <a:pt x="2637" y="2586"/>
                  </a:lnTo>
                  <a:lnTo>
                    <a:pt x="2628" y="2568"/>
                  </a:lnTo>
                  <a:lnTo>
                    <a:pt x="2611" y="2551"/>
                  </a:lnTo>
                  <a:lnTo>
                    <a:pt x="2611" y="2551"/>
                  </a:lnTo>
                  <a:lnTo>
                    <a:pt x="2593" y="2524"/>
                  </a:lnTo>
                  <a:lnTo>
                    <a:pt x="2584" y="2480"/>
                  </a:lnTo>
                  <a:lnTo>
                    <a:pt x="2584" y="2427"/>
                  </a:lnTo>
                  <a:lnTo>
                    <a:pt x="2584" y="2374"/>
                  </a:lnTo>
                  <a:lnTo>
                    <a:pt x="2584" y="2374"/>
                  </a:lnTo>
                  <a:lnTo>
                    <a:pt x="2584" y="2392"/>
                  </a:lnTo>
                  <a:lnTo>
                    <a:pt x="2584" y="2392"/>
                  </a:lnTo>
                  <a:lnTo>
                    <a:pt x="2593" y="2418"/>
                  </a:lnTo>
                  <a:lnTo>
                    <a:pt x="2593" y="2418"/>
                  </a:lnTo>
                  <a:lnTo>
                    <a:pt x="2593" y="2418"/>
                  </a:lnTo>
                  <a:lnTo>
                    <a:pt x="2593" y="2418"/>
                  </a:lnTo>
                  <a:lnTo>
                    <a:pt x="2593" y="2427"/>
                  </a:lnTo>
                  <a:lnTo>
                    <a:pt x="2593" y="2427"/>
                  </a:lnTo>
                  <a:lnTo>
                    <a:pt x="2602" y="2480"/>
                  </a:lnTo>
                  <a:lnTo>
                    <a:pt x="2611" y="2507"/>
                  </a:lnTo>
                  <a:lnTo>
                    <a:pt x="2628" y="2524"/>
                  </a:lnTo>
                  <a:lnTo>
                    <a:pt x="2628" y="2524"/>
                  </a:lnTo>
                  <a:lnTo>
                    <a:pt x="2646" y="2551"/>
                  </a:lnTo>
                  <a:lnTo>
                    <a:pt x="2646" y="2568"/>
                  </a:lnTo>
                  <a:lnTo>
                    <a:pt x="2646" y="2568"/>
                  </a:lnTo>
                  <a:lnTo>
                    <a:pt x="2655" y="2577"/>
                  </a:lnTo>
                  <a:lnTo>
                    <a:pt x="2655" y="2577"/>
                  </a:lnTo>
                  <a:lnTo>
                    <a:pt x="2655" y="2604"/>
                  </a:lnTo>
                  <a:lnTo>
                    <a:pt x="2655" y="2604"/>
                  </a:lnTo>
                  <a:lnTo>
                    <a:pt x="2664" y="2604"/>
                  </a:lnTo>
                  <a:lnTo>
                    <a:pt x="2664" y="2604"/>
                  </a:lnTo>
                  <a:lnTo>
                    <a:pt x="2664" y="2621"/>
                  </a:lnTo>
                  <a:lnTo>
                    <a:pt x="2664" y="2621"/>
                  </a:lnTo>
                  <a:lnTo>
                    <a:pt x="2672" y="2630"/>
                  </a:lnTo>
                  <a:lnTo>
                    <a:pt x="2672" y="2630"/>
                  </a:lnTo>
                  <a:lnTo>
                    <a:pt x="2672" y="2639"/>
                  </a:lnTo>
                  <a:lnTo>
                    <a:pt x="2672" y="2639"/>
                  </a:lnTo>
                  <a:lnTo>
                    <a:pt x="2672" y="2639"/>
                  </a:lnTo>
                  <a:lnTo>
                    <a:pt x="2664" y="2630"/>
                  </a:lnTo>
                  <a:lnTo>
                    <a:pt x="2664" y="2630"/>
                  </a:lnTo>
                  <a:lnTo>
                    <a:pt x="2655" y="2630"/>
                  </a:lnTo>
                  <a:lnTo>
                    <a:pt x="2655" y="2630"/>
                  </a:lnTo>
                  <a:lnTo>
                    <a:pt x="2655" y="262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49" name="Freeform 36">
              <a:extLst>
                <a:ext uri="{FF2B5EF4-FFF2-40B4-BE49-F238E27FC236}">
                  <a16:creationId xmlns="" xmlns:a16="http://schemas.microsoft.com/office/drawing/2014/main" id="{A3162D2F-7668-4B99-A70D-E018B2FBA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1138" y="4549775"/>
              <a:ext cx="149225" cy="282575"/>
            </a:xfrm>
            <a:custGeom>
              <a:avLst/>
              <a:gdLst>
                <a:gd name="T0" fmla="*/ 397 w 416"/>
                <a:gd name="T1" fmla="*/ 97 h 787"/>
                <a:gd name="T2" fmla="*/ 371 w 416"/>
                <a:gd name="T3" fmla="*/ 35 h 787"/>
                <a:gd name="T4" fmla="*/ 362 w 416"/>
                <a:gd name="T5" fmla="*/ 27 h 787"/>
                <a:gd name="T6" fmla="*/ 362 w 416"/>
                <a:gd name="T7" fmla="*/ 9 h 787"/>
                <a:gd name="T8" fmla="*/ 344 w 416"/>
                <a:gd name="T9" fmla="*/ 0 h 787"/>
                <a:gd name="T10" fmla="*/ 327 w 416"/>
                <a:gd name="T11" fmla="*/ 18 h 787"/>
                <a:gd name="T12" fmla="*/ 318 w 416"/>
                <a:gd name="T13" fmla="*/ 27 h 787"/>
                <a:gd name="T14" fmla="*/ 318 w 416"/>
                <a:gd name="T15" fmla="*/ 35 h 787"/>
                <a:gd name="T16" fmla="*/ 309 w 416"/>
                <a:gd name="T17" fmla="*/ 71 h 787"/>
                <a:gd name="T18" fmla="*/ 309 w 416"/>
                <a:gd name="T19" fmla="*/ 71 h 787"/>
                <a:gd name="T20" fmla="*/ 283 w 416"/>
                <a:gd name="T21" fmla="*/ 80 h 787"/>
                <a:gd name="T22" fmla="*/ 256 w 416"/>
                <a:gd name="T23" fmla="*/ 88 h 787"/>
                <a:gd name="T24" fmla="*/ 256 w 416"/>
                <a:gd name="T25" fmla="*/ 106 h 787"/>
                <a:gd name="T26" fmla="*/ 256 w 416"/>
                <a:gd name="T27" fmla="*/ 115 h 787"/>
                <a:gd name="T28" fmla="*/ 247 w 416"/>
                <a:gd name="T29" fmla="*/ 141 h 787"/>
                <a:gd name="T30" fmla="*/ 256 w 416"/>
                <a:gd name="T31" fmla="*/ 141 h 787"/>
                <a:gd name="T32" fmla="*/ 239 w 416"/>
                <a:gd name="T33" fmla="*/ 159 h 787"/>
                <a:gd name="T34" fmla="*/ 203 w 416"/>
                <a:gd name="T35" fmla="*/ 177 h 787"/>
                <a:gd name="T36" fmla="*/ 177 w 416"/>
                <a:gd name="T37" fmla="*/ 185 h 787"/>
                <a:gd name="T38" fmla="*/ 133 w 416"/>
                <a:gd name="T39" fmla="*/ 212 h 787"/>
                <a:gd name="T40" fmla="*/ 97 w 416"/>
                <a:gd name="T41" fmla="*/ 212 h 787"/>
                <a:gd name="T42" fmla="*/ 62 w 416"/>
                <a:gd name="T43" fmla="*/ 221 h 787"/>
                <a:gd name="T44" fmla="*/ 53 w 416"/>
                <a:gd name="T45" fmla="*/ 230 h 787"/>
                <a:gd name="T46" fmla="*/ 44 w 416"/>
                <a:gd name="T47" fmla="*/ 256 h 787"/>
                <a:gd name="T48" fmla="*/ 36 w 416"/>
                <a:gd name="T49" fmla="*/ 300 h 787"/>
                <a:gd name="T50" fmla="*/ 27 w 416"/>
                <a:gd name="T51" fmla="*/ 336 h 787"/>
                <a:gd name="T52" fmla="*/ 44 w 416"/>
                <a:gd name="T53" fmla="*/ 406 h 787"/>
                <a:gd name="T54" fmla="*/ 53 w 416"/>
                <a:gd name="T55" fmla="*/ 477 h 787"/>
                <a:gd name="T56" fmla="*/ 9 w 416"/>
                <a:gd name="T57" fmla="*/ 547 h 787"/>
                <a:gd name="T58" fmla="*/ 9 w 416"/>
                <a:gd name="T59" fmla="*/ 645 h 787"/>
                <a:gd name="T60" fmla="*/ 27 w 416"/>
                <a:gd name="T61" fmla="*/ 689 h 787"/>
                <a:gd name="T62" fmla="*/ 44 w 416"/>
                <a:gd name="T63" fmla="*/ 750 h 787"/>
                <a:gd name="T64" fmla="*/ 133 w 416"/>
                <a:gd name="T65" fmla="*/ 786 h 787"/>
                <a:gd name="T66" fmla="*/ 159 w 416"/>
                <a:gd name="T67" fmla="*/ 777 h 787"/>
                <a:gd name="T68" fmla="*/ 177 w 416"/>
                <a:gd name="T69" fmla="*/ 768 h 787"/>
                <a:gd name="T70" fmla="*/ 203 w 416"/>
                <a:gd name="T71" fmla="*/ 759 h 787"/>
                <a:gd name="T72" fmla="*/ 221 w 416"/>
                <a:gd name="T73" fmla="*/ 750 h 787"/>
                <a:gd name="T74" fmla="*/ 265 w 416"/>
                <a:gd name="T75" fmla="*/ 636 h 787"/>
                <a:gd name="T76" fmla="*/ 300 w 416"/>
                <a:gd name="T77" fmla="*/ 521 h 787"/>
                <a:gd name="T78" fmla="*/ 362 w 416"/>
                <a:gd name="T79" fmla="*/ 309 h 787"/>
                <a:gd name="T80" fmla="*/ 362 w 416"/>
                <a:gd name="T81" fmla="*/ 300 h 787"/>
                <a:gd name="T82" fmla="*/ 371 w 416"/>
                <a:gd name="T83" fmla="*/ 274 h 787"/>
                <a:gd name="T84" fmla="*/ 371 w 416"/>
                <a:gd name="T85" fmla="*/ 238 h 787"/>
                <a:gd name="T86" fmla="*/ 371 w 416"/>
                <a:gd name="T87" fmla="*/ 212 h 787"/>
                <a:gd name="T88" fmla="*/ 371 w 416"/>
                <a:gd name="T89" fmla="*/ 212 h 787"/>
                <a:gd name="T90" fmla="*/ 380 w 416"/>
                <a:gd name="T91" fmla="*/ 230 h 787"/>
                <a:gd name="T92" fmla="*/ 406 w 416"/>
                <a:gd name="T93" fmla="*/ 230 h 787"/>
                <a:gd name="T94" fmla="*/ 415 w 416"/>
                <a:gd name="T95" fmla="*/ 203 h 787"/>
                <a:gd name="T96" fmla="*/ 415 w 416"/>
                <a:gd name="T97" fmla="*/ 150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6" h="787">
                  <a:moveTo>
                    <a:pt x="406" y="132"/>
                  </a:moveTo>
                  <a:lnTo>
                    <a:pt x="406" y="132"/>
                  </a:lnTo>
                  <a:lnTo>
                    <a:pt x="397" y="97"/>
                  </a:lnTo>
                  <a:lnTo>
                    <a:pt x="397" y="97"/>
                  </a:lnTo>
                  <a:lnTo>
                    <a:pt x="389" y="71"/>
                  </a:lnTo>
                  <a:lnTo>
                    <a:pt x="371" y="35"/>
                  </a:lnTo>
                  <a:lnTo>
                    <a:pt x="371" y="35"/>
                  </a:lnTo>
                  <a:lnTo>
                    <a:pt x="362" y="27"/>
                  </a:lnTo>
                  <a:lnTo>
                    <a:pt x="362" y="27"/>
                  </a:lnTo>
                  <a:lnTo>
                    <a:pt x="362" y="18"/>
                  </a:lnTo>
                  <a:lnTo>
                    <a:pt x="362" y="18"/>
                  </a:lnTo>
                  <a:lnTo>
                    <a:pt x="362" y="9"/>
                  </a:lnTo>
                  <a:lnTo>
                    <a:pt x="353" y="9"/>
                  </a:lnTo>
                  <a:lnTo>
                    <a:pt x="353" y="9"/>
                  </a:lnTo>
                  <a:lnTo>
                    <a:pt x="344" y="0"/>
                  </a:lnTo>
                  <a:lnTo>
                    <a:pt x="336" y="9"/>
                  </a:lnTo>
                  <a:lnTo>
                    <a:pt x="336" y="9"/>
                  </a:lnTo>
                  <a:lnTo>
                    <a:pt x="327" y="18"/>
                  </a:lnTo>
                  <a:lnTo>
                    <a:pt x="327" y="18"/>
                  </a:lnTo>
                  <a:lnTo>
                    <a:pt x="318" y="18"/>
                  </a:lnTo>
                  <a:lnTo>
                    <a:pt x="318" y="27"/>
                  </a:lnTo>
                  <a:lnTo>
                    <a:pt x="318" y="27"/>
                  </a:lnTo>
                  <a:lnTo>
                    <a:pt x="318" y="35"/>
                  </a:lnTo>
                  <a:lnTo>
                    <a:pt x="318" y="35"/>
                  </a:lnTo>
                  <a:lnTo>
                    <a:pt x="309" y="62"/>
                  </a:lnTo>
                  <a:lnTo>
                    <a:pt x="309" y="62"/>
                  </a:lnTo>
                  <a:lnTo>
                    <a:pt x="309" y="71"/>
                  </a:lnTo>
                  <a:lnTo>
                    <a:pt x="309" y="71"/>
                  </a:lnTo>
                  <a:lnTo>
                    <a:pt x="309" y="71"/>
                  </a:lnTo>
                  <a:lnTo>
                    <a:pt x="309" y="71"/>
                  </a:lnTo>
                  <a:lnTo>
                    <a:pt x="309" y="71"/>
                  </a:lnTo>
                  <a:lnTo>
                    <a:pt x="283" y="80"/>
                  </a:lnTo>
                  <a:lnTo>
                    <a:pt x="283" y="80"/>
                  </a:lnTo>
                  <a:lnTo>
                    <a:pt x="274" y="80"/>
                  </a:lnTo>
                  <a:lnTo>
                    <a:pt x="256" y="88"/>
                  </a:lnTo>
                  <a:lnTo>
                    <a:pt x="256" y="88"/>
                  </a:lnTo>
                  <a:lnTo>
                    <a:pt x="256" y="106"/>
                  </a:lnTo>
                  <a:lnTo>
                    <a:pt x="256" y="106"/>
                  </a:lnTo>
                  <a:lnTo>
                    <a:pt x="256" y="106"/>
                  </a:lnTo>
                  <a:lnTo>
                    <a:pt x="256" y="115"/>
                  </a:lnTo>
                  <a:lnTo>
                    <a:pt x="256" y="115"/>
                  </a:lnTo>
                  <a:lnTo>
                    <a:pt x="256" y="115"/>
                  </a:lnTo>
                  <a:lnTo>
                    <a:pt x="256" y="115"/>
                  </a:lnTo>
                  <a:lnTo>
                    <a:pt x="247" y="132"/>
                  </a:lnTo>
                  <a:lnTo>
                    <a:pt x="247" y="141"/>
                  </a:lnTo>
                  <a:lnTo>
                    <a:pt x="247" y="141"/>
                  </a:lnTo>
                  <a:lnTo>
                    <a:pt x="256" y="141"/>
                  </a:lnTo>
                  <a:lnTo>
                    <a:pt x="256" y="141"/>
                  </a:lnTo>
                  <a:lnTo>
                    <a:pt x="247" y="150"/>
                  </a:lnTo>
                  <a:lnTo>
                    <a:pt x="247" y="150"/>
                  </a:lnTo>
                  <a:lnTo>
                    <a:pt x="239" y="159"/>
                  </a:lnTo>
                  <a:lnTo>
                    <a:pt x="221" y="168"/>
                  </a:lnTo>
                  <a:lnTo>
                    <a:pt x="221" y="168"/>
                  </a:lnTo>
                  <a:lnTo>
                    <a:pt x="203" y="177"/>
                  </a:lnTo>
                  <a:lnTo>
                    <a:pt x="194" y="177"/>
                  </a:lnTo>
                  <a:lnTo>
                    <a:pt x="194" y="177"/>
                  </a:lnTo>
                  <a:lnTo>
                    <a:pt x="177" y="185"/>
                  </a:lnTo>
                  <a:lnTo>
                    <a:pt x="177" y="185"/>
                  </a:lnTo>
                  <a:lnTo>
                    <a:pt x="159" y="203"/>
                  </a:lnTo>
                  <a:lnTo>
                    <a:pt x="133" y="212"/>
                  </a:lnTo>
                  <a:lnTo>
                    <a:pt x="133" y="212"/>
                  </a:lnTo>
                  <a:lnTo>
                    <a:pt x="115" y="212"/>
                  </a:lnTo>
                  <a:lnTo>
                    <a:pt x="97" y="212"/>
                  </a:lnTo>
                  <a:lnTo>
                    <a:pt x="89" y="221"/>
                  </a:lnTo>
                  <a:lnTo>
                    <a:pt x="89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53" y="230"/>
                  </a:lnTo>
                  <a:lnTo>
                    <a:pt x="53" y="230"/>
                  </a:lnTo>
                  <a:lnTo>
                    <a:pt x="44" y="238"/>
                  </a:lnTo>
                  <a:lnTo>
                    <a:pt x="44" y="256"/>
                  </a:lnTo>
                  <a:lnTo>
                    <a:pt x="44" y="256"/>
                  </a:lnTo>
                  <a:lnTo>
                    <a:pt x="44" y="274"/>
                  </a:lnTo>
                  <a:lnTo>
                    <a:pt x="44" y="274"/>
                  </a:lnTo>
                  <a:lnTo>
                    <a:pt x="36" y="300"/>
                  </a:lnTo>
                  <a:lnTo>
                    <a:pt x="36" y="300"/>
                  </a:lnTo>
                  <a:lnTo>
                    <a:pt x="27" y="318"/>
                  </a:lnTo>
                  <a:lnTo>
                    <a:pt x="27" y="336"/>
                  </a:lnTo>
                  <a:lnTo>
                    <a:pt x="36" y="371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53" y="433"/>
                  </a:lnTo>
                  <a:lnTo>
                    <a:pt x="62" y="450"/>
                  </a:lnTo>
                  <a:lnTo>
                    <a:pt x="53" y="477"/>
                  </a:lnTo>
                  <a:lnTo>
                    <a:pt x="36" y="503"/>
                  </a:lnTo>
                  <a:lnTo>
                    <a:pt x="36" y="503"/>
                  </a:lnTo>
                  <a:lnTo>
                    <a:pt x="9" y="547"/>
                  </a:lnTo>
                  <a:lnTo>
                    <a:pt x="0" y="583"/>
                  </a:lnTo>
                  <a:lnTo>
                    <a:pt x="0" y="618"/>
                  </a:lnTo>
                  <a:lnTo>
                    <a:pt x="9" y="645"/>
                  </a:lnTo>
                  <a:lnTo>
                    <a:pt x="9" y="645"/>
                  </a:lnTo>
                  <a:lnTo>
                    <a:pt x="27" y="689"/>
                  </a:lnTo>
                  <a:lnTo>
                    <a:pt x="27" y="689"/>
                  </a:lnTo>
                  <a:lnTo>
                    <a:pt x="36" y="724"/>
                  </a:lnTo>
                  <a:lnTo>
                    <a:pt x="44" y="750"/>
                  </a:lnTo>
                  <a:lnTo>
                    <a:pt x="44" y="750"/>
                  </a:lnTo>
                  <a:lnTo>
                    <a:pt x="89" y="777"/>
                  </a:lnTo>
                  <a:lnTo>
                    <a:pt x="133" y="786"/>
                  </a:lnTo>
                  <a:lnTo>
                    <a:pt x="133" y="786"/>
                  </a:lnTo>
                  <a:lnTo>
                    <a:pt x="142" y="777"/>
                  </a:lnTo>
                  <a:lnTo>
                    <a:pt x="142" y="777"/>
                  </a:lnTo>
                  <a:lnTo>
                    <a:pt x="159" y="777"/>
                  </a:lnTo>
                  <a:lnTo>
                    <a:pt x="159" y="777"/>
                  </a:lnTo>
                  <a:lnTo>
                    <a:pt x="168" y="768"/>
                  </a:lnTo>
                  <a:lnTo>
                    <a:pt x="177" y="768"/>
                  </a:lnTo>
                  <a:lnTo>
                    <a:pt x="177" y="768"/>
                  </a:lnTo>
                  <a:lnTo>
                    <a:pt x="203" y="759"/>
                  </a:lnTo>
                  <a:lnTo>
                    <a:pt x="203" y="759"/>
                  </a:lnTo>
                  <a:lnTo>
                    <a:pt x="212" y="759"/>
                  </a:lnTo>
                  <a:lnTo>
                    <a:pt x="212" y="759"/>
                  </a:lnTo>
                  <a:lnTo>
                    <a:pt x="221" y="750"/>
                  </a:lnTo>
                  <a:lnTo>
                    <a:pt x="221" y="750"/>
                  </a:lnTo>
                  <a:lnTo>
                    <a:pt x="239" y="715"/>
                  </a:lnTo>
                  <a:lnTo>
                    <a:pt x="265" y="636"/>
                  </a:lnTo>
                  <a:lnTo>
                    <a:pt x="274" y="600"/>
                  </a:lnTo>
                  <a:lnTo>
                    <a:pt x="274" y="600"/>
                  </a:lnTo>
                  <a:lnTo>
                    <a:pt x="300" y="521"/>
                  </a:lnTo>
                  <a:lnTo>
                    <a:pt x="300" y="521"/>
                  </a:lnTo>
                  <a:lnTo>
                    <a:pt x="344" y="380"/>
                  </a:lnTo>
                  <a:lnTo>
                    <a:pt x="362" y="309"/>
                  </a:lnTo>
                  <a:lnTo>
                    <a:pt x="362" y="309"/>
                  </a:lnTo>
                  <a:lnTo>
                    <a:pt x="362" y="300"/>
                  </a:lnTo>
                  <a:lnTo>
                    <a:pt x="362" y="300"/>
                  </a:lnTo>
                  <a:lnTo>
                    <a:pt x="362" y="291"/>
                  </a:lnTo>
                  <a:lnTo>
                    <a:pt x="362" y="283"/>
                  </a:lnTo>
                  <a:lnTo>
                    <a:pt x="371" y="274"/>
                  </a:lnTo>
                  <a:lnTo>
                    <a:pt x="371" y="274"/>
                  </a:lnTo>
                  <a:lnTo>
                    <a:pt x="371" y="265"/>
                  </a:lnTo>
                  <a:lnTo>
                    <a:pt x="371" y="238"/>
                  </a:lnTo>
                  <a:lnTo>
                    <a:pt x="371" y="238"/>
                  </a:lnTo>
                  <a:lnTo>
                    <a:pt x="371" y="230"/>
                  </a:lnTo>
                  <a:lnTo>
                    <a:pt x="371" y="212"/>
                  </a:lnTo>
                  <a:lnTo>
                    <a:pt x="371" y="212"/>
                  </a:lnTo>
                  <a:lnTo>
                    <a:pt x="371" y="212"/>
                  </a:lnTo>
                  <a:lnTo>
                    <a:pt x="371" y="212"/>
                  </a:lnTo>
                  <a:lnTo>
                    <a:pt x="371" y="221"/>
                  </a:lnTo>
                  <a:lnTo>
                    <a:pt x="380" y="230"/>
                  </a:lnTo>
                  <a:lnTo>
                    <a:pt x="380" y="230"/>
                  </a:lnTo>
                  <a:lnTo>
                    <a:pt x="397" y="230"/>
                  </a:lnTo>
                  <a:lnTo>
                    <a:pt x="406" y="230"/>
                  </a:lnTo>
                  <a:lnTo>
                    <a:pt x="406" y="230"/>
                  </a:lnTo>
                  <a:lnTo>
                    <a:pt x="415" y="221"/>
                  </a:lnTo>
                  <a:lnTo>
                    <a:pt x="415" y="203"/>
                  </a:lnTo>
                  <a:lnTo>
                    <a:pt x="415" y="203"/>
                  </a:lnTo>
                  <a:lnTo>
                    <a:pt x="415" y="185"/>
                  </a:lnTo>
                  <a:lnTo>
                    <a:pt x="415" y="150"/>
                  </a:lnTo>
                  <a:lnTo>
                    <a:pt x="415" y="150"/>
                  </a:lnTo>
                  <a:lnTo>
                    <a:pt x="406" y="13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FB897569-F9E7-46A6-A703-11EF233179B7}"/>
              </a:ext>
            </a:extLst>
          </p:cNvPr>
          <p:cNvGrpSpPr/>
          <p:nvPr/>
        </p:nvGrpSpPr>
        <p:grpSpPr>
          <a:xfrm>
            <a:off x="1488647" y="3453732"/>
            <a:ext cx="1947309" cy="2254679"/>
            <a:chOff x="2028825" y="3255963"/>
            <a:chExt cx="1649413" cy="1909762"/>
          </a:xfrm>
          <a:solidFill>
            <a:schemeClr val="accent3"/>
          </a:solidFill>
        </p:grpSpPr>
        <p:sp>
          <p:nvSpPr>
            <p:cNvPr id="73" name="Freeform 26">
              <a:extLst>
                <a:ext uri="{FF2B5EF4-FFF2-40B4-BE49-F238E27FC236}">
                  <a16:creationId xmlns="" xmlns:a16="http://schemas.microsoft.com/office/drawing/2014/main" id="{AF6DFA2A-3ADF-4E60-AF28-490EF766D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4963" y="5067300"/>
              <a:ext cx="22225" cy="15875"/>
            </a:xfrm>
            <a:custGeom>
              <a:avLst/>
              <a:gdLst>
                <a:gd name="T0" fmla="*/ 26 w 63"/>
                <a:gd name="T1" fmla="*/ 44 h 45"/>
                <a:gd name="T2" fmla="*/ 26 w 63"/>
                <a:gd name="T3" fmla="*/ 44 h 45"/>
                <a:gd name="T4" fmla="*/ 35 w 63"/>
                <a:gd name="T5" fmla="*/ 44 h 45"/>
                <a:gd name="T6" fmla="*/ 53 w 63"/>
                <a:gd name="T7" fmla="*/ 26 h 45"/>
                <a:gd name="T8" fmla="*/ 53 w 63"/>
                <a:gd name="T9" fmla="*/ 18 h 45"/>
                <a:gd name="T10" fmla="*/ 53 w 63"/>
                <a:gd name="T11" fmla="*/ 18 h 45"/>
                <a:gd name="T12" fmla="*/ 62 w 63"/>
                <a:gd name="T13" fmla="*/ 9 h 45"/>
                <a:gd name="T14" fmla="*/ 62 w 63"/>
                <a:gd name="T15" fmla="*/ 9 h 45"/>
                <a:gd name="T16" fmla="*/ 44 w 63"/>
                <a:gd name="T17" fmla="*/ 0 h 45"/>
                <a:gd name="T18" fmla="*/ 26 w 63"/>
                <a:gd name="T19" fmla="*/ 0 h 45"/>
                <a:gd name="T20" fmla="*/ 26 w 63"/>
                <a:gd name="T21" fmla="*/ 0 h 45"/>
                <a:gd name="T22" fmla="*/ 18 w 63"/>
                <a:gd name="T23" fmla="*/ 0 h 45"/>
                <a:gd name="T24" fmla="*/ 9 w 63"/>
                <a:gd name="T25" fmla="*/ 9 h 45"/>
                <a:gd name="T26" fmla="*/ 9 w 63"/>
                <a:gd name="T27" fmla="*/ 9 h 45"/>
                <a:gd name="T28" fmla="*/ 0 w 63"/>
                <a:gd name="T29" fmla="*/ 26 h 45"/>
                <a:gd name="T30" fmla="*/ 9 w 63"/>
                <a:gd name="T31" fmla="*/ 44 h 45"/>
                <a:gd name="T32" fmla="*/ 9 w 63"/>
                <a:gd name="T33" fmla="*/ 44 h 45"/>
                <a:gd name="T34" fmla="*/ 18 w 63"/>
                <a:gd name="T35" fmla="*/ 44 h 45"/>
                <a:gd name="T36" fmla="*/ 26 w 63"/>
                <a:gd name="T3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5">
                  <a:moveTo>
                    <a:pt x="26" y="44"/>
                  </a:moveTo>
                  <a:lnTo>
                    <a:pt x="26" y="44"/>
                  </a:lnTo>
                  <a:lnTo>
                    <a:pt x="35" y="44"/>
                  </a:lnTo>
                  <a:lnTo>
                    <a:pt x="53" y="26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4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26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18" y="44"/>
                  </a:lnTo>
                  <a:lnTo>
                    <a:pt x="26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4" name="Freeform 27">
              <a:extLst>
                <a:ext uri="{FF2B5EF4-FFF2-40B4-BE49-F238E27FC236}">
                  <a16:creationId xmlns="" xmlns:a16="http://schemas.microsoft.com/office/drawing/2014/main" id="{B544E6E1-3CA7-445D-8331-5DCED3A21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7025" y="4879975"/>
              <a:ext cx="15875" cy="15875"/>
            </a:xfrm>
            <a:custGeom>
              <a:avLst/>
              <a:gdLst>
                <a:gd name="T0" fmla="*/ 9 w 45"/>
                <a:gd name="T1" fmla="*/ 27 h 45"/>
                <a:gd name="T2" fmla="*/ 9 w 45"/>
                <a:gd name="T3" fmla="*/ 27 h 45"/>
                <a:gd name="T4" fmla="*/ 9 w 45"/>
                <a:gd name="T5" fmla="*/ 27 h 45"/>
                <a:gd name="T6" fmla="*/ 9 w 45"/>
                <a:gd name="T7" fmla="*/ 27 h 45"/>
                <a:gd name="T8" fmla="*/ 18 w 45"/>
                <a:gd name="T9" fmla="*/ 35 h 45"/>
                <a:gd name="T10" fmla="*/ 18 w 45"/>
                <a:gd name="T11" fmla="*/ 35 h 45"/>
                <a:gd name="T12" fmla="*/ 27 w 45"/>
                <a:gd name="T13" fmla="*/ 44 h 45"/>
                <a:gd name="T14" fmla="*/ 27 w 45"/>
                <a:gd name="T15" fmla="*/ 44 h 45"/>
                <a:gd name="T16" fmla="*/ 36 w 45"/>
                <a:gd name="T17" fmla="*/ 44 h 45"/>
                <a:gd name="T18" fmla="*/ 36 w 45"/>
                <a:gd name="T19" fmla="*/ 44 h 45"/>
                <a:gd name="T20" fmla="*/ 44 w 45"/>
                <a:gd name="T21" fmla="*/ 27 h 45"/>
                <a:gd name="T22" fmla="*/ 44 w 45"/>
                <a:gd name="T23" fmla="*/ 27 h 45"/>
                <a:gd name="T24" fmla="*/ 36 w 45"/>
                <a:gd name="T25" fmla="*/ 18 h 45"/>
                <a:gd name="T26" fmla="*/ 36 w 45"/>
                <a:gd name="T27" fmla="*/ 18 h 45"/>
                <a:gd name="T28" fmla="*/ 27 w 45"/>
                <a:gd name="T29" fmla="*/ 0 h 45"/>
                <a:gd name="T30" fmla="*/ 9 w 45"/>
                <a:gd name="T31" fmla="*/ 0 h 45"/>
                <a:gd name="T32" fmla="*/ 9 w 45"/>
                <a:gd name="T33" fmla="*/ 0 h 45"/>
                <a:gd name="T34" fmla="*/ 0 w 45"/>
                <a:gd name="T35" fmla="*/ 9 h 45"/>
                <a:gd name="T36" fmla="*/ 0 w 45"/>
                <a:gd name="T37" fmla="*/ 9 h 45"/>
                <a:gd name="T38" fmla="*/ 0 w 45"/>
                <a:gd name="T39" fmla="*/ 18 h 45"/>
                <a:gd name="T40" fmla="*/ 9 w 45"/>
                <a:gd name="T41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45">
                  <a:moveTo>
                    <a:pt x="9" y="27"/>
                  </a:move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27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9" y="2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5" name="Freeform 28">
              <a:extLst>
                <a:ext uri="{FF2B5EF4-FFF2-40B4-BE49-F238E27FC236}">
                  <a16:creationId xmlns="" xmlns:a16="http://schemas.microsoft.com/office/drawing/2014/main" id="{62F8898B-34CC-47A7-A835-885DAAE3D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2900" y="5080000"/>
              <a:ext cx="19050" cy="19050"/>
            </a:xfrm>
            <a:custGeom>
              <a:avLst/>
              <a:gdLst>
                <a:gd name="T0" fmla="*/ 27 w 54"/>
                <a:gd name="T1" fmla="*/ 44 h 54"/>
                <a:gd name="T2" fmla="*/ 27 w 54"/>
                <a:gd name="T3" fmla="*/ 44 h 54"/>
                <a:gd name="T4" fmla="*/ 45 w 54"/>
                <a:gd name="T5" fmla="*/ 36 h 54"/>
                <a:gd name="T6" fmla="*/ 45 w 54"/>
                <a:gd name="T7" fmla="*/ 36 h 54"/>
                <a:gd name="T8" fmla="*/ 53 w 54"/>
                <a:gd name="T9" fmla="*/ 27 h 54"/>
                <a:gd name="T10" fmla="*/ 53 w 54"/>
                <a:gd name="T11" fmla="*/ 18 h 54"/>
                <a:gd name="T12" fmla="*/ 53 w 54"/>
                <a:gd name="T13" fmla="*/ 18 h 54"/>
                <a:gd name="T14" fmla="*/ 45 w 54"/>
                <a:gd name="T15" fmla="*/ 9 h 54"/>
                <a:gd name="T16" fmla="*/ 45 w 54"/>
                <a:gd name="T17" fmla="*/ 9 h 54"/>
                <a:gd name="T18" fmla="*/ 45 w 54"/>
                <a:gd name="T19" fmla="*/ 9 h 54"/>
                <a:gd name="T20" fmla="*/ 45 w 54"/>
                <a:gd name="T21" fmla="*/ 9 h 54"/>
                <a:gd name="T22" fmla="*/ 36 w 54"/>
                <a:gd name="T23" fmla="*/ 0 h 54"/>
                <a:gd name="T24" fmla="*/ 36 w 54"/>
                <a:gd name="T25" fmla="*/ 0 h 54"/>
                <a:gd name="T26" fmla="*/ 18 w 54"/>
                <a:gd name="T27" fmla="*/ 9 h 54"/>
                <a:gd name="T28" fmla="*/ 18 w 54"/>
                <a:gd name="T29" fmla="*/ 18 h 54"/>
                <a:gd name="T30" fmla="*/ 9 w 54"/>
                <a:gd name="T31" fmla="*/ 36 h 54"/>
                <a:gd name="T32" fmla="*/ 9 w 54"/>
                <a:gd name="T33" fmla="*/ 36 h 54"/>
                <a:gd name="T34" fmla="*/ 0 w 54"/>
                <a:gd name="T35" fmla="*/ 44 h 54"/>
                <a:gd name="T36" fmla="*/ 0 w 54"/>
                <a:gd name="T37" fmla="*/ 44 h 54"/>
                <a:gd name="T38" fmla="*/ 9 w 54"/>
                <a:gd name="T39" fmla="*/ 53 h 54"/>
                <a:gd name="T40" fmla="*/ 9 w 54"/>
                <a:gd name="T41" fmla="*/ 53 h 54"/>
                <a:gd name="T42" fmla="*/ 18 w 54"/>
                <a:gd name="T43" fmla="*/ 53 h 54"/>
                <a:gd name="T44" fmla="*/ 18 w 54"/>
                <a:gd name="T45" fmla="*/ 53 h 54"/>
                <a:gd name="T46" fmla="*/ 27 w 54"/>
                <a:gd name="T47" fmla="*/ 53 h 54"/>
                <a:gd name="T48" fmla="*/ 27 w 54"/>
                <a:gd name="T4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54">
                  <a:moveTo>
                    <a:pt x="27" y="44"/>
                  </a:moveTo>
                  <a:lnTo>
                    <a:pt x="27" y="44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53" y="27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18" y="9"/>
                  </a:lnTo>
                  <a:lnTo>
                    <a:pt x="18" y="18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27" y="53"/>
                  </a:lnTo>
                  <a:lnTo>
                    <a:pt x="27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6" name="Freeform 29">
              <a:extLst>
                <a:ext uri="{FF2B5EF4-FFF2-40B4-BE49-F238E27FC236}">
                  <a16:creationId xmlns="" xmlns:a16="http://schemas.microsoft.com/office/drawing/2014/main" id="{AEFD12E0-D4DB-42B8-B264-0F9170AF4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788" y="3722688"/>
              <a:ext cx="22225" cy="15875"/>
            </a:xfrm>
            <a:custGeom>
              <a:avLst/>
              <a:gdLst>
                <a:gd name="T0" fmla="*/ 18 w 63"/>
                <a:gd name="T1" fmla="*/ 44 h 45"/>
                <a:gd name="T2" fmla="*/ 18 w 63"/>
                <a:gd name="T3" fmla="*/ 44 h 45"/>
                <a:gd name="T4" fmla="*/ 18 w 63"/>
                <a:gd name="T5" fmla="*/ 44 h 45"/>
                <a:gd name="T6" fmla="*/ 18 w 63"/>
                <a:gd name="T7" fmla="*/ 44 h 45"/>
                <a:gd name="T8" fmla="*/ 18 w 63"/>
                <a:gd name="T9" fmla="*/ 44 h 45"/>
                <a:gd name="T10" fmla="*/ 44 w 63"/>
                <a:gd name="T11" fmla="*/ 35 h 45"/>
                <a:gd name="T12" fmla="*/ 44 w 63"/>
                <a:gd name="T13" fmla="*/ 35 h 45"/>
                <a:gd name="T14" fmla="*/ 44 w 63"/>
                <a:gd name="T15" fmla="*/ 35 h 45"/>
                <a:gd name="T16" fmla="*/ 53 w 63"/>
                <a:gd name="T17" fmla="*/ 35 h 45"/>
                <a:gd name="T18" fmla="*/ 62 w 63"/>
                <a:gd name="T19" fmla="*/ 26 h 45"/>
                <a:gd name="T20" fmla="*/ 62 w 63"/>
                <a:gd name="T21" fmla="*/ 26 h 45"/>
                <a:gd name="T22" fmla="*/ 53 w 63"/>
                <a:gd name="T23" fmla="*/ 9 h 45"/>
                <a:gd name="T24" fmla="*/ 44 w 63"/>
                <a:gd name="T25" fmla="*/ 0 h 45"/>
                <a:gd name="T26" fmla="*/ 44 w 63"/>
                <a:gd name="T27" fmla="*/ 0 h 45"/>
                <a:gd name="T28" fmla="*/ 35 w 63"/>
                <a:gd name="T29" fmla="*/ 0 h 45"/>
                <a:gd name="T30" fmla="*/ 18 w 63"/>
                <a:gd name="T31" fmla="*/ 0 h 45"/>
                <a:gd name="T32" fmla="*/ 18 w 63"/>
                <a:gd name="T33" fmla="*/ 0 h 45"/>
                <a:gd name="T34" fmla="*/ 9 w 63"/>
                <a:gd name="T35" fmla="*/ 0 h 45"/>
                <a:gd name="T36" fmla="*/ 9 w 63"/>
                <a:gd name="T37" fmla="*/ 9 h 45"/>
                <a:gd name="T38" fmla="*/ 9 w 63"/>
                <a:gd name="T39" fmla="*/ 18 h 45"/>
                <a:gd name="T40" fmla="*/ 9 w 63"/>
                <a:gd name="T41" fmla="*/ 18 h 45"/>
                <a:gd name="T42" fmla="*/ 0 w 63"/>
                <a:gd name="T43" fmla="*/ 35 h 45"/>
                <a:gd name="T44" fmla="*/ 0 w 63"/>
                <a:gd name="T45" fmla="*/ 35 h 45"/>
                <a:gd name="T46" fmla="*/ 9 w 63"/>
                <a:gd name="T47" fmla="*/ 44 h 45"/>
                <a:gd name="T48" fmla="*/ 18 w 63"/>
                <a:gd name="T49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45">
                  <a:moveTo>
                    <a:pt x="18" y="44"/>
                  </a:move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53" y="35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53" y="9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9" y="44"/>
                  </a:lnTo>
                  <a:lnTo>
                    <a:pt x="18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7" name="Freeform 30">
              <a:extLst>
                <a:ext uri="{FF2B5EF4-FFF2-40B4-BE49-F238E27FC236}">
                  <a16:creationId xmlns="" xmlns:a16="http://schemas.microsoft.com/office/drawing/2014/main" id="{735F4057-30A9-43B7-A987-74E2B6C07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6075" y="3522663"/>
              <a:ext cx="123825" cy="50800"/>
            </a:xfrm>
            <a:custGeom>
              <a:avLst/>
              <a:gdLst>
                <a:gd name="T0" fmla="*/ 18 w 345"/>
                <a:gd name="T1" fmla="*/ 88 h 142"/>
                <a:gd name="T2" fmla="*/ 9 w 345"/>
                <a:gd name="T3" fmla="*/ 97 h 142"/>
                <a:gd name="T4" fmla="*/ 0 w 345"/>
                <a:gd name="T5" fmla="*/ 106 h 142"/>
                <a:gd name="T6" fmla="*/ 18 w 345"/>
                <a:gd name="T7" fmla="*/ 123 h 142"/>
                <a:gd name="T8" fmla="*/ 71 w 345"/>
                <a:gd name="T9" fmla="*/ 123 h 142"/>
                <a:gd name="T10" fmla="*/ 80 w 345"/>
                <a:gd name="T11" fmla="*/ 123 h 142"/>
                <a:gd name="T12" fmla="*/ 97 w 345"/>
                <a:gd name="T13" fmla="*/ 115 h 142"/>
                <a:gd name="T14" fmla="*/ 133 w 345"/>
                <a:gd name="T15" fmla="*/ 123 h 142"/>
                <a:gd name="T16" fmla="*/ 141 w 345"/>
                <a:gd name="T17" fmla="*/ 123 h 142"/>
                <a:gd name="T18" fmla="*/ 141 w 345"/>
                <a:gd name="T19" fmla="*/ 123 h 142"/>
                <a:gd name="T20" fmla="*/ 150 w 345"/>
                <a:gd name="T21" fmla="*/ 123 h 142"/>
                <a:gd name="T22" fmla="*/ 159 w 345"/>
                <a:gd name="T23" fmla="*/ 132 h 142"/>
                <a:gd name="T24" fmla="*/ 168 w 345"/>
                <a:gd name="T25" fmla="*/ 141 h 142"/>
                <a:gd name="T26" fmla="*/ 168 w 345"/>
                <a:gd name="T27" fmla="*/ 141 h 142"/>
                <a:gd name="T28" fmla="*/ 186 w 345"/>
                <a:gd name="T29" fmla="*/ 132 h 142"/>
                <a:gd name="T30" fmla="*/ 194 w 345"/>
                <a:gd name="T31" fmla="*/ 123 h 142"/>
                <a:gd name="T32" fmla="*/ 230 w 345"/>
                <a:gd name="T33" fmla="*/ 115 h 142"/>
                <a:gd name="T34" fmla="*/ 265 w 345"/>
                <a:gd name="T35" fmla="*/ 106 h 142"/>
                <a:gd name="T36" fmla="*/ 309 w 345"/>
                <a:gd name="T37" fmla="*/ 106 h 142"/>
                <a:gd name="T38" fmla="*/ 344 w 345"/>
                <a:gd name="T39" fmla="*/ 97 h 142"/>
                <a:gd name="T40" fmla="*/ 344 w 345"/>
                <a:gd name="T41" fmla="*/ 88 h 142"/>
                <a:gd name="T42" fmla="*/ 327 w 345"/>
                <a:gd name="T43" fmla="*/ 62 h 142"/>
                <a:gd name="T44" fmla="*/ 247 w 345"/>
                <a:gd name="T45" fmla="*/ 26 h 142"/>
                <a:gd name="T46" fmla="*/ 168 w 345"/>
                <a:gd name="T47" fmla="*/ 17 h 142"/>
                <a:gd name="T48" fmla="*/ 159 w 345"/>
                <a:gd name="T49" fmla="*/ 26 h 142"/>
                <a:gd name="T50" fmla="*/ 159 w 345"/>
                <a:gd name="T51" fmla="*/ 17 h 142"/>
                <a:gd name="T52" fmla="*/ 150 w 345"/>
                <a:gd name="T53" fmla="*/ 17 h 142"/>
                <a:gd name="T54" fmla="*/ 141 w 345"/>
                <a:gd name="T55" fmla="*/ 17 h 142"/>
                <a:gd name="T56" fmla="*/ 97 w 345"/>
                <a:gd name="T57" fmla="*/ 0 h 142"/>
                <a:gd name="T58" fmla="*/ 71 w 345"/>
                <a:gd name="T59" fmla="*/ 9 h 142"/>
                <a:gd name="T60" fmla="*/ 71 w 345"/>
                <a:gd name="T61" fmla="*/ 17 h 142"/>
                <a:gd name="T62" fmla="*/ 89 w 345"/>
                <a:gd name="T63" fmla="*/ 53 h 142"/>
                <a:gd name="T64" fmla="*/ 97 w 345"/>
                <a:gd name="T65" fmla="*/ 62 h 142"/>
                <a:gd name="T66" fmla="*/ 106 w 345"/>
                <a:gd name="T67" fmla="*/ 88 h 142"/>
                <a:gd name="T68" fmla="*/ 97 w 345"/>
                <a:gd name="T69" fmla="*/ 8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5" h="142">
                  <a:moveTo>
                    <a:pt x="80" y="88"/>
                  </a:moveTo>
                  <a:lnTo>
                    <a:pt x="18" y="88"/>
                  </a:lnTo>
                  <a:lnTo>
                    <a:pt x="18" y="88"/>
                  </a:lnTo>
                  <a:lnTo>
                    <a:pt x="9" y="97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9" y="115"/>
                  </a:lnTo>
                  <a:lnTo>
                    <a:pt x="18" y="123"/>
                  </a:lnTo>
                  <a:lnTo>
                    <a:pt x="44" y="123"/>
                  </a:lnTo>
                  <a:lnTo>
                    <a:pt x="71" y="123"/>
                  </a:lnTo>
                  <a:lnTo>
                    <a:pt x="71" y="123"/>
                  </a:lnTo>
                  <a:lnTo>
                    <a:pt x="80" y="123"/>
                  </a:lnTo>
                  <a:lnTo>
                    <a:pt x="80" y="123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133" y="123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9" y="132"/>
                  </a:lnTo>
                  <a:lnTo>
                    <a:pt x="159" y="132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77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230" y="115"/>
                  </a:lnTo>
                  <a:lnTo>
                    <a:pt x="230" y="115"/>
                  </a:lnTo>
                  <a:lnTo>
                    <a:pt x="265" y="106"/>
                  </a:lnTo>
                  <a:lnTo>
                    <a:pt x="309" y="106"/>
                  </a:lnTo>
                  <a:lnTo>
                    <a:pt x="309" y="106"/>
                  </a:lnTo>
                  <a:lnTo>
                    <a:pt x="327" y="106"/>
                  </a:lnTo>
                  <a:lnTo>
                    <a:pt x="344" y="97"/>
                  </a:lnTo>
                  <a:lnTo>
                    <a:pt x="344" y="88"/>
                  </a:lnTo>
                  <a:lnTo>
                    <a:pt x="344" y="88"/>
                  </a:lnTo>
                  <a:lnTo>
                    <a:pt x="344" y="70"/>
                  </a:lnTo>
                  <a:lnTo>
                    <a:pt x="327" y="62"/>
                  </a:lnTo>
                  <a:lnTo>
                    <a:pt x="291" y="35"/>
                  </a:lnTo>
                  <a:lnTo>
                    <a:pt x="247" y="26"/>
                  </a:lnTo>
                  <a:lnTo>
                    <a:pt x="212" y="17"/>
                  </a:lnTo>
                  <a:lnTo>
                    <a:pt x="168" y="17"/>
                  </a:lnTo>
                  <a:lnTo>
                    <a:pt x="168" y="17"/>
                  </a:lnTo>
                  <a:lnTo>
                    <a:pt x="159" y="26"/>
                  </a:lnTo>
                  <a:lnTo>
                    <a:pt x="159" y="26"/>
                  </a:lnTo>
                  <a:lnTo>
                    <a:pt x="159" y="17"/>
                  </a:lnTo>
                  <a:lnTo>
                    <a:pt x="159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41" y="17"/>
                  </a:lnTo>
                  <a:lnTo>
                    <a:pt x="141" y="17"/>
                  </a:lnTo>
                  <a:lnTo>
                    <a:pt x="97" y="0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35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97" y="62"/>
                  </a:lnTo>
                  <a:lnTo>
                    <a:pt x="97" y="62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97" y="88"/>
                  </a:lnTo>
                  <a:lnTo>
                    <a:pt x="80" y="8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8" name="Freeform 31">
              <a:extLst>
                <a:ext uri="{FF2B5EF4-FFF2-40B4-BE49-F238E27FC236}">
                  <a16:creationId xmlns="" xmlns:a16="http://schemas.microsoft.com/office/drawing/2014/main" id="{41A6E1D5-81A0-4F6F-B8AA-2DF49D182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0975" y="3459163"/>
              <a:ext cx="168275" cy="69850"/>
            </a:xfrm>
            <a:custGeom>
              <a:avLst/>
              <a:gdLst>
                <a:gd name="T0" fmla="*/ 18 w 469"/>
                <a:gd name="T1" fmla="*/ 35 h 194"/>
                <a:gd name="T2" fmla="*/ 18 w 469"/>
                <a:gd name="T3" fmla="*/ 35 h 194"/>
                <a:gd name="T4" fmla="*/ 36 w 469"/>
                <a:gd name="T5" fmla="*/ 43 h 194"/>
                <a:gd name="T6" fmla="*/ 45 w 469"/>
                <a:gd name="T7" fmla="*/ 61 h 194"/>
                <a:gd name="T8" fmla="*/ 45 w 469"/>
                <a:gd name="T9" fmla="*/ 61 h 194"/>
                <a:gd name="T10" fmla="*/ 45 w 469"/>
                <a:gd name="T11" fmla="*/ 70 h 194"/>
                <a:gd name="T12" fmla="*/ 45 w 469"/>
                <a:gd name="T13" fmla="*/ 70 h 194"/>
                <a:gd name="T14" fmla="*/ 62 w 469"/>
                <a:gd name="T15" fmla="*/ 70 h 194"/>
                <a:gd name="T16" fmla="*/ 89 w 469"/>
                <a:gd name="T17" fmla="*/ 79 h 194"/>
                <a:gd name="T18" fmla="*/ 142 w 469"/>
                <a:gd name="T19" fmla="*/ 79 h 194"/>
                <a:gd name="T20" fmla="*/ 142 w 469"/>
                <a:gd name="T21" fmla="*/ 79 h 194"/>
                <a:gd name="T22" fmla="*/ 177 w 469"/>
                <a:gd name="T23" fmla="*/ 96 h 194"/>
                <a:gd name="T24" fmla="*/ 203 w 469"/>
                <a:gd name="T25" fmla="*/ 114 h 194"/>
                <a:gd name="T26" fmla="*/ 203 w 469"/>
                <a:gd name="T27" fmla="*/ 114 h 194"/>
                <a:gd name="T28" fmla="*/ 230 w 469"/>
                <a:gd name="T29" fmla="*/ 132 h 194"/>
                <a:gd name="T30" fmla="*/ 265 w 469"/>
                <a:gd name="T31" fmla="*/ 140 h 194"/>
                <a:gd name="T32" fmla="*/ 265 w 469"/>
                <a:gd name="T33" fmla="*/ 140 h 194"/>
                <a:gd name="T34" fmla="*/ 283 w 469"/>
                <a:gd name="T35" fmla="*/ 158 h 194"/>
                <a:gd name="T36" fmla="*/ 283 w 469"/>
                <a:gd name="T37" fmla="*/ 158 h 194"/>
                <a:gd name="T38" fmla="*/ 283 w 469"/>
                <a:gd name="T39" fmla="*/ 158 h 194"/>
                <a:gd name="T40" fmla="*/ 283 w 469"/>
                <a:gd name="T41" fmla="*/ 158 h 194"/>
                <a:gd name="T42" fmla="*/ 283 w 469"/>
                <a:gd name="T43" fmla="*/ 158 h 194"/>
                <a:gd name="T44" fmla="*/ 283 w 469"/>
                <a:gd name="T45" fmla="*/ 158 h 194"/>
                <a:gd name="T46" fmla="*/ 283 w 469"/>
                <a:gd name="T47" fmla="*/ 167 h 194"/>
                <a:gd name="T48" fmla="*/ 283 w 469"/>
                <a:gd name="T49" fmla="*/ 167 h 194"/>
                <a:gd name="T50" fmla="*/ 283 w 469"/>
                <a:gd name="T51" fmla="*/ 167 h 194"/>
                <a:gd name="T52" fmla="*/ 274 w 469"/>
                <a:gd name="T53" fmla="*/ 176 h 194"/>
                <a:gd name="T54" fmla="*/ 274 w 469"/>
                <a:gd name="T55" fmla="*/ 176 h 194"/>
                <a:gd name="T56" fmla="*/ 292 w 469"/>
                <a:gd name="T57" fmla="*/ 185 h 194"/>
                <a:gd name="T58" fmla="*/ 292 w 469"/>
                <a:gd name="T59" fmla="*/ 185 h 194"/>
                <a:gd name="T60" fmla="*/ 292 w 469"/>
                <a:gd name="T61" fmla="*/ 185 h 194"/>
                <a:gd name="T62" fmla="*/ 318 w 469"/>
                <a:gd name="T63" fmla="*/ 193 h 194"/>
                <a:gd name="T64" fmla="*/ 362 w 469"/>
                <a:gd name="T65" fmla="*/ 193 h 194"/>
                <a:gd name="T66" fmla="*/ 362 w 469"/>
                <a:gd name="T67" fmla="*/ 193 h 194"/>
                <a:gd name="T68" fmla="*/ 442 w 469"/>
                <a:gd name="T69" fmla="*/ 193 h 194"/>
                <a:gd name="T70" fmla="*/ 442 w 469"/>
                <a:gd name="T71" fmla="*/ 193 h 194"/>
                <a:gd name="T72" fmla="*/ 459 w 469"/>
                <a:gd name="T73" fmla="*/ 185 h 194"/>
                <a:gd name="T74" fmla="*/ 459 w 469"/>
                <a:gd name="T75" fmla="*/ 185 h 194"/>
                <a:gd name="T76" fmla="*/ 468 w 469"/>
                <a:gd name="T77" fmla="*/ 185 h 194"/>
                <a:gd name="T78" fmla="*/ 468 w 469"/>
                <a:gd name="T79" fmla="*/ 185 h 194"/>
                <a:gd name="T80" fmla="*/ 468 w 469"/>
                <a:gd name="T81" fmla="*/ 167 h 194"/>
                <a:gd name="T82" fmla="*/ 468 w 469"/>
                <a:gd name="T83" fmla="*/ 167 h 194"/>
                <a:gd name="T84" fmla="*/ 424 w 469"/>
                <a:gd name="T85" fmla="*/ 132 h 194"/>
                <a:gd name="T86" fmla="*/ 398 w 469"/>
                <a:gd name="T87" fmla="*/ 123 h 194"/>
                <a:gd name="T88" fmla="*/ 362 w 469"/>
                <a:gd name="T89" fmla="*/ 114 h 194"/>
                <a:gd name="T90" fmla="*/ 362 w 469"/>
                <a:gd name="T91" fmla="*/ 114 h 194"/>
                <a:gd name="T92" fmla="*/ 345 w 469"/>
                <a:gd name="T93" fmla="*/ 105 h 194"/>
                <a:gd name="T94" fmla="*/ 283 w 469"/>
                <a:gd name="T95" fmla="*/ 79 h 194"/>
                <a:gd name="T96" fmla="*/ 283 w 469"/>
                <a:gd name="T97" fmla="*/ 79 h 194"/>
                <a:gd name="T98" fmla="*/ 248 w 469"/>
                <a:gd name="T99" fmla="*/ 61 h 194"/>
                <a:gd name="T100" fmla="*/ 248 w 469"/>
                <a:gd name="T101" fmla="*/ 61 h 194"/>
                <a:gd name="T102" fmla="*/ 168 w 469"/>
                <a:gd name="T103" fmla="*/ 35 h 194"/>
                <a:gd name="T104" fmla="*/ 98 w 469"/>
                <a:gd name="T105" fmla="*/ 9 h 194"/>
                <a:gd name="T106" fmla="*/ 98 w 469"/>
                <a:gd name="T107" fmla="*/ 9 h 194"/>
                <a:gd name="T108" fmla="*/ 53 w 469"/>
                <a:gd name="T109" fmla="*/ 0 h 194"/>
                <a:gd name="T110" fmla="*/ 18 w 469"/>
                <a:gd name="T111" fmla="*/ 9 h 194"/>
                <a:gd name="T112" fmla="*/ 18 w 469"/>
                <a:gd name="T113" fmla="*/ 9 h 194"/>
                <a:gd name="T114" fmla="*/ 9 w 469"/>
                <a:gd name="T115" fmla="*/ 9 h 194"/>
                <a:gd name="T116" fmla="*/ 0 w 469"/>
                <a:gd name="T117" fmla="*/ 18 h 194"/>
                <a:gd name="T118" fmla="*/ 0 w 469"/>
                <a:gd name="T119" fmla="*/ 18 h 194"/>
                <a:gd name="T120" fmla="*/ 9 w 469"/>
                <a:gd name="T121" fmla="*/ 27 h 194"/>
                <a:gd name="T122" fmla="*/ 18 w 469"/>
                <a:gd name="T123" fmla="*/ 3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9" h="194">
                  <a:moveTo>
                    <a:pt x="18" y="35"/>
                  </a:moveTo>
                  <a:lnTo>
                    <a:pt x="18" y="35"/>
                  </a:lnTo>
                  <a:lnTo>
                    <a:pt x="36" y="43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62" y="70"/>
                  </a:lnTo>
                  <a:lnTo>
                    <a:pt x="89" y="79"/>
                  </a:lnTo>
                  <a:lnTo>
                    <a:pt x="142" y="79"/>
                  </a:lnTo>
                  <a:lnTo>
                    <a:pt x="142" y="79"/>
                  </a:lnTo>
                  <a:lnTo>
                    <a:pt x="177" y="96"/>
                  </a:lnTo>
                  <a:lnTo>
                    <a:pt x="203" y="114"/>
                  </a:lnTo>
                  <a:lnTo>
                    <a:pt x="203" y="114"/>
                  </a:lnTo>
                  <a:lnTo>
                    <a:pt x="230" y="132"/>
                  </a:lnTo>
                  <a:lnTo>
                    <a:pt x="265" y="140"/>
                  </a:lnTo>
                  <a:lnTo>
                    <a:pt x="265" y="140"/>
                  </a:lnTo>
                  <a:lnTo>
                    <a:pt x="283" y="158"/>
                  </a:lnTo>
                  <a:lnTo>
                    <a:pt x="283" y="158"/>
                  </a:lnTo>
                  <a:lnTo>
                    <a:pt x="283" y="158"/>
                  </a:lnTo>
                  <a:lnTo>
                    <a:pt x="283" y="158"/>
                  </a:lnTo>
                  <a:lnTo>
                    <a:pt x="283" y="158"/>
                  </a:lnTo>
                  <a:lnTo>
                    <a:pt x="283" y="158"/>
                  </a:lnTo>
                  <a:lnTo>
                    <a:pt x="283" y="167"/>
                  </a:lnTo>
                  <a:lnTo>
                    <a:pt x="283" y="167"/>
                  </a:lnTo>
                  <a:lnTo>
                    <a:pt x="283" y="167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92" y="185"/>
                  </a:lnTo>
                  <a:lnTo>
                    <a:pt x="292" y="185"/>
                  </a:lnTo>
                  <a:lnTo>
                    <a:pt x="292" y="185"/>
                  </a:lnTo>
                  <a:lnTo>
                    <a:pt x="318" y="193"/>
                  </a:lnTo>
                  <a:lnTo>
                    <a:pt x="362" y="193"/>
                  </a:lnTo>
                  <a:lnTo>
                    <a:pt x="362" y="193"/>
                  </a:lnTo>
                  <a:lnTo>
                    <a:pt x="442" y="193"/>
                  </a:lnTo>
                  <a:lnTo>
                    <a:pt x="442" y="193"/>
                  </a:lnTo>
                  <a:lnTo>
                    <a:pt x="459" y="185"/>
                  </a:lnTo>
                  <a:lnTo>
                    <a:pt x="459" y="185"/>
                  </a:lnTo>
                  <a:lnTo>
                    <a:pt x="468" y="185"/>
                  </a:lnTo>
                  <a:lnTo>
                    <a:pt x="468" y="185"/>
                  </a:lnTo>
                  <a:lnTo>
                    <a:pt x="468" y="167"/>
                  </a:lnTo>
                  <a:lnTo>
                    <a:pt x="468" y="167"/>
                  </a:lnTo>
                  <a:lnTo>
                    <a:pt x="424" y="132"/>
                  </a:lnTo>
                  <a:lnTo>
                    <a:pt x="398" y="123"/>
                  </a:lnTo>
                  <a:lnTo>
                    <a:pt x="362" y="114"/>
                  </a:lnTo>
                  <a:lnTo>
                    <a:pt x="362" y="114"/>
                  </a:lnTo>
                  <a:lnTo>
                    <a:pt x="345" y="105"/>
                  </a:lnTo>
                  <a:lnTo>
                    <a:pt x="283" y="79"/>
                  </a:lnTo>
                  <a:lnTo>
                    <a:pt x="283" y="79"/>
                  </a:lnTo>
                  <a:lnTo>
                    <a:pt x="248" y="61"/>
                  </a:lnTo>
                  <a:lnTo>
                    <a:pt x="248" y="61"/>
                  </a:lnTo>
                  <a:lnTo>
                    <a:pt x="168" y="35"/>
                  </a:lnTo>
                  <a:lnTo>
                    <a:pt x="98" y="9"/>
                  </a:lnTo>
                  <a:lnTo>
                    <a:pt x="98" y="9"/>
                  </a:lnTo>
                  <a:lnTo>
                    <a:pt x="53" y="0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9" y="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9" y="27"/>
                  </a:lnTo>
                  <a:lnTo>
                    <a:pt x="18" y="3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9" name="Freeform 32">
              <a:extLst>
                <a:ext uri="{FF2B5EF4-FFF2-40B4-BE49-F238E27FC236}">
                  <a16:creationId xmlns="" xmlns:a16="http://schemas.microsoft.com/office/drawing/2014/main" id="{66FF8EB7-9674-4F8B-B30F-CA28D8812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463" y="3462338"/>
              <a:ext cx="38100" cy="28575"/>
            </a:xfrm>
            <a:custGeom>
              <a:avLst/>
              <a:gdLst>
                <a:gd name="T0" fmla="*/ 17 w 106"/>
                <a:gd name="T1" fmla="*/ 78 h 79"/>
                <a:gd name="T2" fmla="*/ 17 w 106"/>
                <a:gd name="T3" fmla="*/ 78 h 79"/>
                <a:gd name="T4" fmla="*/ 35 w 106"/>
                <a:gd name="T5" fmla="*/ 70 h 79"/>
                <a:gd name="T6" fmla="*/ 88 w 106"/>
                <a:gd name="T7" fmla="*/ 34 h 79"/>
                <a:gd name="T8" fmla="*/ 97 w 106"/>
                <a:gd name="T9" fmla="*/ 34 h 79"/>
                <a:gd name="T10" fmla="*/ 97 w 106"/>
                <a:gd name="T11" fmla="*/ 34 h 79"/>
                <a:gd name="T12" fmla="*/ 97 w 106"/>
                <a:gd name="T13" fmla="*/ 26 h 79"/>
                <a:gd name="T14" fmla="*/ 105 w 106"/>
                <a:gd name="T15" fmla="*/ 26 h 79"/>
                <a:gd name="T16" fmla="*/ 105 w 106"/>
                <a:gd name="T17" fmla="*/ 26 h 79"/>
                <a:gd name="T18" fmla="*/ 105 w 106"/>
                <a:gd name="T19" fmla="*/ 18 h 79"/>
                <a:gd name="T20" fmla="*/ 105 w 106"/>
                <a:gd name="T21" fmla="*/ 9 h 79"/>
                <a:gd name="T22" fmla="*/ 105 w 106"/>
                <a:gd name="T23" fmla="*/ 9 h 79"/>
                <a:gd name="T24" fmla="*/ 97 w 106"/>
                <a:gd name="T25" fmla="*/ 0 h 79"/>
                <a:gd name="T26" fmla="*/ 88 w 106"/>
                <a:gd name="T27" fmla="*/ 0 h 79"/>
                <a:gd name="T28" fmla="*/ 88 w 106"/>
                <a:gd name="T29" fmla="*/ 0 h 79"/>
                <a:gd name="T30" fmla="*/ 35 w 106"/>
                <a:gd name="T31" fmla="*/ 34 h 79"/>
                <a:gd name="T32" fmla="*/ 0 w 106"/>
                <a:gd name="T33" fmla="*/ 61 h 79"/>
                <a:gd name="T34" fmla="*/ 0 w 106"/>
                <a:gd name="T35" fmla="*/ 61 h 79"/>
                <a:gd name="T36" fmla="*/ 0 w 106"/>
                <a:gd name="T37" fmla="*/ 70 h 79"/>
                <a:gd name="T38" fmla="*/ 0 w 106"/>
                <a:gd name="T39" fmla="*/ 70 h 79"/>
                <a:gd name="T40" fmla="*/ 17 w 106"/>
                <a:gd name="T41" fmla="*/ 7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9">
                  <a:moveTo>
                    <a:pt x="17" y="78"/>
                  </a:moveTo>
                  <a:lnTo>
                    <a:pt x="17" y="78"/>
                  </a:lnTo>
                  <a:lnTo>
                    <a:pt x="35" y="70"/>
                  </a:lnTo>
                  <a:lnTo>
                    <a:pt x="88" y="34"/>
                  </a:lnTo>
                  <a:lnTo>
                    <a:pt x="97" y="34"/>
                  </a:lnTo>
                  <a:lnTo>
                    <a:pt x="97" y="34"/>
                  </a:lnTo>
                  <a:lnTo>
                    <a:pt x="97" y="26"/>
                  </a:lnTo>
                  <a:lnTo>
                    <a:pt x="105" y="26"/>
                  </a:lnTo>
                  <a:lnTo>
                    <a:pt x="105" y="26"/>
                  </a:lnTo>
                  <a:lnTo>
                    <a:pt x="105" y="18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9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35" y="34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7" y="7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0" name="Freeform 33">
              <a:extLst>
                <a:ext uri="{FF2B5EF4-FFF2-40B4-BE49-F238E27FC236}">
                  <a16:creationId xmlns="" xmlns:a16="http://schemas.microsoft.com/office/drawing/2014/main" id="{20326087-8B7F-4FAA-85EF-73E89043C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1463" y="3557588"/>
              <a:ext cx="38100" cy="15875"/>
            </a:xfrm>
            <a:custGeom>
              <a:avLst/>
              <a:gdLst>
                <a:gd name="T0" fmla="*/ 8 w 106"/>
                <a:gd name="T1" fmla="*/ 0 h 45"/>
                <a:gd name="T2" fmla="*/ 8 w 106"/>
                <a:gd name="T3" fmla="*/ 0 h 45"/>
                <a:gd name="T4" fmla="*/ 8 w 106"/>
                <a:gd name="T5" fmla="*/ 0 h 45"/>
                <a:gd name="T6" fmla="*/ 0 w 106"/>
                <a:gd name="T7" fmla="*/ 9 h 45"/>
                <a:gd name="T8" fmla="*/ 0 w 106"/>
                <a:gd name="T9" fmla="*/ 9 h 45"/>
                <a:gd name="T10" fmla="*/ 0 w 106"/>
                <a:gd name="T11" fmla="*/ 26 h 45"/>
                <a:gd name="T12" fmla="*/ 0 w 106"/>
                <a:gd name="T13" fmla="*/ 26 h 45"/>
                <a:gd name="T14" fmla="*/ 35 w 106"/>
                <a:gd name="T15" fmla="*/ 35 h 45"/>
                <a:gd name="T16" fmla="*/ 79 w 106"/>
                <a:gd name="T17" fmla="*/ 44 h 45"/>
                <a:gd name="T18" fmla="*/ 79 w 106"/>
                <a:gd name="T19" fmla="*/ 44 h 45"/>
                <a:gd name="T20" fmla="*/ 97 w 106"/>
                <a:gd name="T21" fmla="*/ 44 h 45"/>
                <a:gd name="T22" fmla="*/ 105 w 106"/>
                <a:gd name="T23" fmla="*/ 35 h 45"/>
                <a:gd name="T24" fmla="*/ 105 w 106"/>
                <a:gd name="T25" fmla="*/ 35 h 45"/>
                <a:gd name="T26" fmla="*/ 105 w 106"/>
                <a:gd name="T27" fmla="*/ 26 h 45"/>
                <a:gd name="T28" fmla="*/ 105 w 106"/>
                <a:gd name="T29" fmla="*/ 26 h 45"/>
                <a:gd name="T30" fmla="*/ 97 w 106"/>
                <a:gd name="T31" fmla="*/ 18 h 45"/>
                <a:gd name="T32" fmla="*/ 97 w 106"/>
                <a:gd name="T33" fmla="*/ 18 h 45"/>
                <a:gd name="T34" fmla="*/ 61 w 106"/>
                <a:gd name="T35" fmla="*/ 9 h 45"/>
                <a:gd name="T36" fmla="*/ 8 w 106"/>
                <a:gd name="T3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45">
                  <a:moveTo>
                    <a:pt x="8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35" y="35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97" y="44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26"/>
                  </a:lnTo>
                  <a:lnTo>
                    <a:pt x="105" y="26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61" y="9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1" name="Freeform 74">
              <a:extLst>
                <a:ext uri="{FF2B5EF4-FFF2-40B4-BE49-F238E27FC236}">
                  <a16:creationId xmlns="" xmlns:a16="http://schemas.microsoft.com/office/drawing/2014/main" id="{776E1941-E64C-42B5-A5C9-E3B6DA497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825" y="3255963"/>
              <a:ext cx="1649413" cy="1909762"/>
            </a:xfrm>
            <a:custGeom>
              <a:avLst/>
              <a:gdLst>
                <a:gd name="T0" fmla="*/ 4050 w 4580"/>
                <a:gd name="T1" fmla="*/ 2038 h 5306"/>
                <a:gd name="T2" fmla="*/ 3812 w 4580"/>
                <a:gd name="T3" fmla="*/ 1924 h 5306"/>
                <a:gd name="T4" fmla="*/ 3670 w 4580"/>
                <a:gd name="T5" fmla="*/ 1738 h 5306"/>
                <a:gd name="T6" fmla="*/ 3538 w 4580"/>
                <a:gd name="T7" fmla="*/ 1774 h 5306"/>
                <a:gd name="T8" fmla="*/ 3432 w 4580"/>
                <a:gd name="T9" fmla="*/ 1562 h 5306"/>
                <a:gd name="T10" fmla="*/ 3185 w 4580"/>
                <a:gd name="T11" fmla="*/ 1438 h 5306"/>
                <a:gd name="T12" fmla="*/ 3000 w 4580"/>
                <a:gd name="T13" fmla="*/ 1297 h 5306"/>
                <a:gd name="T14" fmla="*/ 2576 w 4580"/>
                <a:gd name="T15" fmla="*/ 1235 h 5306"/>
                <a:gd name="T16" fmla="*/ 2497 w 4580"/>
                <a:gd name="T17" fmla="*/ 1297 h 5306"/>
                <a:gd name="T18" fmla="*/ 2356 w 4580"/>
                <a:gd name="T19" fmla="*/ 1270 h 5306"/>
                <a:gd name="T20" fmla="*/ 2038 w 4580"/>
                <a:gd name="T21" fmla="*/ 1359 h 5306"/>
                <a:gd name="T22" fmla="*/ 1879 w 4580"/>
                <a:gd name="T23" fmla="*/ 1120 h 5306"/>
                <a:gd name="T24" fmla="*/ 1597 w 4580"/>
                <a:gd name="T25" fmla="*/ 988 h 5306"/>
                <a:gd name="T26" fmla="*/ 1676 w 4580"/>
                <a:gd name="T27" fmla="*/ 661 h 5306"/>
                <a:gd name="T28" fmla="*/ 1297 w 4580"/>
                <a:gd name="T29" fmla="*/ 838 h 5306"/>
                <a:gd name="T30" fmla="*/ 1085 w 4580"/>
                <a:gd name="T31" fmla="*/ 406 h 5306"/>
                <a:gd name="T32" fmla="*/ 794 w 4580"/>
                <a:gd name="T33" fmla="*/ 212 h 5306"/>
                <a:gd name="T34" fmla="*/ 141 w 4580"/>
                <a:gd name="T35" fmla="*/ 9 h 5306"/>
                <a:gd name="T36" fmla="*/ 194 w 4580"/>
                <a:gd name="T37" fmla="*/ 353 h 5306"/>
                <a:gd name="T38" fmla="*/ 424 w 4580"/>
                <a:gd name="T39" fmla="*/ 521 h 5306"/>
                <a:gd name="T40" fmla="*/ 194 w 4580"/>
                <a:gd name="T41" fmla="*/ 194 h 5306"/>
                <a:gd name="T42" fmla="*/ 256 w 4580"/>
                <a:gd name="T43" fmla="*/ 194 h 5306"/>
                <a:gd name="T44" fmla="*/ 494 w 4580"/>
                <a:gd name="T45" fmla="*/ 459 h 5306"/>
                <a:gd name="T46" fmla="*/ 768 w 4580"/>
                <a:gd name="T47" fmla="*/ 847 h 5306"/>
                <a:gd name="T48" fmla="*/ 1376 w 4580"/>
                <a:gd name="T49" fmla="*/ 1067 h 5306"/>
                <a:gd name="T50" fmla="*/ 1685 w 4580"/>
                <a:gd name="T51" fmla="*/ 1191 h 5306"/>
                <a:gd name="T52" fmla="*/ 1871 w 4580"/>
                <a:gd name="T53" fmla="*/ 1394 h 5306"/>
                <a:gd name="T54" fmla="*/ 2082 w 4580"/>
                <a:gd name="T55" fmla="*/ 1394 h 5306"/>
                <a:gd name="T56" fmla="*/ 2162 w 4580"/>
                <a:gd name="T57" fmla="*/ 1571 h 5306"/>
                <a:gd name="T58" fmla="*/ 2073 w 4580"/>
                <a:gd name="T59" fmla="*/ 1818 h 5306"/>
                <a:gd name="T60" fmla="*/ 2003 w 4580"/>
                <a:gd name="T61" fmla="*/ 2047 h 5306"/>
                <a:gd name="T62" fmla="*/ 2021 w 4580"/>
                <a:gd name="T63" fmla="*/ 2277 h 5306"/>
                <a:gd name="T64" fmla="*/ 2471 w 4580"/>
                <a:gd name="T65" fmla="*/ 2833 h 5306"/>
                <a:gd name="T66" fmla="*/ 2523 w 4580"/>
                <a:gd name="T67" fmla="*/ 3407 h 5306"/>
                <a:gd name="T68" fmla="*/ 2471 w 4580"/>
                <a:gd name="T69" fmla="*/ 3786 h 5306"/>
                <a:gd name="T70" fmla="*/ 2373 w 4580"/>
                <a:gd name="T71" fmla="*/ 4104 h 5306"/>
                <a:gd name="T72" fmla="*/ 2329 w 4580"/>
                <a:gd name="T73" fmla="*/ 4422 h 5306"/>
                <a:gd name="T74" fmla="*/ 2409 w 4580"/>
                <a:gd name="T75" fmla="*/ 4387 h 5306"/>
                <a:gd name="T76" fmla="*/ 2365 w 4580"/>
                <a:gd name="T77" fmla="*/ 4581 h 5306"/>
                <a:gd name="T78" fmla="*/ 2285 w 4580"/>
                <a:gd name="T79" fmla="*/ 4643 h 5306"/>
                <a:gd name="T80" fmla="*/ 2285 w 4580"/>
                <a:gd name="T81" fmla="*/ 4793 h 5306"/>
                <a:gd name="T82" fmla="*/ 2329 w 4580"/>
                <a:gd name="T83" fmla="*/ 4819 h 5306"/>
                <a:gd name="T84" fmla="*/ 2356 w 4580"/>
                <a:gd name="T85" fmla="*/ 4978 h 5306"/>
                <a:gd name="T86" fmla="*/ 2409 w 4580"/>
                <a:gd name="T87" fmla="*/ 5031 h 5306"/>
                <a:gd name="T88" fmla="*/ 2479 w 4580"/>
                <a:gd name="T89" fmla="*/ 5084 h 5306"/>
                <a:gd name="T90" fmla="*/ 2409 w 4580"/>
                <a:gd name="T91" fmla="*/ 5172 h 5306"/>
                <a:gd name="T92" fmla="*/ 2576 w 4580"/>
                <a:gd name="T93" fmla="*/ 5066 h 5306"/>
                <a:gd name="T94" fmla="*/ 2576 w 4580"/>
                <a:gd name="T95" fmla="*/ 5181 h 5306"/>
                <a:gd name="T96" fmla="*/ 2471 w 4580"/>
                <a:gd name="T97" fmla="*/ 5199 h 5306"/>
                <a:gd name="T98" fmla="*/ 2620 w 4580"/>
                <a:gd name="T99" fmla="*/ 5252 h 5306"/>
                <a:gd name="T100" fmla="*/ 2762 w 4580"/>
                <a:gd name="T101" fmla="*/ 5261 h 5306"/>
                <a:gd name="T102" fmla="*/ 2656 w 4580"/>
                <a:gd name="T103" fmla="*/ 5066 h 5306"/>
                <a:gd name="T104" fmla="*/ 2629 w 4580"/>
                <a:gd name="T105" fmla="*/ 4916 h 5306"/>
                <a:gd name="T106" fmla="*/ 2718 w 4580"/>
                <a:gd name="T107" fmla="*/ 4598 h 5306"/>
                <a:gd name="T108" fmla="*/ 2947 w 4580"/>
                <a:gd name="T109" fmla="*/ 4369 h 5306"/>
                <a:gd name="T110" fmla="*/ 2938 w 4580"/>
                <a:gd name="T111" fmla="*/ 4272 h 5306"/>
                <a:gd name="T112" fmla="*/ 3318 w 4580"/>
                <a:gd name="T113" fmla="*/ 4025 h 5306"/>
                <a:gd name="T114" fmla="*/ 3265 w 4580"/>
                <a:gd name="T115" fmla="*/ 3857 h 5306"/>
                <a:gd name="T116" fmla="*/ 3582 w 4580"/>
                <a:gd name="T117" fmla="*/ 3742 h 5306"/>
                <a:gd name="T118" fmla="*/ 3776 w 4580"/>
                <a:gd name="T119" fmla="*/ 3504 h 5306"/>
                <a:gd name="T120" fmla="*/ 4067 w 4580"/>
                <a:gd name="T121" fmla="*/ 3168 h 5306"/>
                <a:gd name="T122" fmla="*/ 4306 w 4580"/>
                <a:gd name="T123" fmla="*/ 2912 h 5306"/>
                <a:gd name="T124" fmla="*/ 4367 w 4580"/>
                <a:gd name="T125" fmla="*/ 2586 h 5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80" h="5306">
                  <a:moveTo>
                    <a:pt x="4570" y="2224"/>
                  </a:moveTo>
                  <a:lnTo>
                    <a:pt x="4553" y="2224"/>
                  </a:lnTo>
                  <a:lnTo>
                    <a:pt x="4570" y="2224"/>
                  </a:lnTo>
                  <a:lnTo>
                    <a:pt x="4570" y="2224"/>
                  </a:lnTo>
                  <a:lnTo>
                    <a:pt x="4570" y="2224"/>
                  </a:lnTo>
                  <a:lnTo>
                    <a:pt x="4570" y="2224"/>
                  </a:lnTo>
                  <a:lnTo>
                    <a:pt x="4562" y="2206"/>
                  </a:lnTo>
                  <a:lnTo>
                    <a:pt x="4562" y="2206"/>
                  </a:lnTo>
                  <a:lnTo>
                    <a:pt x="4562" y="2197"/>
                  </a:lnTo>
                  <a:lnTo>
                    <a:pt x="4562" y="2197"/>
                  </a:lnTo>
                  <a:lnTo>
                    <a:pt x="4544" y="2171"/>
                  </a:lnTo>
                  <a:lnTo>
                    <a:pt x="4526" y="2162"/>
                  </a:lnTo>
                  <a:lnTo>
                    <a:pt x="4509" y="2162"/>
                  </a:lnTo>
                  <a:lnTo>
                    <a:pt x="4509" y="2162"/>
                  </a:lnTo>
                  <a:lnTo>
                    <a:pt x="4473" y="2162"/>
                  </a:lnTo>
                  <a:lnTo>
                    <a:pt x="4447" y="2144"/>
                  </a:lnTo>
                  <a:lnTo>
                    <a:pt x="4412" y="2127"/>
                  </a:lnTo>
                  <a:lnTo>
                    <a:pt x="4376" y="2100"/>
                  </a:lnTo>
                  <a:lnTo>
                    <a:pt x="4376" y="2100"/>
                  </a:lnTo>
                  <a:lnTo>
                    <a:pt x="4350" y="2074"/>
                  </a:lnTo>
                  <a:lnTo>
                    <a:pt x="4323" y="2056"/>
                  </a:lnTo>
                  <a:lnTo>
                    <a:pt x="4288" y="2047"/>
                  </a:lnTo>
                  <a:lnTo>
                    <a:pt x="4253" y="2038"/>
                  </a:lnTo>
                  <a:lnTo>
                    <a:pt x="4253" y="2038"/>
                  </a:lnTo>
                  <a:lnTo>
                    <a:pt x="4209" y="2047"/>
                  </a:lnTo>
                  <a:lnTo>
                    <a:pt x="4209" y="2047"/>
                  </a:lnTo>
                  <a:lnTo>
                    <a:pt x="4200" y="2047"/>
                  </a:lnTo>
                  <a:lnTo>
                    <a:pt x="4200" y="2047"/>
                  </a:lnTo>
                  <a:lnTo>
                    <a:pt x="4191" y="2047"/>
                  </a:lnTo>
                  <a:lnTo>
                    <a:pt x="4191" y="2047"/>
                  </a:lnTo>
                  <a:lnTo>
                    <a:pt x="4165" y="2047"/>
                  </a:lnTo>
                  <a:lnTo>
                    <a:pt x="4129" y="2030"/>
                  </a:lnTo>
                  <a:lnTo>
                    <a:pt x="4129" y="2030"/>
                  </a:lnTo>
                  <a:lnTo>
                    <a:pt x="4103" y="2021"/>
                  </a:lnTo>
                  <a:lnTo>
                    <a:pt x="4103" y="2021"/>
                  </a:lnTo>
                  <a:lnTo>
                    <a:pt x="4085" y="2021"/>
                  </a:lnTo>
                  <a:lnTo>
                    <a:pt x="4067" y="2030"/>
                  </a:lnTo>
                  <a:lnTo>
                    <a:pt x="4050" y="2038"/>
                  </a:lnTo>
                  <a:lnTo>
                    <a:pt x="4050" y="2038"/>
                  </a:lnTo>
                  <a:lnTo>
                    <a:pt x="4023" y="2056"/>
                  </a:lnTo>
                  <a:lnTo>
                    <a:pt x="4023" y="2056"/>
                  </a:lnTo>
                  <a:lnTo>
                    <a:pt x="4023" y="2056"/>
                  </a:lnTo>
                  <a:lnTo>
                    <a:pt x="4023" y="2056"/>
                  </a:lnTo>
                  <a:lnTo>
                    <a:pt x="4032" y="2047"/>
                  </a:lnTo>
                  <a:lnTo>
                    <a:pt x="4032" y="2038"/>
                  </a:lnTo>
                  <a:lnTo>
                    <a:pt x="4032" y="2038"/>
                  </a:lnTo>
                  <a:lnTo>
                    <a:pt x="4041" y="2021"/>
                  </a:lnTo>
                  <a:lnTo>
                    <a:pt x="4041" y="2003"/>
                  </a:lnTo>
                  <a:lnTo>
                    <a:pt x="4041" y="2003"/>
                  </a:lnTo>
                  <a:lnTo>
                    <a:pt x="4041" y="1994"/>
                  </a:lnTo>
                  <a:lnTo>
                    <a:pt x="4023" y="1985"/>
                  </a:lnTo>
                  <a:lnTo>
                    <a:pt x="3988" y="1959"/>
                  </a:lnTo>
                  <a:lnTo>
                    <a:pt x="3909" y="1924"/>
                  </a:lnTo>
                  <a:lnTo>
                    <a:pt x="3891" y="1924"/>
                  </a:lnTo>
                  <a:lnTo>
                    <a:pt x="3891" y="1924"/>
                  </a:lnTo>
                  <a:lnTo>
                    <a:pt x="3856" y="1915"/>
                  </a:lnTo>
                  <a:lnTo>
                    <a:pt x="3856" y="1915"/>
                  </a:lnTo>
                  <a:lnTo>
                    <a:pt x="3847" y="1915"/>
                  </a:lnTo>
                  <a:lnTo>
                    <a:pt x="3829" y="1924"/>
                  </a:lnTo>
                  <a:lnTo>
                    <a:pt x="3820" y="1932"/>
                  </a:lnTo>
                  <a:lnTo>
                    <a:pt x="3820" y="1950"/>
                  </a:lnTo>
                  <a:lnTo>
                    <a:pt x="3820" y="1950"/>
                  </a:lnTo>
                  <a:lnTo>
                    <a:pt x="3820" y="1959"/>
                  </a:lnTo>
                  <a:lnTo>
                    <a:pt x="3803" y="1959"/>
                  </a:lnTo>
                  <a:lnTo>
                    <a:pt x="3803" y="1959"/>
                  </a:lnTo>
                  <a:lnTo>
                    <a:pt x="3794" y="1968"/>
                  </a:lnTo>
                  <a:lnTo>
                    <a:pt x="3785" y="1985"/>
                  </a:lnTo>
                  <a:lnTo>
                    <a:pt x="3785" y="1985"/>
                  </a:lnTo>
                  <a:lnTo>
                    <a:pt x="3767" y="1994"/>
                  </a:lnTo>
                  <a:lnTo>
                    <a:pt x="3759" y="1994"/>
                  </a:lnTo>
                  <a:lnTo>
                    <a:pt x="3759" y="1994"/>
                  </a:lnTo>
                  <a:lnTo>
                    <a:pt x="3750" y="1994"/>
                  </a:lnTo>
                  <a:lnTo>
                    <a:pt x="3750" y="1994"/>
                  </a:lnTo>
                  <a:lnTo>
                    <a:pt x="3759" y="1985"/>
                  </a:lnTo>
                  <a:lnTo>
                    <a:pt x="3759" y="1985"/>
                  </a:lnTo>
                  <a:lnTo>
                    <a:pt x="3785" y="1959"/>
                  </a:lnTo>
                  <a:lnTo>
                    <a:pt x="3812" y="1924"/>
                  </a:lnTo>
                  <a:lnTo>
                    <a:pt x="3812" y="1924"/>
                  </a:lnTo>
                  <a:lnTo>
                    <a:pt x="3812" y="1915"/>
                  </a:lnTo>
                  <a:lnTo>
                    <a:pt x="3812" y="1915"/>
                  </a:lnTo>
                  <a:lnTo>
                    <a:pt x="3803" y="1906"/>
                  </a:lnTo>
                  <a:lnTo>
                    <a:pt x="3776" y="1888"/>
                  </a:lnTo>
                  <a:lnTo>
                    <a:pt x="3723" y="1880"/>
                  </a:lnTo>
                  <a:lnTo>
                    <a:pt x="3723" y="1880"/>
                  </a:lnTo>
                  <a:lnTo>
                    <a:pt x="3697" y="1888"/>
                  </a:lnTo>
                  <a:lnTo>
                    <a:pt x="3697" y="1888"/>
                  </a:lnTo>
                  <a:lnTo>
                    <a:pt x="3697" y="1888"/>
                  </a:lnTo>
                  <a:lnTo>
                    <a:pt x="3697" y="1888"/>
                  </a:lnTo>
                  <a:lnTo>
                    <a:pt x="3688" y="1888"/>
                  </a:lnTo>
                  <a:lnTo>
                    <a:pt x="3688" y="1888"/>
                  </a:lnTo>
                  <a:lnTo>
                    <a:pt x="3679" y="1897"/>
                  </a:lnTo>
                  <a:lnTo>
                    <a:pt x="3670" y="1915"/>
                  </a:lnTo>
                  <a:lnTo>
                    <a:pt x="3670" y="1915"/>
                  </a:lnTo>
                  <a:lnTo>
                    <a:pt x="3670" y="1915"/>
                  </a:lnTo>
                  <a:lnTo>
                    <a:pt x="3670" y="1924"/>
                  </a:lnTo>
                  <a:lnTo>
                    <a:pt x="3670" y="1924"/>
                  </a:lnTo>
                  <a:lnTo>
                    <a:pt x="3662" y="1932"/>
                  </a:lnTo>
                  <a:lnTo>
                    <a:pt x="3653" y="1932"/>
                  </a:lnTo>
                  <a:lnTo>
                    <a:pt x="3653" y="1932"/>
                  </a:lnTo>
                  <a:lnTo>
                    <a:pt x="3653" y="1915"/>
                  </a:lnTo>
                  <a:lnTo>
                    <a:pt x="3653" y="1915"/>
                  </a:lnTo>
                  <a:lnTo>
                    <a:pt x="3662" y="1897"/>
                  </a:lnTo>
                  <a:lnTo>
                    <a:pt x="3670" y="1897"/>
                  </a:lnTo>
                  <a:lnTo>
                    <a:pt x="3670" y="1897"/>
                  </a:lnTo>
                  <a:lnTo>
                    <a:pt x="3679" y="1888"/>
                  </a:lnTo>
                  <a:lnTo>
                    <a:pt x="3697" y="1880"/>
                  </a:lnTo>
                  <a:lnTo>
                    <a:pt x="3732" y="1827"/>
                  </a:lnTo>
                  <a:lnTo>
                    <a:pt x="3732" y="1827"/>
                  </a:lnTo>
                  <a:lnTo>
                    <a:pt x="3732" y="1809"/>
                  </a:lnTo>
                  <a:lnTo>
                    <a:pt x="3732" y="1800"/>
                  </a:lnTo>
                  <a:lnTo>
                    <a:pt x="3706" y="1774"/>
                  </a:lnTo>
                  <a:lnTo>
                    <a:pt x="3706" y="1774"/>
                  </a:lnTo>
                  <a:lnTo>
                    <a:pt x="3688" y="1765"/>
                  </a:lnTo>
                  <a:lnTo>
                    <a:pt x="3688" y="1765"/>
                  </a:lnTo>
                  <a:lnTo>
                    <a:pt x="3688" y="1756"/>
                  </a:lnTo>
                  <a:lnTo>
                    <a:pt x="3688" y="1756"/>
                  </a:lnTo>
                  <a:lnTo>
                    <a:pt x="3670" y="1738"/>
                  </a:lnTo>
                  <a:lnTo>
                    <a:pt x="3662" y="1712"/>
                  </a:lnTo>
                  <a:lnTo>
                    <a:pt x="3662" y="1712"/>
                  </a:lnTo>
                  <a:lnTo>
                    <a:pt x="3662" y="1712"/>
                  </a:lnTo>
                  <a:lnTo>
                    <a:pt x="3662" y="1685"/>
                  </a:lnTo>
                  <a:lnTo>
                    <a:pt x="3653" y="1668"/>
                  </a:lnTo>
                  <a:lnTo>
                    <a:pt x="3653" y="1668"/>
                  </a:lnTo>
                  <a:lnTo>
                    <a:pt x="3644" y="1659"/>
                  </a:lnTo>
                  <a:lnTo>
                    <a:pt x="3644" y="1659"/>
                  </a:lnTo>
                  <a:lnTo>
                    <a:pt x="3635" y="1659"/>
                  </a:lnTo>
                  <a:lnTo>
                    <a:pt x="3635" y="1659"/>
                  </a:lnTo>
                  <a:lnTo>
                    <a:pt x="3635" y="1659"/>
                  </a:lnTo>
                  <a:lnTo>
                    <a:pt x="3635" y="1659"/>
                  </a:lnTo>
                  <a:lnTo>
                    <a:pt x="3635" y="1659"/>
                  </a:lnTo>
                  <a:lnTo>
                    <a:pt x="3635" y="1659"/>
                  </a:lnTo>
                  <a:lnTo>
                    <a:pt x="3635" y="1676"/>
                  </a:lnTo>
                  <a:lnTo>
                    <a:pt x="3635" y="1676"/>
                  </a:lnTo>
                  <a:lnTo>
                    <a:pt x="3626" y="1685"/>
                  </a:lnTo>
                  <a:lnTo>
                    <a:pt x="3626" y="1685"/>
                  </a:lnTo>
                  <a:lnTo>
                    <a:pt x="3609" y="1694"/>
                  </a:lnTo>
                  <a:lnTo>
                    <a:pt x="3609" y="1694"/>
                  </a:lnTo>
                  <a:lnTo>
                    <a:pt x="3609" y="1703"/>
                  </a:lnTo>
                  <a:lnTo>
                    <a:pt x="3600" y="1703"/>
                  </a:lnTo>
                  <a:lnTo>
                    <a:pt x="3600" y="1703"/>
                  </a:lnTo>
                  <a:lnTo>
                    <a:pt x="3600" y="1712"/>
                  </a:lnTo>
                  <a:lnTo>
                    <a:pt x="3591" y="1721"/>
                  </a:lnTo>
                  <a:lnTo>
                    <a:pt x="3591" y="1721"/>
                  </a:lnTo>
                  <a:lnTo>
                    <a:pt x="3591" y="1721"/>
                  </a:lnTo>
                  <a:lnTo>
                    <a:pt x="3591" y="1721"/>
                  </a:lnTo>
                  <a:lnTo>
                    <a:pt x="3582" y="1729"/>
                  </a:lnTo>
                  <a:lnTo>
                    <a:pt x="3582" y="1729"/>
                  </a:lnTo>
                  <a:lnTo>
                    <a:pt x="3582" y="1729"/>
                  </a:lnTo>
                  <a:lnTo>
                    <a:pt x="3582" y="1729"/>
                  </a:lnTo>
                  <a:lnTo>
                    <a:pt x="3582" y="1738"/>
                  </a:lnTo>
                  <a:lnTo>
                    <a:pt x="3582" y="1738"/>
                  </a:lnTo>
                  <a:lnTo>
                    <a:pt x="3573" y="1747"/>
                  </a:lnTo>
                  <a:lnTo>
                    <a:pt x="3573" y="1747"/>
                  </a:lnTo>
                  <a:lnTo>
                    <a:pt x="3565" y="1765"/>
                  </a:lnTo>
                  <a:lnTo>
                    <a:pt x="3547" y="1774"/>
                  </a:lnTo>
                  <a:lnTo>
                    <a:pt x="3538" y="1774"/>
                  </a:lnTo>
                  <a:lnTo>
                    <a:pt x="3538" y="1774"/>
                  </a:lnTo>
                  <a:lnTo>
                    <a:pt x="3512" y="1774"/>
                  </a:lnTo>
                  <a:lnTo>
                    <a:pt x="3512" y="1774"/>
                  </a:lnTo>
                  <a:lnTo>
                    <a:pt x="3503" y="1782"/>
                  </a:lnTo>
                  <a:lnTo>
                    <a:pt x="3494" y="1782"/>
                  </a:lnTo>
                  <a:lnTo>
                    <a:pt x="3494" y="1782"/>
                  </a:lnTo>
                  <a:lnTo>
                    <a:pt x="3476" y="1774"/>
                  </a:lnTo>
                  <a:lnTo>
                    <a:pt x="3476" y="1774"/>
                  </a:lnTo>
                  <a:lnTo>
                    <a:pt x="3476" y="1774"/>
                  </a:lnTo>
                  <a:lnTo>
                    <a:pt x="3459" y="1765"/>
                  </a:lnTo>
                  <a:lnTo>
                    <a:pt x="3459" y="1765"/>
                  </a:lnTo>
                  <a:lnTo>
                    <a:pt x="3468" y="1747"/>
                  </a:lnTo>
                  <a:lnTo>
                    <a:pt x="3468" y="1747"/>
                  </a:lnTo>
                  <a:lnTo>
                    <a:pt x="3468" y="1747"/>
                  </a:lnTo>
                  <a:lnTo>
                    <a:pt x="3468" y="1747"/>
                  </a:lnTo>
                  <a:lnTo>
                    <a:pt x="3468" y="1747"/>
                  </a:lnTo>
                  <a:lnTo>
                    <a:pt x="3468" y="1747"/>
                  </a:lnTo>
                  <a:lnTo>
                    <a:pt x="3476" y="1738"/>
                  </a:lnTo>
                  <a:lnTo>
                    <a:pt x="3476" y="1738"/>
                  </a:lnTo>
                  <a:lnTo>
                    <a:pt x="3476" y="1703"/>
                  </a:lnTo>
                  <a:lnTo>
                    <a:pt x="3468" y="1668"/>
                  </a:lnTo>
                  <a:lnTo>
                    <a:pt x="3468" y="1668"/>
                  </a:lnTo>
                  <a:lnTo>
                    <a:pt x="3468" y="1650"/>
                  </a:lnTo>
                  <a:lnTo>
                    <a:pt x="3468" y="1624"/>
                  </a:lnTo>
                  <a:lnTo>
                    <a:pt x="3476" y="1597"/>
                  </a:lnTo>
                  <a:lnTo>
                    <a:pt x="3476" y="1597"/>
                  </a:lnTo>
                  <a:lnTo>
                    <a:pt x="3485" y="1597"/>
                  </a:lnTo>
                  <a:lnTo>
                    <a:pt x="3485" y="1597"/>
                  </a:lnTo>
                  <a:lnTo>
                    <a:pt x="3485" y="1588"/>
                  </a:lnTo>
                  <a:lnTo>
                    <a:pt x="3485" y="1588"/>
                  </a:lnTo>
                  <a:lnTo>
                    <a:pt x="3485" y="1588"/>
                  </a:lnTo>
                  <a:lnTo>
                    <a:pt x="3494" y="1571"/>
                  </a:lnTo>
                  <a:lnTo>
                    <a:pt x="3494" y="1571"/>
                  </a:lnTo>
                  <a:lnTo>
                    <a:pt x="3494" y="1571"/>
                  </a:lnTo>
                  <a:lnTo>
                    <a:pt x="3494" y="1571"/>
                  </a:lnTo>
                  <a:lnTo>
                    <a:pt x="3485" y="1571"/>
                  </a:lnTo>
                  <a:lnTo>
                    <a:pt x="3485" y="1571"/>
                  </a:lnTo>
                  <a:lnTo>
                    <a:pt x="3459" y="1562"/>
                  </a:lnTo>
                  <a:lnTo>
                    <a:pt x="3432" y="1562"/>
                  </a:lnTo>
                  <a:lnTo>
                    <a:pt x="3432" y="1562"/>
                  </a:lnTo>
                  <a:lnTo>
                    <a:pt x="3406" y="1562"/>
                  </a:lnTo>
                  <a:lnTo>
                    <a:pt x="3406" y="1562"/>
                  </a:lnTo>
                  <a:lnTo>
                    <a:pt x="3388" y="1562"/>
                  </a:lnTo>
                  <a:lnTo>
                    <a:pt x="3388" y="1562"/>
                  </a:lnTo>
                  <a:lnTo>
                    <a:pt x="3370" y="1562"/>
                  </a:lnTo>
                  <a:lnTo>
                    <a:pt x="3370" y="1562"/>
                  </a:lnTo>
                  <a:lnTo>
                    <a:pt x="3362" y="1553"/>
                  </a:lnTo>
                  <a:lnTo>
                    <a:pt x="3353" y="1544"/>
                  </a:lnTo>
                  <a:lnTo>
                    <a:pt x="3353" y="1544"/>
                  </a:lnTo>
                  <a:lnTo>
                    <a:pt x="3326" y="1553"/>
                  </a:lnTo>
                  <a:lnTo>
                    <a:pt x="3326" y="1553"/>
                  </a:lnTo>
                  <a:lnTo>
                    <a:pt x="3326" y="1553"/>
                  </a:lnTo>
                  <a:lnTo>
                    <a:pt x="3318" y="1562"/>
                  </a:lnTo>
                  <a:lnTo>
                    <a:pt x="3318" y="1562"/>
                  </a:lnTo>
                  <a:lnTo>
                    <a:pt x="3309" y="1562"/>
                  </a:lnTo>
                  <a:lnTo>
                    <a:pt x="3309" y="1562"/>
                  </a:lnTo>
                  <a:lnTo>
                    <a:pt x="3291" y="1535"/>
                  </a:lnTo>
                  <a:lnTo>
                    <a:pt x="3291" y="1535"/>
                  </a:lnTo>
                  <a:lnTo>
                    <a:pt x="3291" y="1535"/>
                  </a:lnTo>
                  <a:lnTo>
                    <a:pt x="3291" y="1535"/>
                  </a:lnTo>
                  <a:lnTo>
                    <a:pt x="3291" y="1526"/>
                  </a:lnTo>
                  <a:lnTo>
                    <a:pt x="3291" y="1526"/>
                  </a:lnTo>
                  <a:lnTo>
                    <a:pt x="3273" y="1518"/>
                  </a:lnTo>
                  <a:lnTo>
                    <a:pt x="3265" y="1509"/>
                  </a:lnTo>
                  <a:lnTo>
                    <a:pt x="3265" y="1509"/>
                  </a:lnTo>
                  <a:lnTo>
                    <a:pt x="3247" y="1500"/>
                  </a:lnTo>
                  <a:lnTo>
                    <a:pt x="3247" y="1500"/>
                  </a:lnTo>
                  <a:lnTo>
                    <a:pt x="3238" y="1491"/>
                  </a:lnTo>
                  <a:lnTo>
                    <a:pt x="3238" y="1491"/>
                  </a:lnTo>
                  <a:lnTo>
                    <a:pt x="3238" y="1482"/>
                  </a:lnTo>
                  <a:lnTo>
                    <a:pt x="3238" y="1482"/>
                  </a:lnTo>
                  <a:lnTo>
                    <a:pt x="3238" y="1473"/>
                  </a:lnTo>
                  <a:lnTo>
                    <a:pt x="3229" y="1465"/>
                  </a:lnTo>
                  <a:lnTo>
                    <a:pt x="3212" y="1456"/>
                  </a:lnTo>
                  <a:lnTo>
                    <a:pt x="3212" y="1456"/>
                  </a:lnTo>
                  <a:lnTo>
                    <a:pt x="3212" y="1456"/>
                  </a:lnTo>
                  <a:lnTo>
                    <a:pt x="3194" y="1447"/>
                  </a:lnTo>
                  <a:lnTo>
                    <a:pt x="3185" y="1438"/>
                  </a:lnTo>
                  <a:lnTo>
                    <a:pt x="3185" y="1438"/>
                  </a:lnTo>
                  <a:lnTo>
                    <a:pt x="3176" y="1429"/>
                  </a:lnTo>
                  <a:lnTo>
                    <a:pt x="3176" y="1429"/>
                  </a:lnTo>
                  <a:lnTo>
                    <a:pt x="3168" y="1429"/>
                  </a:lnTo>
                  <a:lnTo>
                    <a:pt x="3168" y="1429"/>
                  </a:lnTo>
                  <a:lnTo>
                    <a:pt x="3159" y="1429"/>
                  </a:lnTo>
                  <a:lnTo>
                    <a:pt x="3159" y="1429"/>
                  </a:lnTo>
                  <a:lnTo>
                    <a:pt x="3150" y="1420"/>
                  </a:lnTo>
                  <a:lnTo>
                    <a:pt x="3150" y="1420"/>
                  </a:lnTo>
                  <a:lnTo>
                    <a:pt x="3123" y="1412"/>
                  </a:lnTo>
                  <a:lnTo>
                    <a:pt x="3097" y="1412"/>
                  </a:lnTo>
                  <a:lnTo>
                    <a:pt x="3097" y="1412"/>
                  </a:lnTo>
                  <a:lnTo>
                    <a:pt x="3079" y="1412"/>
                  </a:lnTo>
                  <a:lnTo>
                    <a:pt x="3079" y="1412"/>
                  </a:lnTo>
                  <a:lnTo>
                    <a:pt x="3079" y="1412"/>
                  </a:lnTo>
                  <a:lnTo>
                    <a:pt x="3079" y="1412"/>
                  </a:lnTo>
                  <a:lnTo>
                    <a:pt x="3079" y="1403"/>
                  </a:lnTo>
                  <a:lnTo>
                    <a:pt x="3079" y="1403"/>
                  </a:lnTo>
                  <a:lnTo>
                    <a:pt x="3097" y="1394"/>
                  </a:lnTo>
                  <a:lnTo>
                    <a:pt x="3097" y="1368"/>
                  </a:lnTo>
                  <a:lnTo>
                    <a:pt x="3097" y="1368"/>
                  </a:lnTo>
                  <a:lnTo>
                    <a:pt x="3097" y="1359"/>
                  </a:lnTo>
                  <a:lnTo>
                    <a:pt x="3088" y="1359"/>
                  </a:lnTo>
                  <a:lnTo>
                    <a:pt x="3026" y="1341"/>
                  </a:lnTo>
                  <a:lnTo>
                    <a:pt x="3026" y="1341"/>
                  </a:lnTo>
                  <a:lnTo>
                    <a:pt x="3026" y="1341"/>
                  </a:lnTo>
                  <a:lnTo>
                    <a:pt x="3026" y="1341"/>
                  </a:lnTo>
                  <a:lnTo>
                    <a:pt x="3018" y="1341"/>
                  </a:lnTo>
                  <a:lnTo>
                    <a:pt x="3018" y="1341"/>
                  </a:lnTo>
                  <a:lnTo>
                    <a:pt x="3000" y="1332"/>
                  </a:lnTo>
                  <a:lnTo>
                    <a:pt x="3000" y="1332"/>
                  </a:lnTo>
                  <a:lnTo>
                    <a:pt x="3000" y="1332"/>
                  </a:lnTo>
                  <a:lnTo>
                    <a:pt x="3009" y="1323"/>
                  </a:lnTo>
                  <a:lnTo>
                    <a:pt x="3009" y="1323"/>
                  </a:lnTo>
                  <a:lnTo>
                    <a:pt x="3018" y="1315"/>
                  </a:lnTo>
                  <a:lnTo>
                    <a:pt x="3018" y="1306"/>
                  </a:lnTo>
                  <a:lnTo>
                    <a:pt x="3018" y="1306"/>
                  </a:lnTo>
                  <a:lnTo>
                    <a:pt x="3009" y="1297"/>
                  </a:lnTo>
                  <a:lnTo>
                    <a:pt x="3000" y="1297"/>
                  </a:lnTo>
                  <a:lnTo>
                    <a:pt x="2973" y="1297"/>
                  </a:lnTo>
                  <a:lnTo>
                    <a:pt x="2973" y="1297"/>
                  </a:lnTo>
                  <a:lnTo>
                    <a:pt x="2912" y="1315"/>
                  </a:lnTo>
                  <a:lnTo>
                    <a:pt x="2868" y="1332"/>
                  </a:lnTo>
                  <a:lnTo>
                    <a:pt x="2850" y="1332"/>
                  </a:lnTo>
                  <a:lnTo>
                    <a:pt x="2850" y="1332"/>
                  </a:lnTo>
                  <a:lnTo>
                    <a:pt x="2832" y="1332"/>
                  </a:lnTo>
                  <a:lnTo>
                    <a:pt x="2815" y="1323"/>
                  </a:lnTo>
                  <a:lnTo>
                    <a:pt x="2815" y="1323"/>
                  </a:lnTo>
                  <a:lnTo>
                    <a:pt x="2779" y="1306"/>
                  </a:lnTo>
                  <a:lnTo>
                    <a:pt x="2762" y="1306"/>
                  </a:lnTo>
                  <a:lnTo>
                    <a:pt x="2762" y="1306"/>
                  </a:lnTo>
                  <a:lnTo>
                    <a:pt x="2718" y="1315"/>
                  </a:lnTo>
                  <a:lnTo>
                    <a:pt x="2718" y="1315"/>
                  </a:lnTo>
                  <a:lnTo>
                    <a:pt x="2691" y="1306"/>
                  </a:lnTo>
                  <a:lnTo>
                    <a:pt x="2691" y="1306"/>
                  </a:lnTo>
                  <a:lnTo>
                    <a:pt x="2691" y="1306"/>
                  </a:lnTo>
                  <a:lnTo>
                    <a:pt x="2691" y="1306"/>
                  </a:lnTo>
                  <a:lnTo>
                    <a:pt x="2691" y="1297"/>
                  </a:lnTo>
                  <a:lnTo>
                    <a:pt x="2691" y="1297"/>
                  </a:lnTo>
                  <a:lnTo>
                    <a:pt x="2691" y="1279"/>
                  </a:lnTo>
                  <a:lnTo>
                    <a:pt x="2682" y="1262"/>
                  </a:lnTo>
                  <a:lnTo>
                    <a:pt x="2682" y="1262"/>
                  </a:lnTo>
                  <a:lnTo>
                    <a:pt x="2665" y="1253"/>
                  </a:lnTo>
                  <a:lnTo>
                    <a:pt x="2638" y="1253"/>
                  </a:lnTo>
                  <a:lnTo>
                    <a:pt x="2638" y="1253"/>
                  </a:lnTo>
                  <a:lnTo>
                    <a:pt x="2620" y="1244"/>
                  </a:lnTo>
                  <a:lnTo>
                    <a:pt x="2612" y="1235"/>
                  </a:lnTo>
                  <a:lnTo>
                    <a:pt x="2612" y="1235"/>
                  </a:lnTo>
                  <a:lnTo>
                    <a:pt x="2612" y="1235"/>
                  </a:lnTo>
                  <a:lnTo>
                    <a:pt x="2612" y="1235"/>
                  </a:lnTo>
                  <a:lnTo>
                    <a:pt x="2612" y="1226"/>
                  </a:lnTo>
                  <a:lnTo>
                    <a:pt x="2612" y="1226"/>
                  </a:lnTo>
                  <a:lnTo>
                    <a:pt x="2603" y="1226"/>
                  </a:lnTo>
                  <a:lnTo>
                    <a:pt x="2594" y="1217"/>
                  </a:lnTo>
                  <a:lnTo>
                    <a:pt x="2594" y="1217"/>
                  </a:lnTo>
                  <a:lnTo>
                    <a:pt x="2585" y="1226"/>
                  </a:lnTo>
                  <a:lnTo>
                    <a:pt x="2576" y="1235"/>
                  </a:lnTo>
                  <a:lnTo>
                    <a:pt x="2576" y="1235"/>
                  </a:lnTo>
                  <a:lnTo>
                    <a:pt x="2576" y="1235"/>
                  </a:lnTo>
                  <a:lnTo>
                    <a:pt x="2585" y="1244"/>
                  </a:lnTo>
                  <a:lnTo>
                    <a:pt x="2585" y="1244"/>
                  </a:lnTo>
                  <a:lnTo>
                    <a:pt x="2576" y="1253"/>
                  </a:lnTo>
                  <a:lnTo>
                    <a:pt x="2576" y="1253"/>
                  </a:lnTo>
                  <a:lnTo>
                    <a:pt x="2576" y="1253"/>
                  </a:lnTo>
                  <a:lnTo>
                    <a:pt x="2576" y="1253"/>
                  </a:lnTo>
                  <a:lnTo>
                    <a:pt x="2568" y="1262"/>
                  </a:lnTo>
                  <a:lnTo>
                    <a:pt x="2568" y="1262"/>
                  </a:lnTo>
                  <a:lnTo>
                    <a:pt x="2559" y="1262"/>
                  </a:lnTo>
                  <a:lnTo>
                    <a:pt x="2550" y="1262"/>
                  </a:lnTo>
                  <a:lnTo>
                    <a:pt x="2550" y="1262"/>
                  </a:lnTo>
                  <a:lnTo>
                    <a:pt x="2515" y="1279"/>
                  </a:lnTo>
                  <a:lnTo>
                    <a:pt x="2506" y="1288"/>
                  </a:lnTo>
                  <a:lnTo>
                    <a:pt x="2497" y="1297"/>
                  </a:lnTo>
                  <a:lnTo>
                    <a:pt x="2497" y="1297"/>
                  </a:lnTo>
                  <a:lnTo>
                    <a:pt x="2497" y="1315"/>
                  </a:lnTo>
                  <a:lnTo>
                    <a:pt x="2506" y="1332"/>
                  </a:lnTo>
                  <a:lnTo>
                    <a:pt x="2506" y="1341"/>
                  </a:lnTo>
                  <a:lnTo>
                    <a:pt x="2506" y="1341"/>
                  </a:lnTo>
                  <a:lnTo>
                    <a:pt x="2506" y="1341"/>
                  </a:lnTo>
                  <a:lnTo>
                    <a:pt x="2506" y="1341"/>
                  </a:lnTo>
                  <a:lnTo>
                    <a:pt x="2523" y="1359"/>
                  </a:lnTo>
                  <a:lnTo>
                    <a:pt x="2515" y="1376"/>
                  </a:lnTo>
                  <a:lnTo>
                    <a:pt x="2515" y="1376"/>
                  </a:lnTo>
                  <a:lnTo>
                    <a:pt x="2515" y="1385"/>
                  </a:lnTo>
                  <a:lnTo>
                    <a:pt x="2506" y="1385"/>
                  </a:lnTo>
                  <a:lnTo>
                    <a:pt x="2506" y="1385"/>
                  </a:lnTo>
                  <a:lnTo>
                    <a:pt x="2479" y="1376"/>
                  </a:lnTo>
                  <a:lnTo>
                    <a:pt x="2471" y="1359"/>
                  </a:lnTo>
                  <a:lnTo>
                    <a:pt x="2471" y="1359"/>
                  </a:lnTo>
                  <a:lnTo>
                    <a:pt x="2462" y="1341"/>
                  </a:lnTo>
                  <a:lnTo>
                    <a:pt x="2479" y="1315"/>
                  </a:lnTo>
                  <a:lnTo>
                    <a:pt x="2479" y="1315"/>
                  </a:lnTo>
                  <a:lnTo>
                    <a:pt x="2479" y="1315"/>
                  </a:lnTo>
                  <a:lnTo>
                    <a:pt x="2479" y="1315"/>
                  </a:lnTo>
                  <a:lnTo>
                    <a:pt x="2488" y="1306"/>
                  </a:lnTo>
                  <a:lnTo>
                    <a:pt x="2488" y="1306"/>
                  </a:lnTo>
                  <a:lnTo>
                    <a:pt x="2497" y="1297"/>
                  </a:lnTo>
                  <a:lnTo>
                    <a:pt x="2497" y="1297"/>
                  </a:lnTo>
                  <a:lnTo>
                    <a:pt x="2488" y="1288"/>
                  </a:lnTo>
                  <a:lnTo>
                    <a:pt x="2488" y="1288"/>
                  </a:lnTo>
                  <a:lnTo>
                    <a:pt x="2479" y="1270"/>
                  </a:lnTo>
                  <a:lnTo>
                    <a:pt x="2479" y="1270"/>
                  </a:lnTo>
                  <a:lnTo>
                    <a:pt x="2479" y="1262"/>
                  </a:lnTo>
                  <a:lnTo>
                    <a:pt x="2471" y="1262"/>
                  </a:lnTo>
                  <a:lnTo>
                    <a:pt x="2471" y="1262"/>
                  </a:lnTo>
                  <a:lnTo>
                    <a:pt x="2479" y="1253"/>
                  </a:lnTo>
                  <a:lnTo>
                    <a:pt x="2479" y="1253"/>
                  </a:lnTo>
                  <a:lnTo>
                    <a:pt x="2488" y="1244"/>
                  </a:lnTo>
                  <a:lnTo>
                    <a:pt x="2488" y="1244"/>
                  </a:lnTo>
                  <a:lnTo>
                    <a:pt x="2497" y="1244"/>
                  </a:lnTo>
                  <a:lnTo>
                    <a:pt x="2497" y="1244"/>
                  </a:lnTo>
                  <a:lnTo>
                    <a:pt x="2515" y="1235"/>
                  </a:lnTo>
                  <a:lnTo>
                    <a:pt x="2515" y="1235"/>
                  </a:lnTo>
                  <a:lnTo>
                    <a:pt x="2523" y="1226"/>
                  </a:lnTo>
                  <a:lnTo>
                    <a:pt x="2523" y="1226"/>
                  </a:lnTo>
                  <a:lnTo>
                    <a:pt x="2523" y="1217"/>
                  </a:lnTo>
                  <a:lnTo>
                    <a:pt x="2506" y="1209"/>
                  </a:lnTo>
                  <a:lnTo>
                    <a:pt x="2506" y="1209"/>
                  </a:lnTo>
                  <a:lnTo>
                    <a:pt x="2497" y="1200"/>
                  </a:lnTo>
                  <a:lnTo>
                    <a:pt x="2497" y="1200"/>
                  </a:lnTo>
                  <a:lnTo>
                    <a:pt x="2479" y="1209"/>
                  </a:lnTo>
                  <a:lnTo>
                    <a:pt x="2471" y="1217"/>
                  </a:lnTo>
                  <a:lnTo>
                    <a:pt x="2471" y="1217"/>
                  </a:lnTo>
                  <a:lnTo>
                    <a:pt x="2471" y="1217"/>
                  </a:lnTo>
                  <a:lnTo>
                    <a:pt x="2471" y="1217"/>
                  </a:lnTo>
                  <a:lnTo>
                    <a:pt x="2444" y="1235"/>
                  </a:lnTo>
                  <a:lnTo>
                    <a:pt x="2444" y="1235"/>
                  </a:lnTo>
                  <a:lnTo>
                    <a:pt x="2418" y="1235"/>
                  </a:lnTo>
                  <a:lnTo>
                    <a:pt x="2409" y="1253"/>
                  </a:lnTo>
                  <a:lnTo>
                    <a:pt x="2409" y="1253"/>
                  </a:lnTo>
                  <a:lnTo>
                    <a:pt x="2400" y="1262"/>
                  </a:lnTo>
                  <a:lnTo>
                    <a:pt x="2400" y="1262"/>
                  </a:lnTo>
                  <a:lnTo>
                    <a:pt x="2391" y="1262"/>
                  </a:lnTo>
                  <a:lnTo>
                    <a:pt x="2391" y="1262"/>
                  </a:lnTo>
                  <a:lnTo>
                    <a:pt x="2373" y="1270"/>
                  </a:lnTo>
                  <a:lnTo>
                    <a:pt x="2356" y="1270"/>
                  </a:lnTo>
                  <a:lnTo>
                    <a:pt x="2356" y="1270"/>
                  </a:lnTo>
                  <a:lnTo>
                    <a:pt x="2347" y="1279"/>
                  </a:lnTo>
                  <a:lnTo>
                    <a:pt x="2347" y="1279"/>
                  </a:lnTo>
                  <a:lnTo>
                    <a:pt x="2338" y="1279"/>
                  </a:lnTo>
                  <a:lnTo>
                    <a:pt x="2338" y="1279"/>
                  </a:lnTo>
                  <a:lnTo>
                    <a:pt x="2338" y="1279"/>
                  </a:lnTo>
                  <a:lnTo>
                    <a:pt x="2338" y="1279"/>
                  </a:lnTo>
                  <a:lnTo>
                    <a:pt x="2329" y="1279"/>
                  </a:lnTo>
                  <a:lnTo>
                    <a:pt x="2329" y="1279"/>
                  </a:lnTo>
                  <a:lnTo>
                    <a:pt x="2312" y="1270"/>
                  </a:lnTo>
                  <a:lnTo>
                    <a:pt x="2312" y="1270"/>
                  </a:lnTo>
                  <a:lnTo>
                    <a:pt x="2294" y="1279"/>
                  </a:lnTo>
                  <a:lnTo>
                    <a:pt x="2276" y="1297"/>
                  </a:lnTo>
                  <a:lnTo>
                    <a:pt x="2276" y="1297"/>
                  </a:lnTo>
                  <a:lnTo>
                    <a:pt x="2268" y="1306"/>
                  </a:lnTo>
                  <a:lnTo>
                    <a:pt x="2268" y="1306"/>
                  </a:lnTo>
                  <a:lnTo>
                    <a:pt x="2259" y="1323"/>
                  </a:lnTo>
                  <a:lnTo>
                    <a:pt x="2259" y="1332"/>
                  </a:lnTo>
                  <a:lnTo>
                    <a:pt x="2259" y="1332"/>
                  </a:lnTo>
                  <a:lnTo>
                    <a:pt x="2259" y="1359"/>
                  </a:lnTo>
                  <a:lnTo>
                    <a:pt x="2241" y="1368"/>
                  </a:lnTo>
                  <a:lnTo>
                    <a:pt x="2241" y="1368"/>
                  </a:lnTo>
                  <a:lnTo>
                    <a:pt x="2223" y="1394"/>
                  </a:lnTo>
                  <a:lnTo>
                    <a:pt x="2223" y="1394"/>
                  </a:lnTo>
                  <a:lnTo>
                    <a:pt x="2206" y="1368"/>
                  </a:lnTo>
                  <a:lnTo>
                    <a:pt x="2197" y="1368"/>
                  </a:lnTo>
                  <a:lnTo>
                    <a:pt x="2197" y="1368"/>
                  </a:lnTo>
                  <a:lnTo>
                    <a:pt x="2179" y="1350"/>
                  </a:lnTo>
                  <a:lnTo>
                    <a:pt x="2153" y="1332"/>
                  </a:lnTo>
                  <a:lnTo>
                    <a:pt x="2153" y="1332"/>
                  </a:lnTo>
                  <a:lnTo>
                    <a:pt x="2153" y="1332"/>
                  </a:lnTo>
                  <a:lnTo>
                    <a:pt x="2135" y="1332"/>
                  </a:lnTo>
                  <a:lnTo>
                    <a:pt x="2135" y="1332"/>
                  </a:lnTo>
                  <a:lnTo>
                    <a:pt x="2126" y="1332"/>
                  </a:lnTo>
                  <a:lnTo>
                    <a:pt x="2126" y="1332"/>
                  </a:lnTo>
                  <a:lnTo>
                    <a:pt x="2109" y="1323"/>
                  </a:lnTo>
                  <a:lnTo>
                    <a:pt x="2082" y="1332"/>
                  </a:lnTo>
                  <a:lnTo>
                    <a:pt x="2065" y="1341"/>
                  </a:lnTo>
                  <a:lnTo>
                    <a:pt x="2038" y="1359"/>
                  </a:lnTo>
                  <a:lnTo>
                    <a:pt x="2038" y="1359"/>
                  </a:lnTo>
                  <a:lnTo>
                    <a:pt x="2021" y="1368"/>
                  </a:lnTo>
                  <a:lnTo>
                    <a:pt x="2003" y="1376"/>
                  </a:lnTo>
                  <a:lnTo>
                    <a:pt x="2003" y="1376"/>
                  </a:lnTo>
                  <a:lnTo>
                    <a:pt x="1976" y="1368"/>
                  </a:lnTo>
                  <a:lnTo>
                    <a:pt x="1950" y="1359"/>
                  </a:lnTo>
                  <a:lnTo>
                    <a:pt x="1950" y="1359"/>
                  </a:lnTo>
                  <a:lnTo>
                    <a:pt x="1950" y="1350"/>
                  </a:lnTo>
                  <a:lnTo>
                    <a:pt x="1950" y="1350"/>
                  </a:lnTo>
                  <a:lnTo>
                    <a:pt x="1941" y="1350"/>
                  </a:lnTo>
                  <a:lnTo>
                    <a:pt x="1941" y="1350"/>
                  </a:lnTo>
                  <a:lnTo>
                    <a:pt x="1932" y="1341"/>
                  </a:lnTo>
                  <a:lnTo>
                    <a:pt x="1932" y="1341"/>
                  </a:lnTo>
                  <a:lnTo>
                    <a:pt x="1923" y="1341"/>
                  </a:lnTo>
                  <a:lnTo>
                    <a:pt x="1923" y="1332"/>
                  </a:lnTo>
                  <a:lnTo>
                    <a:pt x="1923" y="1332"/>
                  </a:lnTo>
                  <a:lnTo>
                    <a:pt x="1915" y="1323"/>
                  </a:lnTo>
                  <a:lnTo>
                    <a:pt x="1915" y="1323"/>
                  </a:lnTo>
                  <a:lnTo>
                    <a:pt x="1897" y="1297"/>
                  </a:lnTo>
                  <a:lnTo>
                    <a:pt x="1879" y="1270"/>
                  </a:lnTo>
                  <a:lnTo>
                    <a:pt x="1879" y="1270"/>
                  </a:lnTo>
                  <a:lnTo>
                    <a:pt x="1862" y="1262"/>
                  </a:lnTo>
                  <a:lnTo>
                    <a:pt x="1862" y="1262"/>
                  </a:lnTo>
                  <a:lnTo>
                    <a:pt x="1862" y="1262"/>
                  </a:lnTo>
                  <a:lnTo>
                    <a:pt x="1862" y="1262"/>
                  </a:lnTo>
                  <a:lnTo>
                    <a:pt x="1862" y="1262"/>
                  </a:lnTo>
                  <a:lnTo>
                    <a:pt x="1862" y="1253"/>
                  </a:lnTo>
                  <a:lnTo>
                    <a:pt x="1862" y="1253"/>
                  </a:lnTo>
                  <a:lnTo>
                    <a:pt x="1862" y="1235"/>
                  </a:lnTo>
                  <a:lnTo>
                    <a:pt x="1871" y="1209"/>
                  </a:lnTo>
                  <a:lnTo>
                    <a:pt x="1871" y="1209"/>
                  </a:lnTo>
                  <a:lnTo>
                    <a:pt x="1879" y="1200"/>
                  </a:lnTo>
                  <a:lnTo>
                    <a:pt x="1879" y="1200"/>
                  </a:lnTo>
                  <a:lnTo>
                    <a:pt x="1879" y="1191"/>
                  </a:lnTo>
                  <a:lnTo>
                    <a:pt x="1879" y="1191"/>
                  </a:lnTo>
                  <a:lnTo>
                    <a:pt x="1879" y="1182"/>
                  </a:lnTo>
                  <a:lnTo>
                    <a:pt x="1879" y="1147"/>
                  </a:lnTo>
                  <a:lnTo>
                    <a:pt x="1879" y="1147"/>
                  </a:lnTo>
                  <a:lnTo>
                    <a:pt x="1879" y="1120"/>
                  </a:lnTo>
                  <a:lnTo>
                    <a:pt x="1888" y="1103"/>
                  </a:lnTo>
                  <a:lnTo>
                    <a:pt x="1888" y="1103"/>
                  </a:lnTo>
                  <a:lnTo>
                    <a:pt x="1888" y="1094"/>
                  </a:lnTo>
                  <a:lnTo>
                    <a:pt x="1888" y="1094"/>
                  </a:lnTo>
                  <a:lnTo>
                    <a:pt x="1897" y="1085"/>
                  </a:lnTo>
                  <a:lnTo>
                    <a:pt x="1897" y="1067"/>
                  </a:lnTo>
                  <a:lnTo>
                    <a:pt x="1897" y="1050"/>
                  </a:lnTo>
                  <a:lnTo>
                    <a:pt x="1897" y="1050"/>
                  </a:lnTo>
                  <a:lnTo>
                    <a:pt x="1888" y="1041"/>
                  </a:lnTo>
                  <a:lnTo>
                    <a:pt x="1888" y="1041"/>
                  </a:lnTo>
                  <a:lnTo>
                    <a:pt x="1897" y="1032"/>
                  </a:lnTo>
                  <a:lnTo>
                    <a:pt x="1897" y="1032"/>
                  </a:lnTo>
                  <a:lnTo>
                    <a:pt x="1888" y="1023"/>
                  </a:lnTo>
                  <a:lnTo>
                    <a:pt x="1888" y="1023"/>
                  </a:lnTo>
                  <a:lnTo>
                    <a:pt x="1879" y="1014"/>
                  </a:lnTo>
                  <a:lnTo>
                    <a:pt x="1879" y="1014"/>
                  </a:lnTo>
                  <a:lnTo>
                    <a:pt x="1879" y="1006"/>
                  </a:lnTo>
                  <a:lnTo>
                    <a:pt x="1879" y="1006"/>
                  </a:lnTo>
                  <a:lnTo>
                    <a:pt x="1871" y="1006"/>
                  </a:lnTo>
                  <a:lnTo>
                    <a:pt x="1871" y="1006"/>
                  </a:lnTo>
                  <a:lnTo>
                    <a:pt x="1835" y="988"/>
                  </a:lnTo>
                  <a:lnTo>
                    <a:pt x="1835" y="988"/>
                  </a:lnTo>
                  <a:lnTo>
                    <a:pt x="1818" y="979"/>
                  </a:lnTo>
                  <a:lnTo>
                    <a:pt x="1782" y="970"/>
                  </a:lnTo>
                  <a:lnTo>
                    <a:pt x="1782" y="970"/>
                  </a:lnTo>
                  <a:lnTo>
                    <a:pt x="1747" y="979"/>
                  </a:lnTo>
                  <a:lnTo>
                    <a:pt x="1712" y="988"/>
                  </a:lnTo>
                  <a:lnTo>
                    <a:pt x="1712" y="988"/>
                  </a:lnTo>
                  <a:lnTo>
                    <a:pt x="1676" y="988"/>
                  </a:lnTo>
                  <a:lnTo>
                    <a:pt x="1676" y="988"/>
                  </a:lnTo>
                  <a:lnTo>
                    <a:pt x="1659" y="988"/>
                  </a:lnTo>
                  <a:lnTo>
                    <a:pt x="1659" y="988"/>
                  </a:lnTo>
                  <a:lnTo>
                    <a:pt x="1632" y="988"/>
                  </a:lnTo>
                  <a:lnTo>
                    <a:pt x="1606" y="997"/>
                  </a:lnTo>
                  <a:lnTo>
                    <a:pt x="1606" y="997"/>
                  </a:lnTo>
                  <a:lnTo>
                    <a:pt x="1606" y="997"/>
                  </a:lnTo>
                  <a:lnTo>
                    <a:pt x="1606" y="997"/>
                  </a:lnTo>
                  <a:lnTo>
                    <a:pt x="1597" y="988"/>
                  </a:lnTo>
                  <a:lnTo>
                    <a:pt x="1597" y="988"/>
                  </a:lnTo>
                  <a:lnTo>
                    <a:pt x="1597" y="979"/>
                  </a:lnTo>
                  <a:lnTo>
                    <a:pt x="1597" y="979"/>
                  </a:lnTo>
                  <a:lnTo>
                    <a:pt x="1597" y="979"/>
                  </a:lnTo>
                  <a:lnTo>
                    <a:pt x="1597" y="979"/>
                  </a:lnTo>
                  <a:lnTo>
                    <a:pt x="1606" y="953"/>
                  </a:lnTo>
                  <a:lnTo>
                    <a:pt x="1606" y="953"/>
                  </a:lnTo>
                  <a:lnTo>
                    <a:pt x="1615" y="935"/>
                  </a:lnTo>
                  <a:lnTo>
                    <a:pt x="1615" y="908"/>
                  </a:lnTo>
                  <a:lnTo>
                    <a:pt x="1615" y="908"/>
                  </a:lnTo>
                  <a:lnTo>
                    <a:pt x="1615" y="900"/>
                  </a:lnTo>
                  <a:lnTo>
                    <a:pt x="1615" y="900"/>
                  </a:lnTo>
                  <a:lnTo>
                    <a:pt x="1615" y="882"/>
                  </a:lnTo>
                  <a:lnTo>
                    <a:pt x="1623" y="864"/>
                  </a:lnTo>
                  <a:lnTo>
                    <a:pt x="1623" y="864"/>
                  </a:lnTo>
                  <a:lnTo>
                    <a:pt x="1623" y="856"/>
                  </a:lnTo>
                  <a:lnTo>
                    <a:pt x="1623" y="856"/>
                  </a:lnTo>
                  <a:lnTo>
                    <a:pt x="1623" y="856"/>
                  </a:lnTo>
                  <a:lnTo>
                    <a:pt x="1623" y="856"/>
                  </a:lnTo>
                  <a:lnTo>
                    <a:pt x="1641" y="847"/>
                  </a:lnTo>
                  <a:lnTo>
                    <a:pt x="1641" y="847"/>
                  </a:lnTo>
                  <a:lnTo>
                    <a:pt x="1659" y="820"/>
                  </a:lnTo>
                  <a:lnTo>
                    <a:pt x="1659" y="785"/>
                  </a:lnTo>
                  <a:lnTo>
                    <a:pt x="1659" y="785"/>
                  </a:lnTo>
                  <a:lnTo>
                    <a:pt x="1659" y="767"/>
                  </a:lnTo>
                  <a:lnTo>
                    <a:pt x="1659" y="750"/>
                  </a:lnTo>
                  <a:lnTo>
                    <a:pt x="1659" y="750"/>
                  </a:lnTo>
                  <a:lnTo>
                    <a:pt x="1659" y="741"/>
                  </a:lnTo>
                  <a:lnTo>
                    <a:pt x="1668" y="723"/>
                  </a:lnTo>
                  <a:lnTo>
                    <a:pt x="1685" y="714"/>
                  </a:lnTo>
                  <a:lnTo>
                    <a:pt x="1685" y="714"/>
                  </a:lnTo>
                  <a:lnTo>
                    <a:pt x="1694" y="697"/>
                  </a:lnTo>
                  <a:lnTo>
                    <a:pt x="1703" y="679"/>
                  </a:lnTo>
                  <a:lnTo>
                    <a:pt x="1703" y="679"/>
                  </a:lnTo>
                  <a:lnTo>
                    <a:pt x="1694" y="670"/>
                  </a:lnTo>
                  <a:lnTo>
                    <a:pt x="1685" y="661"/>
                  </a:lnTo>
                  <a:lnTo>
                    <a:pt x="1685" y="661"/>
                  </a:lnTo>
                  <a:lnTo>
                    <a:pt x="1685" y="661"/>
                  </a:lnTo>
                  <a:lnTo>
                    <a:pt x="1676" y="661"/>
                  </a:lnTo>
                  <a:lnTo>
                    <a:pt x="1676" y="661"/>
                  </a:lnTo>
                  <a:lnTo>
                    <a:pt x="1650" y="661"/>
                  </a:lnTo>
                  <a:lnTo>
                    <a:pt x="1650" y="661"/>
                  </a:lnTo>
                  <a:lnTo>
                    <a:pt x="1632" y="652"/>
                  </a:lnTo>
                  <a:lnTo>
                    <a:pt x="1606" y="661"/>
                  </a:lnTo>
                  <a:lnTo>
                    <a:pt x="1597" y="661"/>
                  </a:lnTo>
                  <a:lnTo>
                    <a:pt x="1597" y="661"/>
                  </a:lnTo>
                  <a:lnTo>
                    <a:pt x="1562" y="670"/>
                  </a:lnTo>
                  <a:lnTo>
                    <a:pt x="1562" y="670"/>
                  </a:lnTo>
                  <a:lnTo>
                    <a:pt x="1518" y="679"/>
                  </a:lnTo>
                  <a:lnTo>
                    <a:pt x="1500" y="697"/>
                  </a:lnTo>
                  <a:lnTo>
                    <a:pt x="1500" y="697"/>
                  </a:lnTo>
                  <a:lnTo>
                    <a:pt x="1491" y="714"/>
                  </a:lnTo>
                  <a:lnTo>
                    <a:pt x="1491" y="732"/>
                  </a:lnTo>
                  <a:lnTo>
                    <a:pt x="1491" y="732"/>
                  </a:lnTo>
                  <a:lnTo>
                    <a:pt x="1491" y="750"/>
                  </a:lnTo>
                  <a:lnTo>
                    <a:pt x="1482" y="758"/>
                  </a:lnTo>
                  <a:lnTo>
                    <a:pt x="1482" y="758"/>
                  </a:lnTo>
                  <a:lnTo>
                    <a:pt x="1473" y="767"/>
                  </a:lnTo>
                  <a:lnTo>
                    <a:pt x="1473" y="785"/>
                  </a:lnTo>
                  <a:lnTo>
                    <a:pt x="1473" y="785"/>
                  </a:lnTo>
                  <a:lnTo>
                    <a:pt x="1473" y="785"/>
                  </a:lnTo>
                  <a:lnTo>
                    <a:pt x="1473" y="785"/>
                  </a:lnTo>
                  <a:lnTo>
                    <a:pt x="1465" y="803"/>
                  </a:lnTo>
                  <a:lnTo>
                    <a:pt x="1456" y="811"/>
                  </a:lnTo>
                  <a:lnTo>
                    <a:pt x="1456" y="811"/>
                  </a:lnTo>
                  <a:lnTo>
                    <a:pt x="1447" y="811"/>
                  </a:lnTo>
                  <a:lnTo>
                    <a:pt x="1447" y="811"/>
                  </a:lnTo>
                  <a:lnTo>
                    <a:pt x="1447" y="811"/>
                  </a:lnTo>
                  <a:lnTo>
                    <a:pt x="1447" y="811"/>
                  </a:lnTo>
                  <a:lnTo>
                    <a:pt x="1438" y="820"/>
                  </a:lnTo>
                  <a:lnTo>
                    <a:pt x="1438" y="829"/>
                  </a:lnTo>
                  <a:lnTo>
                    <a:pt x="1438" y="829"/>
                  </a:lnTo>
                  <a:lnTo>
                    <a:pt x="1429" y="838"/>
                  </a:lnTo>
                  <a:lnTo>
                    <a:pt x="1429" y="838"/>
                  </a:lnTo>
                  <a:lnTo>
                    <a:pt x="1403" y="829"/>
                  </a:lnTo>
                  <a:lnTo>
                    <a:pt x="1403" y="829"/>
                  </a:lnTo>
                  <a:lnTo>
                    <a:pt x="1385" y="820"/>
                  </a:lnTo>
                  <a:lnTo>
                    <a:pt x="1385" y="820"/>
                  </a:lnTo>
                  <a:lnTo>
                    <a:pt x="1297" y="838"/>
                  </a:lnTo>
                  <a:lnTo>
                    <a:pt x="1297" y="838"/>
                  </a:lnTo>
                  <a:lnTo>
                    <a:pt x="1279" y="847"/>
                  </a:lnTo>
                  <a:lnTo>
                    <a:pt x="1279" y="847"/>
                  </a:lnTo>
                  <a:lnTo>
                    <a:pt x="1262" y="847"/>
                  </a:lnTo>
                  <a:lnTo>
                    <a:pt x="1262" y="847"/>
                  </a:lnTo>
                  <a:lnTo>
                    <a:pt x="1253" y="847"/>
                  </a:lnTo>
                  <a:lnTo>
                    <a:pt x="1253" y="847"/>
                  </a:lnTo>
                  <a:lnTo>
                    <a:pt x="1235" y="838"/>
                  </a:lnTo>
                  <a:lnTo>
                    <a:pt x="1235" y="838"/>
                  </a:lnTo>
                  <a:lnTo>
                    <a:pt x="1218" y="820"/>
                  </a:lnTo>
                  <a:lnTo>
                    <a:pt x="1200" y="820"/>
                  </a:lnTo>
                  <a:lnTo>
                    <a:pt x="1200" y="820"/>
                  </a:lnTo>
                  <a:lnTo>
                    <a:pt x="1182" y="811"/>
                  </a:lnTo>
                  <a:lnTo>
                    <a:pt x="1174" y="803"/>
                  </a:lnTo>
                  <a:lnTo>
                    <a:pt x="1174" y="767"/>
                  </a:lnTo>
                  <a:lnTo>
                    <a:pt x="1174" y="767"/>
                  </a:lnTo>
                  <a:lnTo>
                    <a:pt x="1174" y="758"/>
                  </a:lnTo>
                  <a:lnTo>
                    <a:pt x="1174" y="758"/>
                  </a:lnTo>
                  <a:lnTo>
                    <a:pt x="1138" y="714"/>
                  </a:lnTo>
                  <a:lnTo>
                    <a:pt x="1112" y="697"/>
                  </a:lnTo>
                  <a:lnTo>
                    <a:pt x="1112" y="697"/>
                  </a:lnTo>
                  <a:lnTo>
                    <a:pt x="1094" y="661"/>
                  </a:lnTo>
                  <a:lnTo>
                    <a:pt x="1094" y="617"/>
                  </a:lnTo>
                  <a:lnTo>
                    <a:pt x="1094" y="617"/>
                  </a:lnTo>
                  <a:lnTo>
                    <a:pt x="1085" y="592"/>
                  </a:lnTo>
                  <a:lnTo>
                    <a:pt x="1085" y="583"/>
                  </a:lnTo>
                  <a:lnTo>
                    <a:pt x="1085" y="583"/>
                  </a:lnTo>
                  <a:lnTo>
                    <a:pt x="1094" y="530"/>
                  </a:lnTo>
                  <a:lnTo>
                    <a:pt x="1112" y="442"/>
                  </a:lnTo>
                  <a:lnTo>
                    <a:pt x="1112" y="442"/>
                  </a:lnTo>
                  <a:lnTo>
                    <a:pt x="1112" y="433"/>
                  </a:lnTo>
                  <a:lnTo>
                    <a:pt x="1112" y="424"/>
                  </a:lnTo>
                  <a:lnTo>
                    <a:pt x="1112" y="424"/>
                  </a:lnTo>
                  <a:lnTo>
                    <a:pt x="1112" y="415"/>
                  </a:lnTo>
                  <a:lnTo>
                    <a:pt x="1103" y="406"/>
                  </a:lnTo>
                  <a:lnTo>
                    <a:pt x="1103" y="406"/>
                  </a:lnTo>
                  <a:lnTo>
                    <a:pt x="1094" y="406"/>
                  </a:lnTo>
                  <a:lnTo>
                    <a:pt x="1085" y="406"/>
                  </a:lnTo>
                  <a:lnTo>
                    <a:pt x="1085" y="406"/>
                  </a:lnTo>
                  <a:lnTo>
                    <a:pt x="1041" y="389"/>
                  </a:lnTo>
                  <a:lnTo>
                    <a:pt x="1015" y="380"/>
                  </a:lnTo>
                  <a:lnTo>
                    <a:pt x="1015" y="380"/>
                  </a:lnTo>
                  <a:lnTo>
                    <a:pt x="1015" y="380"/>
                  </a:lnTo>
                  <a:lnTo>
                    <a:pt x="1015" y="380"/>
                  </a:lnTo>
                  <a:lnTo>
                    <a:pt x="1006" y="371"/>
                  </a:lnTo>
                  <a:lnTo>
                    <a:pt x="1006" y="371"/>
                  </a:lnTo>
                  <a:lnTo>
                    <a:pt x="1006" y="371"/>
                  </a:lnTo>
                  <a:lnTo>
                    <a:pt x="997" y="353"/>
                  </a:lnTo>
                  <a:lnTo>
                    <a:pt x="997" y="353"/>
                  </a:lnTo>
                  <a:lnTo>
                    <a:pt x="997" y="344"/>
                  </a:lnTo>
                  <a:lnTo>
                    <a:pt x="997" y="344"/>
                  </a:lnTo>
                  <a:lnTo>
                    <a:pt x="997" y="336"/>
                  </a:lnTo>
                  <a:lnTo>
                    <a:pt x="997" y="336"/>
                  </a:lnTo>
                  <a:lnTo>
                    <a:pt x="988" y="327"/>
                  </a:lnTo>
                  <a:lnTo>
                    <a:pt x="988" y="318"/>
                  </a:lnTo>
                  <a:lnTo>
                    <a:pt x="988" y="318"/>
                  </a:lnTo>
                  <a:lnTo>
                    <a:pt x="979" y="300"/>
                  </a:lnTo>
                  <a:lnTo>
                    <a:pt x="979" y="300"/>
                  </a:lnTo>
                  <a:lnTo>
                    <a:pt x="979" y="300"/>
                  </a:lnTo>
                  <a:lnTo>
                    <a:pt x="979" y="300"/>
                  </a:lnTo>
                  <a:lnTo>
                    <a:pt x="953" y="274"/>
                  </a:lnTo>
                  <a:lnTo>
                    <a:pt x="935" y="256"/>
                  </a:lnTo>
                  <a:lnTo>
                    <a:pt x="926" y="239"/>
                  </a:lnTo>
                  <a:lnTo>
                    <a:pt x="926" y="239"/>
                  </a:lnTo>
                  <a:lnTo>
                    <a:pt x="909" y="203"/>
                  </a:lnTo>
                  <a:lnTo>
                    <a:pt x="882" y="186"/>
                  </a:lnTo>
                  <a:lnTo>
                    <a:pt x="847" y="177"/>
                  </a:lnTo>
                  <a:lnTo>
                    <a:pt x="829" y="177"/>
                  </a:lnTo>
                  <a:lnTo>
                    <a:pt x="829" y="177"/>
                  </a:lnTo>
                  <a:lnTo>
                    <a:pt x="821" y="177"/>
                  </a:lnTo>
                  <a:lnTo>
                    <a:pt x="812" y="186"/>
                  </a:lnTo>
                  <a:lnTo>
                    <a:pt x="812" y="186"/>
                  </a:lnTo>
                  <a:lnTo>
                    <a:pt x="803" y="186"/>
                  </a:lnTo>
                  <a:lnTo>
                    <a:pt x="803" y="186"/>
                  </a:lnTo>
                  <a:lnTo>
                    <a:pt x="794" y="212"/>
                  </a:lnTo>
                  <a:lnTo>
                    <a:pt x="794" y="212"/>
                  </a:lnTo>
                  <a:lnTo>
                    <a:pt x="794" y="212"/>
                  </a:lnTo>
                  <a:lnTo>
                    <a:pt x="794" y="212"/>
                  </a:lnTo>
                  <a:lnTo>
                    <a:pt x="785" y="221"/>
                  </a:lnTo>
                  <a:lnTo>
                    <a:pt x="785" y="221"/>
                  </a:lnTo>
                  <a:lnTo>
                    <a:pt x="785" y="221"/>
                  </a:lnTo>
                  <a:lnTo>
                    <a:pt x="785" y="221"/>
                  </a:lnTo>
                  <a:lnTo>
                    <a:pt x="785" y="221"/>
                  </a:lnTo>
                  <a:lnTo>
                    <a:pt x="776" y="221"/>
                  </a:lnTo>
                  <a:lnTo>
                    <a:pt x="776" y="221"/>
                  </a:lnTo>
                  <a:lnTo>
                    <a:pt x="759" y="212"/>
                  </a:lnTo>
                  <a:lnTo>
                    <a:pt x="759" y="212"/>
                  </a:lnTo>
                  <a:lnTo>
                    <a:pt x="741" y="203"/>
                  </a:lnTo>
                  <a:lnTo>
                    <a:pt x="741" y="203"/>
                  </a:lnTo>
                  <a:lnTo>
                    <a:pt x="724" y="194"/>
                  </a:lnTo>
                  <a:lnTo>
                    <a:pt x="724" y="194"/>
                  </a:lnTo>
                  <a:lnTo>
                    <a:pt x="715" y="194"/>
                  </a:lnTo>
                  <a:lnTo>
                    <a:pt x="715" y="194"/>
                  </a:lnTo>
                  <a:lnTo>
                    <a:pt x="706" y="177"/>
                  </a:lnTo>
                  <a:lnTo>
                    <a:pt x="706" y="159"/>
                  </a:lnTo>
                  <a:lnTo>
                    <a:pt x="706" y="159"/>
                  </a:lnTo>
                  <a:lnTo>
                    <a:pt x="697" y="150"/>
                  </a:lnTo>
                  <a:lnTo>
                    <a:pt x="688" y="133"/>
                  </a:lnTo>
                  <a:lnTo>
                    <a:pt x="662" y="115"/>
                  </a:lnTo>
                  <a:lnTo>
                    <a:pt x="662" y="115"/>
                  </a:lnTo>
                  <a:lnTo>
                    <a:pt x="662" y="115"/>
                  </a:lnTo>
                  <a:lnTo>
                    <a:pt x="662" y="115"/>
                  </a:lnTo>
                  <a:lnTo>
                    <a:pt x="635" y="88"/>
                  </a:lnTo>
                  <a:lnTo>
                    <a:pt x="635" y="88"/>
                  </a:lnTo>
                  <a:lnTo>
                    <a:pt x="600" y="62"/>
                  </a:lnTo>
                  <a:lnTo>
                    <a:pt x="600" y="62"/>
                  </a:lnTo>
                  <a:lnTo>
                    <a:pt x="591" y="62"/>
                  </a:lnTo>
                  <a:lnTo>
                    <a:pt x="521" y="62"/>
                  </a:lnTo>
                  <a:lnTo>
                    <a:pt x="521" y="62"/>
                  </a:lnTo>
                  <a:lnTo>
                    <a:pt x="512" y="62"/>
                  </a:lnTo>
                  <a:lnTo>
                    <a:pt x="494" y="88"/>
                  </a:lnTo>
                  <a:lnTo>
                    <a:pt x="335" y="88"/>
                  </a:lnTo>
                  <a:lnTo>
                    <a:pt x="335" y="88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59" y="27"/>
                  </a:lnTo>
                  <a:lnTo>
                    <a:pt x="141" y="9"/>
                  </a:lnTo>
                  <a:lnTo>
                    <a:pt x="141" y="9"/>
                  </a:lnTo>
                  <a:lnTo>
                    <a:pt x="124" y="0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62" y="124"/>
                  </a:lnTo>
                  <a:lnTo>
                    <a:pt x="79" y="177"/>
                  </a:lnTo>
                  <a:lnTo>
                    <a:pt x="79" y="177"/>
                  </a:lnTo>
                  <a:lnTo>
                    <a:pt x="79" y="194"/>
                  </a:lnTo>
                  <a:lnTo>
                    <a:pt x="97" y="203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50" y="230"/>
                  </a:lnTo>
                  <a:lnTo>
                    <a:pt x="150" y="230"/>
                  </a:lnTo>
                  <a:lnTo>
                    <a:pt x="168" y="247"/>
                  </a:lnTo>
                  <a:lnTo>
                    <a:pt x="168" y="274"/>
                  </a:lnTo>
                  <a:lnTo>
                    <a:pt x="168" y="300"/>
                  </a:lnTo>
                  <a:lnTo>
                    <a:pt x="168" y="300"/>
                  </a:lnTo>
                  <a:lnTo>
                    <a:pt x="168" y="300"/>
                  </a:lnTo>
                  <a:lnTo>
                    <a:pt x="168" y="300"/>
                  </a:lnTo>
                  <a:lnTo>
                    <a:pt x="168" y="300"/>
                  </a:lnTo>
                  <a:lnTo>
                    <a:pt x="159" y="300"/>
                  </a:lnTo>
                  <a:lnTo>
                    <a:pt x="159" y="300"/>
                  </a:lnTo>
                  <a:lnTo>
                    <a:pt x="141" y="300"/>
                  </a:lnTo>
                  <a:lnTo>
                    <a:pt x="132" y="300"/>
                  </a:lnTo>
                  <a:lnTo>
                    <a:pt x="132" y="300"/>
                  </a:lnTo>
                  <a:lnTo>
                    <a:pt x="132" y="318"/>
                  </a:lnTo>
                  <a:lnTo>
                    <a:pt x="132" y="318"/>
                  </a:lnTo>
                  <a:lnTo>
                    <a:pt x="159" y="344"/>
                  </a:lnTo>
                  <a:lnTo>
                    <a:pt x="194" y="353"/>
                  </a:lnTo>
                  <a:lnTo>
                    <a:pt x="203" y="353"/>
                  </a:lnTo>
                  <a:lnTo>
                    <a:pt x="203" y="353"/>
                  </a:lnTo>
                  <a:lnTo>
                    <a:pt x="221" y="362"/>
                  </a:lnTo>
                  <a:lnTo>
                    <a:pt x="247" y="380"/>
                  </a:lnTo>
                  <a:lnTo>
                    <a:pt x="256" y="389"/>
                  </a:lnTo>
                  <a:lnTo>
                    <a:pt x="256" y="389"/>
                  </a:lnTo>
                  <a:lnTo>
                    <a:pt x="274" y="415"/>
                  </a:lnTo>
                  <a:lnTo>
                    <a:pt x="282" y="442"/>
                  </a:lnTo>
                  <a:lnTo>
                    <a:pt x="282" y="442"/>
                  </a:lnTo>
                  <a:lnTo>
                    <a:pt x="274" y="450"/>
                  </a:lnTo>
                  <a:lnTo>
                    <a:pt x="274" y="450"/>
                  </a:lnTo>
                  <a:lnTo>
                    <a:pt x="265" y="459"/>
                  </a:lnTo>
                  <a:lnTo>
                    <a:pt x="265" y="459"/>
                  </a:lnTo>
                  <a:lnTo>
                    <a:pt x="274" y="477"/>
                  </a:lnTo>
                  <a:lnTo>
                    <a:pt x="274" y="477"/>
                  </a:lnTo>
                  <a:lnTo>
                    <a:pt x="291" y="486"/>
                  </a:lnTo>
                  <a:lnTo>
                    <a:pt x="291" y="486"/>
                  </a:lnTo>
                  <a:lnTo>
                    <a:pt x="318" y="503"/>
                  </a:lnTo>
                  <a:lnTo>
                    <a:pt x="318" y="503"/>
                  </a:lnTo>
                  <a:lnTo>
                    <a:pt x="318" y="512"/>
                  </a:lnTo>
                  <a:lnTo>
                    <a:pt x="335" y="521"/>
                  </a:lnTo>
                  <a:lnTo>
                    <a:pt x="335" y="521"/>
                  </a:lnTo>
                  <a:lnTo>
                    <a:pt x="362" y="539"/>
                  </a:lnTo>
                  <a:lnTo>
                    <a:pt x="379" y="556"/>
                  </a:lnTo>
                  <a:lnTo>
                    <a:pt x="397" y="583"/>
                  </a:lnTo>
                  <a:lnTo>
                    <a:pt x="397" y="583"/>
                  </a:lnTo>
                  <a:lnTo>
                    <a:pt x="397" y="592"/>
                  </a:lnTo>
                  <a:lnTo>
                    <a:pt x="397" y="592"/>
                  </a:lnTo>
                  <a:lnTo>
                    <a:pt x="415" y="592"/>
                  </a:lnTo>
                  <a:lnTo>
                    <a:pt x="415" y="592"/>
                  </a:lnTo>
                  <a:lnTo>
                    <a:pt x="432" y="574"/>
                  </a:lnTo>
                  <a:lnTo>
                    <a:pt x="432" y="574"/>
                  </a:lnTo>
                  <a:lnTo>
                    <a:pt x="432" y="556"/>
                  </a:lnTo>
                  <a:lnTo>
                    <a:pt x="432" y="548"/>
                  </a:lnTo>
                  <a:lnTo>
                    <a:pt x="432" y="548"/>
                  </a:lnTo>
                  <a:lnTo>
                    <a:pt x="424" y="539"/>
                  </a:lnTo>
                  <a:lnTo>
                    <a:pt x="424" y="539"/>
                  </a:lnTo>
                  <a:lnTo>
                    <a:pt x="424" y="539"/>
                  </a:lnTo>
                  <a:lnTo>
                    <a:pt x="424" y="521"/>
                  </a:lnTo>
                  <a:lnTo>
                    <a:pt x="424" y="521"/>
                  </a:lnTo>
                  <a:lnTo>
                    <a:pt x="415" y="512"/>
                  </a:lnTo>
                  <a:lnTo>
                    <a:pt x="406" y="503"/>
                  </a:lnTo>
                  <a:lnTo>
                    <a:pt x="379" y="503"/>
                  </a:lnTo>
                  <a:lnTo>
                    <a:pt x="379" y="503"/>
                  </a:lnTo>
                  <a:lnTo>
                    <a:pt x="379" y="503"/>
                  </a:lnTo>
                  <a:lnTo>
                    <a:pt x="379" y="503"/>
                  </a:lnTo>
                  <a:lnTo>
                    <a:pt x="362" y="503"/>
                  </a:lnTo>
                  <a:lnTo>
                    <a:pt x="362" y="503"/>
                  </a:lnTo>
                  <a:lnTo>
                    <a:pt x="362" y="486"/>
                  </a:lnTo>
                  <a:lnTo>
                    <a:pt x="362" y="486"/>
                  </a:lnTo>
                  <a:lnTo>
                    <a:pt x="362" y="468"/>
                  </a:lnTo>
                  <a:lnTo>
                    <a:pt x="353" y="450"/>
                  </a:lnTo>
                  <a:lnTo>
                    <a:pt x="353" y="450"/>
                  </a:lnTo>
                  <a:lnTo>
                    <a:pt x="335" y="415"/>
                  </a:lnTo>
                  <a:lnTo>
                    <a:pt x="318" y="380"/>
                  </a:lnTo>
                  <a:lnTo>
                    <a:pt x="318" y="380"/>
                  </a:lnTo>
                  <a:lnTo>
                    <a:pt x="318" y="380"/>
                  </a:lnTo>
                  <a:lnTo>
                    <a:pt x="309" y="353"/>
                  </a:lnTo>
                  <a:lnTo>
                    <a:pt x="282" y="327"/>
                  </a:lnTo>
                  <a:lnTo>
                    <a:pt x="282" y="327"/>
                  </a:lnTo>
                  <a:lnTo>
                    <a:pt x="274" y="318"/>
                  </a:lnTo>
                  <a:lnTo>
                    <a:pt x="256" y="300"/>
                  </a:lnTo>
                  <a:lnTo>
                    <a:pt x="256" y="300"/>
                  </a:lnTo>
                  <a:lnTo>
                    <a:pt x="256" y="292"/>
                  </a:lnTo>
                  <a:lnTo>
                    <a:pt x="256" y="292"/>
                  </a:lnTo>
                  <a:lnTo>
                    <a:pt x="221" y="239"/>
                  </a:lnTo>
                  <a:lnTo>
                    <a:pt x="212" y="230"/>
                  </a:lnTo>
                  <a:lnTo>
                    <a:pt x="212" y="230"/>
                  </a:lnTo>
                  <a:lnTo>
                    <a:pt x="221" y="230"/>
                  </a:lnTo>
                  <a:lnTo>
                    <a:pt x="221" y="230"/>
                  </a:lnTo>
                  <a:lnTo>
                    <a:pt x="221" y="221"/>
                  </a:lnTo>
                  <a:lnTo>
                    <a:pt x="221" y="212"/>
                  </a:lnTo>
                  <a:lnTo>
                    <a:pt x="221" y="212"/>
                  </a:lnTo>
                  <a:lnTo>
                    <a:pt x="221" y="203"/>
                  </a:lnTo>
                  <a:lnTo>
                    <a:pt x="221" y="203"/>
                  </a:lnTo>
                  <a:lnTo>
                    <a:pt x="212" y="203"/>
                  </a:lnTo>
                  <a:lnTo>
                    <a:pt x="194" y="194"/>
                  </a:lnTo>
                  <a:lnTo>
                    <a:pt x="194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76" y="186"/>
                  </a:lnTo>
                  <a:lnTo>
                    <a:pt x="176" y="186"/>
                  </a:lnTo>
                  <a:lnTo>
                    <a:pt x="150" y="168"/>
                  </a:lnTo>
                  <a:lnTo>
                    <a:pt x="150" y="150"/>
                  </a:lnTo>
                  <a:lnTo>
                    <a:pt x="150" y="150"/>
                  </a:lnTo>
                  <a:lnTo>
                    <a:pt x="141" y="115"/>
                  </a:lnTo>
                  <a:lnTo>
                    <a:pt x="124" y="71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41" y="62"/>
                  </a:lnTo>
                  <a:lnTo>
                    <a:pt x="141" y="62"/>
                  </a:lnTo>
                  <a:lnTo>
                    <a:pt x="141" y="71"/>
                  </a:lnTo>
                  <a:lnTo>
                    <a:pt x="150" y="71"/>
                  </a:lnTo>
                  <a:lnTo>
                    <a:pt x="150" y="71"/>
                  </a:lnTo>
                  <a:lnTo>
                    <a:pt x="159" y="80"/>
                  </a:lnTo>
                  <a:lnTo>
                    <a:pt x="168" y="71"/>
                  </a:lnTo>
                  <a:lnTo>
                    <a:pt x="168" y="71"/>
                  </a:lnTo>
                  <a:lnTo>
                    <a:pt x="176" y="71"/>
                  </a:lnTo>
                  <a:lnTo>
                    <a:pt x="176" y="71"/>
                  </a:lnTo>
                  <a:lnTo>
                    <a:pt x="194" y="80"/>
                  </a:lnTo>
                  <a:lnTo>
                    <a:pt x="194" y="80"/>
                  </a:lnTo>
                  <a:lnTo>
                    <a:pt x="203" y="97"/>
                  </a:lnTo>
                  <a:lnTo>
                    <a:pt x="203" y="97"/>
                  </a:lnTo>
                  <a:lnTo>
                    <a:pt x="221" y="88"/>
                  </a:lnTo>
                  <a:lnTo>
                    <a:pt x="221" y="88"/>
                  </a:lnTo>
                  <a:lnTo>
                    <a:pt x="229" y="88"/>
                  </a:lnTo>
                  <a:lnTo>
                    <a:pt x="229" y="88"/>
                  </a:lnTo>
                  <a:lnTo>
                    <a:pt x="229" y="97"/>
                  </a:lnTo>
                  <a:lnTo>
                    <a:pt x="229" y="97"/>
                  </a:lnTo>
                  <a:lnTo>
                    <a:pt x="221" y="106"/>
                  </a:lnTo>
                  <a:lnTo>
                    <a:pt x="221" y="106"/>
                  </a:lnTo>
                  <a:lnTo>
                    <a:pt x="221" y="124"/>
                  </a:lnTo>
                  <a:lnTo>
                    <a:pt x="238" y="159"/>
                  </a:lnTo>
                  <a:lnTo>
                    <a:pt x="238" y="177"/>
                  </a:lnTo>
                  <a:lnTo>
                    <a:pt x="238" y="177"/>
                  </a:lnTo>
                  <a:lnTo>
                    <a:pt x="256" y="194"/>
                  </a:lnTo>
                  <a:lnTo>
                    <a:pt x="256" y="194"/>
                  </a:lnTo>
                  <a:lnTo>
                    <a:pt x="247" y="203"/>
                  </a:lnTo>
                  <a:lnTo>
                    <a:pt x="247" y="230"/>
                  </a:lnTo>
                  <a:lnTo>
                    <a:pt x="247" y="230"/>
                  </a:lnTo>
                  <a:lnTo>
                    <a:pt x="256" y="239"/>
                  </a:lnTo>
                  <a:lnTo>
                    <a:pt x="256" y="247"/>
                  </a:lnTo>
                  <a:lnTo>
                    <a:pt x="265" y="247"/>
                  </a:lnTo>
                  <a:lnTo>
                    <a:pt x="274" y="239"/>
                  </a:lnTo>
                  <a:lnTo>
                    <a:pt x="274" y="239"/>
                  </a:lnTo>
                  <a:lnTo>
                    <a:pt x="282" y="239"/>
                  </a:lnTo>
                  <a:lnTo>
                    <a:pt x="282" y="239"/>
                  </a:lnTo>
                  <a:lnTo>
                    <a:pt x="309" y="274"/>
                  </a:lnTo>
                  <a:lnTo>
                    <a:pt x="309" y="274"/>
                  </a:lnTo>
                  <a:lnTo>
                    <a:pt x="326" y="283"/>
                  </a:lnTo>
                  <a:lnTo>
                    <a:pt x="344" y="292"/>
                  </a:lnTo>
                  <a:lnTo>
                    <a:pt x="344" y="292"/>
                  </a:lnTo>
                  <a:lnTo>
                    <a:pt x="362" y="300"/>
                  </a:lnTo>
                  <a:lnTo>
                    <a:pt x="362" y="300"/>
                  </a:lnTo>
                  <a:lnTo>
                    <a:pt x="362" y="327"/>
                  </a:lnTo>
                  <a:lnTo>
                    <a:pt x="371" y="336"/>
                  </a:lnTo>
                  <a:lnTo>
                    <a:pt x="388" y="336"/>
                  </a:lnTo>
                  <a:lnTo>
                    <a:pt x="388" y="336"/>
                  </a:lnTo>
                  <a:lnTo>
                    <a:pt x="415" y="353"/>
                  </a:lnTo>
                  <a:lnTo>
                    <a:pt x="424" y="362"/>
                  </a:lnTo>
                  <a:lnTo>
                    <a:pt x="424" y="362"/>
                  </a:lnTo>
                  <a:lnTo>
                    <a:pt x="432" y="371"/>
                  </a:lnTo>
                  <a:lnTo>
                    <a:pt x="432" y="371"/>
                  </a:lnTo>
                  <a:lnTo>
                    <a:pt x="441" y="371"/>
                  </a:lnTo>
                  <a:lnTo>
                    <a:pt x="441" y="371"/>
                  </a:lnTo>
                  <a:lnTo>
                    <a:pt x="432" y="389"/>
                  </a:lnTo>
                  <a:lnTo>
                    <a:pt x="432" y="397"/>
                  </a:lnTo>
                  <a:lnTo>
                    <a:pt x="432" y="397"/>
                  </a:lnTo>
                  <a:lnTo>
                    <a:pt x="432" y="397"/>
                  </a:lnTo>
                  <a:lnTo>
                    <a:pt x="432" y="415"/>
                  </a:lnTo>
                  <a:lnTo>
                    <a:pt x="432" y="415"/>
                  </a:lnTo>
                  <a:lnTo>
                    <a:pt x="441" y="424"/>
                  </a:lnTo>
                  <a:lnTo>
                    <a:pt x="468" y="442"/>
                  </a:lnTo>
                  <a:lnTo>
                    <a:pt x="468" y="442"/>
                  </a:lnTo>
                  <a:lnTo>
                    <a:pt x="494" y="459"/>
                  </a:lnTo>
                  <a:lnTo>
                    <a:pt x="494" y="459"/>
                  </a:lnTo>
                  <a:lnTo>
                    <a:pt x="494" y="459"/>
                  </a:lnTo>
                  <a:lnTo>
                    <a:pt x="494" y="459"/>
                  </a:lnTo>
                  <a:lnTo>
                    <a:pt x="512" y="486"/>
                  </a:lnTo>
                  <a:lnTo>
                    <a:pt x="512" y="486"/>
                  </a:lnTo>
                  <a:lnTo>
                    <a:pt x="635" y="608"/>
                  </a:lnTo>
                  <a:lnTo>
                    <a:pt x="635" y="608"/>
                  </a:lnTo>
                  <a:lnTo>
                    <a:pt x="662" y="661"/>
                  </a:lnTo>
                  <a:lnTo>
                    <a:pt x="662" y="661"/>
                  </a:lnTo>
                  <a:lnTo>
                    <a:pt x="662" y="661"/>
                  </a:lnTo>
                  <a:lnTo>
                    <a:pt x="662" y="670"/>
                  </a:lnTo>
                  <a:lnTo>
                    <a:pt x="662" y="670"/>
                  </a:lnTo>
                  <a:lnTo>
                    <a:pt x="662" y="679"/>
                  </a:lnTo>
                  <a:lnTo>
                    <a:pt x="662" y="679"/>
                  </a:lnTo>
                  <a:lnTo>
                    <a:pt x="662" y="688"/>
                  </a:lnTo>
                  <a:lnTo>
                    <a:pt x="662" y="688"/>
                  </a:lnTo>
                  <a:lnTo>
                    <a:pt x="653" y="697"/>
                  </a:lnTo>
                  <a:lnTo>
                    <a:pt x="662" y="714"/>
                  </a:lnTo>
                  <a:lnTo>
                    <a:pt x="662" y="714"/>
                  </a:lnTo>
                  <a:lnTo>
                    <a:pt x="662" y="714"/>
                  </a:lnTo>
                  <a:lnTo>
                    <a:pt x="662" y="714"/>
                  </a:lnTo>
                  <a:lnTo>
                    <a:pt x="662" y="714"/>
                  </a:lnTo>
                  <a:lnTo>
                    <a:pt x="662" y="714"/>
                  </a:lnTo>
                  <a:lnTo>
                    <a:pt x="662" y="714"/>
                  </a:lnTo>
                  <a:lnTo>
                    <a:pt x="662" y="714"/>
                  </a:lnTo>
                  <a:lnTo>
                    <a:pt x="653" y="714"/>
                  </a:lnTo>
                  <a:lnTo>
                    <a:pt x="644" y="732"/>
                  </a:lnTo>
                  <a:lnTo>
                    <a:pt x="644" y="732"/>
                  </a:lnTo>
                  <a:lnTo>
                    <a:pt x="662" y="767"/>
                  </a:lnTo>
                  <a:lnTo>
                    <a:pt x="671" y="785"/>
                  </a:lnTo>
                  <a:lnTo>
                    <a:pt x="697" y="803"/>
                  </a:lnTo>
                  <a:lnTo>
                    <a:pt x="697" y="803"/>
                  </a:lnTo>
                  <a:lnTo>
                    <a:pt x="706" y="803"/>
                  </a:lnTo>
                  <a:lnTo>
                    <a:pt x="724" y="811"/>
                  </a:lnTo>
                  <a:lnTo>
                    <a:pt x="750" y="838"/>
                  </a:lnTo>
                  <a:lnTo>
                    <a:pt x="750" y="838"/>
                  </a:lnTo>
                  <a:lnTo>
                    <a:pt x="768" y="847"/>
                  </a:lnTo>
                  <a:lnTo>
                    <a:pt x="768" y="847"/>
                  </a:lnTo>
                  <a:lnTo>
                    <a:pt x="768" y="847"/>
                  </a:lnTo>
                  <a:lnTo>
                    <a:pt x="768" y="847"/>
                  </a:lnTo>
                  <a:lnTo>
                    <a:pt x="794" y="864"/>
                  </a:lnTo>
                  <a:lnTo>
                    <a:pt x="821" y="864"/>
                  </a:lnTo>
                  <a:lnTo>
                    <a:pt x="821" y="864"/>
                  </a:lnTo>
                  <a:lnTo>
                    <a:pt x="838" y="873"/>
                  </a:lnTo>
                  <a:lnTo>
                    <a:pt x="838" y="873"/>
                  </a:lnTo>
                  <a:lnTo>
                    <a:pt x="856" y="873"/>
                  </a:lnTo>
                  <a:lnTo>
                    <a:pt x="856" y="873"/>
                  </a:lnTo>
                  <a:lnTo>
                    <a:pt x="900" y="900"/>
                  </a:lnTo>
                  <a:lnTo>
                    <a:pt x="900" y="900"/>
                  </a:lnTo>
                  <a:lnTo>
                    <a:pt x="918" y="908"/>
                  </a:lnTo>
                  <a:lnTo>
                    <a:pt x="918" y="908"/>
                  </a:lnTo>
                  <a:lnTo>
                    <a:pt x="944" y="917"/>
                  </a:lnTo>
                  <a:lnTo>
                    <a:pt x="971" y="926"/>
                  </a:lnTo>
                  <a:lnTo>
                    <a:pt x="971" y="926"/>
                  </a:lnTo>
                  <a:lnTo>
                    <a:pt x="1041" y="953"/>
                  </a:lnTo>
                  <a:lnTo>
                    <a:pt x="1094" y="988"/>
                  </a:lnTo>
                  <a:lnTo>
                    <a:pt x="1094" y="988"/>
                  </a:lnTo>
                  <a:lnTo>
                    <a:pt x="1121" y="997"/>
                  </a:lnTo>
                  <a:lnTo>
                    <a:pt x="1147" y="997"/>
                  </a:lnTo>
                  <a:lnTo>
                    <a:pt x="1209" y="979"/>
                  </a:lnTo>
                  <a:lnTo>
                    <a:pt x="1209" y="979"/>
                  </a:lnTo>
                  <a:lnTo>
                    <a:pt x="1244" y="970"/>
                  </a:lnTo>
                  <a:lnTo>
                    <a:pt x="1244" y="970"/>
                  </a:lnTo>
                  <a:lnTo>
                    <a:pt x="1271" y="979"/>
                  </a:lnTo>
                  <a:lnTo>
                    <a:pt x="1288" y="979"/>
                  </a:lnTo>
                  <a:lnTo>
                    <a:pt x="1288" y="979"/>
                  </a:lnTo>
                  <a:lnTo>
                    <a:pt x="1297" y="988"/>
                  </a:lnTo>
                  <a:lnTo>
                    <a:pt x="1297" y="988"/>
                  </a:lnTo>
                  <a:lnTo>
                    <a:pt x="1315" y="988"/>
                  </a:lnTo>
                  <a:lnTo>
                    <a:pt x="1315" y="988"/>
                  </a:lnTo>
                  <a:lnTo>
                    <a:pt x="1332" y="1006"/>
                  </a:lnTo>
                  <a:lnTo>
                    <a:pt x="1350" y="1023"/>
                  </a:lnTo>
                  <a:lnTo>
                    <a:pt x="1350" y="1023"/>
                  </a:lnTo>
                  <a:lnTo>
                    <a:pt x="1350" y="1041"/>
                  </a:lnTo>
                  <a:lnTo>
                    <a:pt x="1359" y="1050"/>
                  </a:lnTo>
                  <a:lnTo>
                    <a:pt x="1368" y="1059"/>
                  </a:lnTo>
                  <a:lnTo>
                    <a:pt x="1368" y="1059"/>
                  </a:lnTo>
                  <a:lnTo>
                    <a:pt x="1376" y="1067"/>
                  </a:lnTo>
                  <a:lnTo>
                    <a:pt x="1376" y="1067"/>
                  </a:lnTo>
                  <a:lnTo>
                    <a:pt x="1394" y="1076"/>
                  </a:lnTo>
                  <a:lnTo>
                    <a:pt x="1394" y="1076"/>
                  </a:lnTo>
                  <a:lnTo>
                    <a:pt x="1421" y="1103"/>
                  </a:lnTo>
                  <a:lnTo>
                    <a:pt x="1421" y="1103"/>
                  </a:lnTo>
                  <a:lnTo>
                    <a:pt x="1438" y="1112"/>
                  </a:lnTo>
                  <a:lnTo>
                    <a:pt x="1465" y="1112"/>
                  </a:lnTo>
                  <a:lnTo>
                    <a:pt x="1482" y="1112"/>
                  </a:lnTo>
                  <a:lnTo>
                    <a:pt x="1482" y="1112"/>
                  </a:lnTo>
                  <a:lnTo>
                    <a:pt x="1500" y="1112"/>
                  </a:lnTo>
                  <a:lnTo>
                    <a:pt x="1500" y="1112"/>
                  </a:lnTo>
                  <a:lnTo>
                    <a:pt x="1509" y="1120"/>
                  </a:lnTo>
                  <a:lnTo>
                    <a:pt x="1509" y="1120"/>
                  </a:lnTo>
                  <a:lnTo>
                    <a:pt x="1518" y="1112"/>
                  </a:lnTo>
                  <a:lnTo>
                    <a:pt x="1518" y="1112"/>
                  </a:lnTo>
                  <a:lnTo>
                    <a:pt x="1518" y="1112"/>
                  </a:lnTo>
                  <a:lnTo>
                    <a:pt x="1518" y="1112"/>
                  </a:lnTo>
                  <a:lnTo>
                    <a:pt x="1526" y="1112"/>
                  </a:lnTo>
                  <a:lnTo>
                    <a:pt x="1526" y="1112"/>
                  </a:lnTo>
                  <a:lnTo>
                    <a:pt x="1579" y="1129"/>
                  </a:lnTo>
                  <a:lnTo>
                    <a:pt x="1615" y="1138"/>
                  </a:lnTo>
                  <a:lnTo>
                    <a:pt x="1615" y="1138"/>
                  </a:lnTo>
                  <a:lnTo>
                    <a:pt x="1632" y="1138"/>
                  </a:lnTo>
                  <a:lnTo>
                    <a:pt x="1632" y="1138"/>
                  </a:lnTo>
                  <a:lnTo>
                    <a:pt x="1641" y="1120"/>
                  </a:lnTo>
                  <a:lnTo>
                    <a:pt x="1641" y="1120"/>
                  </a:lnTo>
                  <a:lnTo>
                    <a:pt x="1650" y="1129"/>
                  </a:lnTo>
                  <a:lnTo>
                    <a:pt x="1650" y="1129"/>
                  </a:lnTo>
                  <a:lnTo>
                    <a:pt x="1659" y="1138"/>
                  </a:lnTo>
                  <a:lnTo>
                    <a:pt x="1659" y="1138"/>
                  </a:lnTo>
                  <a:lnTo>
                    <a:pt x="1659" y="1138"/>
                  </a:lnTo>
                  <a:lnTo>
                    <a:pt x="1659" y="1138"/>
                  </a:lnTo>
                  <a:lnTo>
                    <a:pt x="1659" y="1147"/>
                  </a:lnTo>
                  <a:lnTo>
                    <a:pt x="1659" y="1147"/>
                  </a:lnTo>
                  <a:lnTo>
                    <a:pt x="1659" y="1156"/>
                  </a:lnTo>
                  <a:lnTo>
                    <a:pt x="1659" y="1156"/>
                  </a:lnTo>
                  <a:lnTo>
                    <a:pt x="1659" y="1164"/>
                  </a:lnTo>
                  <a:lnTo>
                    <a:pt x="1668" y="1173"/>
                  </a:lnTo>
                  <a:lnTo>
                    <a:pt x="1668" y="1173"/>
                  </a:lnTo>
                  <a:lnTo>
                    <a:pt x="1685" y="1191"/>
                  </a:lnTo>
                  <a:lnTo>
                    <a:pt x="1685" y="1191"/>
                  </a:lnTo>
                  <a:lnTo>
                    <a:pt x="1703" y="1209"/>
                  </a:lnTo>
                  <a:lnTo>
                    <a:pt x="1703" y="1209"/>
                  </a:lnTo>
                  <a:lnTo>
                    <a:pt x="1738" y="1235"/>
                  </a:lnTo>
                  <a:lnTo>
                    <a:pt x="1756" y="1253"/>
                  </a:lnTo>
                  <a:lnTo>
                    <a:pt x="1756" y="1253"/>
                  </a:lnTo>
                  <a:lnTo>
                    <a:pt x="1756" y="1253"/>
                  </a:lnTo>
                  <a:lnTo>
                    <a:pt x="1756" y="1253"/>
                  </a:lnTo>
                  <a:lnTo>
                    <a:pt x="1756" y="1262"/>
                  </a:lnTo>
                  <a:lnTo>
                    <a:pt x="1756" y="1262"/>
                  </a:lnTo>
                  <a:lnTo>
                    <a:pt x="1747" y="1270"/>
                  </a:lnTo>
                  <a:lnTo>
                    <a:pt x="1747" y="1270"/>
                  </a:lnTo>
                  <a:lnTo>
                    <a:pt x="1747" y="1279"/>
                  </a:lnTo>
                  <a:lnTo>
                    <a:pt x="1738" y="1297"/>
                  </a:lnTo>
                  <a:lnTo>
                    <a:pt x="1738" y="1297"/>
                  </a:lnTo>
                  <a:lnTo>
                    <a:pt x="1747" y="1315"/>
                  </a:lnTo>
                  <a:lnTo>
                    <a:pt x="1765" y="1323"/>
                  </a:lnTo>
                  <a:lnTo>
                    <a:pt x="1765" y="1323"/>
                  </a:lnTo>
                  <a:lnTo>
                    <a:pt x="1765" y="1332"/>
                  </a:lnTo>
                  <a:lnTo>
                    <a:pt x="1782" y="1332"/>
                  </a:lnTo>
                  <a:lnTo>
                    <a:pt x="1782" y="1332"/>
                  </a:lnTo>
                  <a:lnTo>
                    <a:pt x="1791" y="1323"/>
                  </a:lnTo>
                  <a:lnTo>
                    <a:pt x="1791" y="1323"/>
                  </a:lnTo>
                  <a:lnTo>
                    <a:pt x="1800" y="1323"/>
                  </a:lnTo>
                  <a:lnTo>
                    <a:pt x="1800" y="1323"/>
                  </a:lnTo>
                  <a:lnTo>
                    <a:pt x="1809" y="1332"/>
                  </a:lnTo>
                  <a:lnTo>
                    <a:pt x="1809" y="1332"/>
                  </a:lnTo>
                  <a:lnTo>
                    <a:pt x="1809" y="1332"/>
                  </a:lnTo>
                  <a:lnTo>
                    <a:pt x="1809" y="1341"/>
                  </a:lnTo>
                  <a:lnTo>
                    <a:pt x="1818" y="1341"/>
                  </a:lnTo>
                  <a:lnTo>
                    <a:pt x="1818" y="1341"/>
                  </a:lnTo>
                  <a:lnTo>
                    <a:pt x="1835" y="1350"/>
                  </a:lnTo>
                  <a:lnTo>
                    <a:pt x="1853" y="1350"/>
                  </a:lnTo>
                  <a:lnTo>
                    <a:pt x="1853" y="1350"/>
                  </a:lnTo>
                  <a:lnTo>
                    <a:pt x="1853" y="1359"/>
                  </a:lnTo>
                  <a:lnTo>
                    <a:pt x="1853" y="1376"/>
                  </a:lnTo>
                  <a:lnTo>
                    <a:pt x="1853" y="1376"/>
                  </a:lnTo>
                  <a:lnTo>
                    <a:pt x="1862" y="1385"/>
                  </a:lnTo>
                  <a:lnTo>
                    <a:pt x="1871" y="1394"/>
                  </a:lnTo>
                  <a:lnTo>
                    <a:pt x="1871" y="1394"/>
                  </a:lnTo>
                  <a:lnTo>
                    <a:pt x="1879" y="1403"/>
                  </a:lnTo>
                  <a:lnTo>
                    <a:pt x="1897" y="1403"/>
                  </a:lnTo>
                  <a:lnTo>
                    <a:pt x="1897" y="1403"/>
                  </a:lnTo>
                  <a:lnTo>
                    <a:pt x="1906" y="1394"/>
                  </a:lnTo>
                  <a:lnTo>
                    <a:pt x="1906" y="1394"/>
                  </a:lnTo>
                  <a:lnTo>
                    <a:pt x="1915" y="1403"/>
                  </a:lnTo>
                  <a:lnTo>
                    <a:pt x="1915" y="1403"/>
                  </a:lnTo>
                  <a:lnTo>
                    <a:pt x="1950" y="1412"/>
                  </a:lnTo>
                  <a:lnTo>
                    <a:pt x="1976" y="1438"/>
                  </a:lnTo>
                  <a:lnTo>
                    <a:pt x="1976" y="1438"/>
                  </a:lnTo>
                  <a:lnTo>
                    <a:pt x="1994" y="1447"/>
                  </a:lnTo>
                  <a:lnTo>
                    <a:pt x="2003" y="1447"/>
                  </a:lnTo>
                  <a:lnTo>
                    <a:pt x="2003" y="1447"/>
                  </a:lnTo>
                  <a:lnTo>
                    <a:pt x="2003" y="1447"/>
                  </a:lnTo>
                  <a:lnTo>
                    <a:pt x="2021" y="1465"/>
                  </a:lnTo>
                  <a:lnTo>
                    <a:pt x="2021" y="1465"/>
                  </a:lnTo>
                  <a:lnTo>
                    <a:pt x="2029" y="1465"/>
                  </a:lnTo>
                  <a:lnTo>
                    <a:pt x="2038" y="1465"/>
                  </a:lnTo>
                  <a:lnTo>
                    <a:pt x="2038" y="1465"/>
                  </a:lnTo>
                  <a:lnTo>
                    <a:pt x="2056" y="1465"/>
                  </a:lnTo>
                  <a:lnTo>
                    <a:pt x="2065" y="1456"/>
                  </a:lnTo>
                  <a:lnTo>
                    <a:pt x="2065" y="1447"/>
                  </a:lnTo>
                  <a:lnTo>
                    <a:pt x="2065" y="1447"/>
                  </a:lnTo>
                  <a:lnTo>
                    <a:pt x="2065" y="1429"/>
                  </a:lnTo>
                  <a:lnTo>
                    <a:pt x="2056" y="1420"/>
                  </a:lnTo>
                  <a:lnTo>
                    <a:pt x="2056" y="1420"/>
                  </a:lnTo>
                  <a:lnTo>
                    <a:pt x="2056" y="1420"/>
                  </a:lnTo>
                  <a:lnTo>
                    <a:pt x="2056" y="1420"/>
                  </a:lnTo>
                  <a:lnTo>
                    <a:pt x="2056" y="1420"/>
                  </a:lnTo>
                  <a:lnTo>
                    <a:pt x="2056" y="1420"/>
                  </a:lnTo>
                  <a:lnTo>
                    <a:pt x="2056" y="1412"/>
                  </a:lnTo>
                  <a:lnTo>
                    <a:pt x="2056" y="1412"/>
                  </a:lnTo>
                  <a:lnTo>
                    <a:pt x="2056" y="1412"/>
                  </a:lnTo>
                  <a:lnTo>
                    <a:pt x="2056" y="1412"/>
                  </a:lnTo>
                  <a:lnTo>
                    <a:pt x="2065" y="1403"/>
                  </a:lnTo>
                  <a:lnTo>
                    <a:pt x="2065" y="1403"/>
                  </a:lnTo>
                  <a:lnTo>
                    <a:pt x="2082" y="1394"/>
                  </a:lnTo>
                  <a:lnTo>
                    <a:pt x="2082" y="1394"/>
                  </a:lnTo>
                  <a:lnTo>
                    <a:pt x="2082" y="1385"/>
                  </a:lnTo>
                  <a:lnTo>
                    <a:pt x="2082" y="1385"/>
                  </a:lnTo>
                  <a:lnTo>
                    <a:pt x="2091" y="1376"/>
                  </a:lnTo>
                  <a:lnTo>
                    <a:pt x="2091" y="1376"/>
                  </a:lnTo>
                  <a:lnTo>
                    <a:pt x="2118" y="1368"/>
                  </a:lnTo>
                  <a:lnTo>
                    <a:pt x="2144" y="1376"/>
                  </a:lnTo>
                  <a:lnTo>
                    <a:pt x="2144" y="1376"/>
                  </a:lnTo>
                  <a:lnTo>
                    <a:pt x="2153" y="1385"/>
                  </a:lnTo>
                  <a:lnTo>
                    <a:pt x="2162" y="1385"/>
                  </a:lnTo>
                  <a:lnTo>
                    <a:pt x="2162" y="1385"/>
                  </a:lnTo>
                  <a:lnTo>
                    <a:pt x="2153" y="1403"/>
                  </a:lnTo>
                  <a:lnTo>
                    <a:pt x="2153" y="1403"/>
                  </a:lnTo>
                  <a:lnTo>
                    <a:pt x="2153" y="1412"/>
                  </a:lnTo>
                  <a:lnTo>
                    <a:pt x="2153" y="1412"/>
                  </a:lnTo>
                  <a:lnTo>
                    <a:pt x="2153" y="1420"/>
                  </a:lnTo>
                  <a:lnTo>
                    <a:pt x="2171" y="1447"/>
                  </a:lnTo>
                  <a:lnTo>
                    <a:pt x="2171" y="1447"/>
                  </a:lnTo>
                  <a:lnTo>
                    <a:pt x="2171" y="1456"/>
                  </a:lnTo>
                  <a:lnTo>
                    <a:pt x="2171" y="1456"/>
                  </a:lnTo>
                  <a:lnTo>
                    <a:pt x="2162" y="1456"/>
                  </a:lnTo>
                  <a:lnTo>
                    <a:pt x="2162" y="1456"/>
                  </a:lnTo>
                  <a:lnTo>
                    <a:pt x="2162" y="1456"/>
                  </a:lnTo>
                  <a:lnTo>
                    <a:pt x="2153" y="1465"/>
                  </a:lnTo>
                  <a:lnTo>
                    <a:pt x="2153" y="1465"/>
                  </a:lnTo>
                  <a:lnTo>
                    <a:pt x="2144" y="1473"/>
                  </a:lnTo>
                  <a:lnTo>
                    <a:pt x="2135" y="1482"/>
                  </a:lnTo>
                  <a:lnTo>
                    <a:pt x="2135" y="1482"/>
                  </a:lnTo>
                  <a:lnTo>
                    <a:pt x="2135" y="1491"/>
                  </a:lnTo>
                  <a:lnTo>
                    <a:pt x="2135" y="1491"/>
                  </a:lnTo>
                  <a:lnTo>
                    <a:pt x="2135" y="1500"/>
                  </a:lnTo>
                  <a:lnTo>
                    <a:pt x="2144" y="1509"/>
                  </a:lnTo>
                  <a:lnTo>
                    <a:pt x="2144" y="1509"/>
                  </a:lnTo>
                  <a:lnTo>
                    <a:pt x="2162" y="1526"/>
                  </a:lnTo>
                  <a:lnTo>
                    <a:pt x="2162" y="1544"/>
                  </a:lnTo>
                  <a:lnTo>
                    <a:pt x="2162" y="1553"/>
                  </a:lnTo>
                  <a:lnTo>
                    <a:pt x="2162" y="1553"/>
                  </a:lnTo>
                  <a:lnTo>
                    <a:pt x="2162" y="1553"/>
                  </a:lnTo>
                  <a:lnTo>
                    <a:pt x="2162" y="1553"/>
                  </a:lnTo>
                  <a:lnTo>
                    <a:pt x="2162" y="1571"/>
                  </a:lnTo>
                  <a:lnTo>
                    <a:pt x="2162" y="1579"/>
                  </a:lnTo>
                  <a:lnTo>
                    <a:pt x="2162" y="1579"/>
                  </a:lnTo>
                  <a:lnTo>
                    <a:pt x="2153" y="1579"/>
                  </a:lnTo>
                  <a:lnTo>
                    <a:pt x="2153" y="1579"/>
                  </a:lnTo>
                  <a:lnTo>
                    <a:pt x="2153" y="1606"/>
                  </a:lnTo>
                  <a:lnTo>
                    <a:pt x="2153" y="1632"/>
                  </a:lnTo>
                  <a:lnTo>
                    <a:pt x="2162" y="1668"/>
                  </a:lnTo>
                  <a:lnTo>
                    <a:pt x="2162" y="1668"/>
                  </a:lnTo>
                  <a:lnTo>
                    <a:pt x="2171" y="1668"/>
                  </a:lnTo>
                  <a:lnTo>
                    <a:pt x="2171" y="1668"/>
                  </a:lnTo>
                  <a:lnTo>
                    <a:pt x="2171" y="1676"/>
                  </a:lnTo>
                  <a:lnTo>
                    <a:pt x="2171" y="1694"/>
                  </a:lnTo>
                  <a:lnTo>
                    <a:pt x="2171" y="1694"/>
                  </a:lnTo>
                  <a:lnTo>
                    <a:pt x="2162" y="1694"/>
                  </a:lnTo>
                  <a:lnTo>
                    <a:pt x="2162" y="1694"/>
                  </a:lnTo>
                  <a:lnTo>
                    <a:pt x="2162" y="1703"/>
                  </a:lnTo>
                  <a:lnTo>
                    <a:pt x="2162" y="1703"/>
                  </a:lnTo>
                  <a:lnTo>
                    <a:pt x="2162" y="1712"/>
                  </a:lnTo>
                  <a:lnTo>
                    <a:pt x="2162" y="1712"/>
                  </a:lnTo>
                  <a:lnTo>
                    <a:pt x="2153" y="1712"/>
                  </a:lnTo>
                  <a:lnTo>
                    <a:pt x="2153" y="1712"/>
                  </a:lnTo>
                  <a:lnTo>
                    <a:pt x="2135" y="1738"/>
                  </a:lnTo>
                  <a:lnTo>
                    <a:pt x="2109" y="1747"/>
                  </a:lnTo>
                  <a:lnTo>
                    <a:pt x="2109" y="1747"/>
                  </a:lnTo>
                  <a:lnTo>
                    <a:pt x="2100" y="1756"/>
                  </a:lnTo>
                  <a:lnTo>
                    <a:pt x="2091" y="1774"/>
                  </a:lnTo>
                  <a:lnTo>
                    <a:pt x="2091" y="1774"/>
                  </a:lnTo>
                  <a:lnTo>
                    <a:pt x="2091" y="1774"/>
                  </a:lnTo>
                  <a:lnTo>
                    <a:pt x="2091" y="1774"/>
                  </a:lnTo>
                  <a:lnTo>
                    <a:pt x="2082" y="1782"/>
                  </a:lnTo>
                  <a:lnTo>
                    <a:pt x="2082" y="1782"/>
                  </a:lnTo>
                  <a:lnTo>
                    <a:pt x="2082" y="1782"/>
                  </a:lnTo>
                  <a:lnTo>
                    <a:pt x="2082" y="1782"/>
                  </a:lnTo>
                  <a:lnTo>
                    <a:pt x="2073" y="1791"/>
                  </a:lnTo>
                  <a:lnTo>
                    <a:pt x="2073" y="1800"/>
                  </a:lnTo>
                  <a:lnTo>
                    <a:pt x="2073" y="1800"/>
                  </a:lnTo>
                  <a:lnTo>
                    <a:pt x="2073" y="1818"/>
                  </a:lnTo>
                  <a:lnTo>
                    <a:pt x="2073" y="1818"/>
                  </a:lnTo>
                  <a:lnTo>
                    <a:pt x="2073" y="1818"/>
                  </a:lnTo>
                  <a:lnTo>
                    <a:pt x="2065" y="1818"/>
                  </a:lnTo>
                  <a:lnTo>
                    <a:pt x="2065" y="1818"/>
                  </a:lnTo>
                  <a:lnTo>
                    <a:pt x="2038" y="1835"/>
                  </a:lnTo>
                  <a:lnTo>
                    <a:pt x="2038" y="1835"/>
                  </a:lnTo>
                  <a:lnTo>
                    <a:pt x="2021" y="1835"/>
                  </a:lnTo>
                  <a:lnTo>
                    <a:pt x="2021" y="1844"/>
                  </a:lnTo>
                  <a:lnTo>
                    <a:pt x="2012" y="1871"/>
                  </a:lnTo>
                  <a:lnTo>
                    <a:pt x="2012" y="1871"/>
                  </a:lnTo>
                  <a:lnTo>
                    <a:pt x="2012" y="1871"/>
                  </a:lnTo>
                  <a:lnTo>
                    <a:pt x="2012" y="1888"/>
                  </a:lnTo>
                  <a:lnTo>
                    <a:pt x="2012" y="1888"/>
                  </a:lnTo>
                  <a:lnTo>
                    <a:pt x="2003" y="1888"/>
                  </a:lnTo>
                  <a:lnTo>
                    <a:pt x="1985" y="1906"/>
                  </a:lnTo>
                  <a:lnTo>
                    <a:pt x="1985" y="1906"/>
                  </a:lnTo>
                  <a:lnTo>
                    <a:pt x="1985" y="1915"/>
                  </a:lnTo>
                  <a:lnTo>
                    <a:pt x="1985" y="1924"/>
                  </a:lnTo>
                  <a:lnTo>
                    <a:pt x="1985" y="1924"/>
                  </a:lnTo>
                  <a:lnTo>
                    <a:pt x="1976" y="1932"/>
                  </a:lnTo>
                  <a:lnTo>
                    <a:pt x="1976" y="1932"/>
                  </a:lnTo>
                  <a:lnTo>
                    <a:pt x="1959" y="1941"/>
                  </a:lnTo>
                  <a:lnTo>
                    <a:pt x="1959" y="1959"/>
                  </a:lnTo>
                  <a:lnTo>
                    <a:pt x="1959" y="1959"/>
                  </a:lnTo>
                  <a:lnTo>
                    <a:pt x="1959" y="1968"/>
                  </a:lnTo>
                  <a:lnTo>
                    <a:pt x="1959" y="1977"/>
                  </a:lnTo>
                  <a:lnTo>
                    <a:pt x="1959" y="1977"/>
                  </a:lnTo>
                  <a:lnTo>
                    <a:pt x="1968" y="1994"/>
                  </a:lnTo>
                  <a:lnTo>
                    <a:pt x="1968" y="1994"/>
                  </a:lnTo>
                  <a:lnTo>
                    <a:pt x="1959" y="2003"/>
                  </a:lnTo>
                  <a:lnTo>
                    <a:pt x="1959" y="2003"/>
                  </a:lnTo>
                  <a:lnTo>
                    <a:pt x="1959" y="2021"/>
                  </a:lnTo>
                  <a:lnTo>
                    <a:pt x="1959" y="2021"/>
                  </a:lnTo>
                  <a:lnTo>
                    <a:pt x="1976" y="2030"/>
                  </a:lnTo>
                  <a:lnTo>
                    <a:pt x="1976" y="2030"/>
                  </a:lnTo>
                  <a:lnTo>
                    <a:pt x="1985" y="2030"/>
                  </a:lnTo>
                  <a:lnTo>
                    <a:pt x="1985" y="2030"/>
                  </a:lnTo>
                  <a:lnTo>
                    <a:pt x="1985" y="2038"/>
                  </a:lnTo>
                  <a:lnTo>
                    <a:pt x="1994" y="2038"/>
                  </a:lnTo>
                  <a:lnTo>
                    <a:pt x="1994" y="2038"/>
                  </a:lnTo>
                  <a:lnTo>
                    <a:pt x="2003" y="2047"/>
                  </a:lnTo>
                  <a:lnTo>
                    <a:pt x="2012" y="2047"/>
                  </a:lnTo>
                  <a:lnTo>
                    <a:pt x="2012" y="2047"/>
                  </a:lnTo>
                  <a:lnTo>
                    <a:pt x="2012" y="2047"/>
                  </a:lnTo>
                  <a:lnTo>
                    <a:pt x="2012" y="2047"/>
                  </a:lnTo>
                  <a:lnTo>
                    <a:pt x="2021" y="2047"/>
                  </a:lnTo>
                  <a:lnTo>
                    <a:pt x="2021" y="2047"/>
                  </a:lnTo>
                  <a:lnTo>
                    <a:pt x="2012" y="2056"/>
                  </a:lnTo>
                  <a:lnTo>
                    <a:pt x="2012" y="2056"/>
                  </a:lnTo>
                  <a:lnTo>
                    <a:pt x="2003" y="2074"/>
                  </a:lnTo>
                  <a:lnTo>
                    <a:pt x="2003" y="2074"/>
                  </a:lnTo>
                  <a:lnTo>
                    <a:pt x="1994" y="2083"/>
                  </a:lnTo>
                  <a:lnTo>
                    <a:pt x="1994" y="2083"/>
                  </a:lnTo>
                  <a:lnTo>
                    <a:pt x="1985" y="2074"/>
                  </a:lnTo>
                  <a:lnTo>
                    <a:pt x="1985" y="2074"/>
                  </a:lnTo>
                  <a:lnTo>
                    <a:pt x="1959" y="2091"/>
                  </a:lnTo>
                  <a:lnTo>
                    <a:pt x="1950" y="2109"/>
                  </a:lnTo>
                  <a:lnTo>
                    <a:pt x="1941" y="2118"/>
                  </a:lnTo>
                  <a:lnTo>
                    <a:pt x="1941" y="2118"/>
                  </a:lnTo>
                  <a:lnTo>
                    <a:pt x="1941" y="2136"/>
                  </a:lnTo>
                  <a:lnTo>
                    <a:pt x="1941" y="2153"/>
                  </a:lnTo>
                  <a:lnTo>
                    <a:pt x="1959" y="2180"/>
                  </a:lnTo>
                  <a:lnTo>
                    <a:pt x="1959" y="2180"/>
                  </a:lnTo>
                  <a:lnTo>
                    <a:pt x="1959" y="2197"/>
                  </a:lnTo>
                  <a:lnTo>
                    <a:pt x="1959" y="2197"/>
                  </a:lnTo>
                  <a:lnTo>
                    <a:pt x="1959" y="2197"/>
                  </a:lnTo>
                  <a:lnTo>
                    <a:pt x="1959" y="2197"/>
                  </a:lnTo>
                  <a:lnTo>
                    <a:pt x="1959" y="2197"/>
                  </a:lnTo>
                  <a:lnTo>
                    <a:pt x="1959" y="2197"/>
                  </a:lnTo>
                  <a:lnTo>
                    <a:pt x="1941" y="2206"/>
                  </a:lnTo>
                  <a:lnTo>
                    <a:pt x="1941" y="2206"/>
                  </a:lnTo>
                  <a:lnTo>
                    <a:pt x="1950" y="2224"/>
                  </a:lnTo>
                  <a:lnTo>
                    <a:pt x="1950" y="2224"/>
                  </a:lnTo>
                  <a:lnTo>
                    <a:pt x="1985" y="2250"/>
                  </a:lnTo>
                  <a:lnTo>
                    <a:pt x="1985" y="2250"/>
                  </a:lnTo>
                  <a:lnTo>
                    <a:pt x="1994" y="2259"/>
                  </a:lnTo>
                  <a:lnTo>
                    <a:pt x="1994" y="2259"/>
                  </a:lnTo>
                  <a:lnTo>
                    <a:pt x="2003" y="2268"/>
                  </a:lnTo>
                  <a:lnTo>
                    <a:pt x="2003" y="2268"/>
                  </a:lnTo>
                  <a:lnTo>
                    <a:pt x="2021" y="2277"/>
                  </a:lnTo>
                  <a:lnTo>
                    <a:pt x="2038" y="2303"/>
                  </a:lnTo>
                  <a:lnTo>
                    <a:pt x="2038" y="2303"/>
                  </a:lnTo>
                  <a:lnTo>
                    <a:pt x="2038" y="2303"/>
                  </a:lnTo>
                  <a:lnTo>
                    <a:pt x="2038" y="2303"/>
                  </a:lnTo>
                  <a:lnTo>
                    <a:pt x="2047" y="2321"/>
                  </a:lnTo>
                  <a:lnTo>
                    <a:pt x="2047" y="2321"/>
                  </a:lnTo>
                  <a:lnTo>
                    <a:pt x="2065" y="2339"/>
                  </a:lnTo>
                  <a:lnTo>
                    <a:pt x="2065" y="2339"/>
                  </a:lnTo>
                  <a:lnTo>
                    <a:pt x="2073" y="2356"/>
                  </a:lnTo>
                  <a:lnTo>
                    <a:pt x="2082" y="2383"/>
                  </a:lnTo>
                  <a:lnTo>
                    <a:pt x="2082" y="2383"/>
                  </a:lnTo>
                  <a:lnTo>
                    <a:pt x="2082" y="2383"/>
                  </a:lnTo>
                  <a:lnTo>
                    <a:pt x="2082" y="2383"/>
                  </a:lnTo>
                  <a:lnTo>
                    <a:pt x="2100" y="2418"/>
                  </a:lnTo>
                  <a:lnTo>
                    <a:pt x="2100" y="2418"/>
                  </a:lnTo>
                  <a:lnTo>
                    <a:pt x="2144" y="2506"/>
                  </a:lnTo>
                  <a:lnTo>
                    <a:pt x="2188" y="2577"/>
                  </a:lnTo>
                  <a:lnTo>
                    <a:pt x="2188" y="2577"/>
                  </a:lnTo>
                  <a:lnTo>
                    <a:pt x="2215" y="2621"/>
                  </a:lnTo>
                  <a:lnTo>
                    <a:pt x="2223" y="2639"/>
                  </a:lnTo>
                  <a:lnTo>
                    <a:pt x="2223" y="2648"/>
                  </a:lnTo>
                  <a:lnTo>
                    <a:pt x="2223" y="2648"/>
                  </a:lnTo>
                  <a:lnTo>
                    <a:pt x="2215" y="2648"/>
                  </a:lnTo>
                  <a:lnTo>
                    <a:pt x="2215" y="2648"/>
                  </a:lnTo>
                  <a:lnTo>
                    <a:pt x="2223" y="2674"/>
                  </a:lnTo>
                  <a:lnTo>
                    <a:pt x="2241" y="2700"/>
                  </a:lnTo>
                  <a:lnTo>
                    <a:pt x="2241" y="2700"/>
                  </a:lnTo>
                  <a:lnTo>
                    <a:pt x="2250" y="2700"/>
                  </a:lnTo>
                  <a:lnTo>
                    <a:pt x="2250" y="2700"/>
                  </a:lnTo>
                  <a:lnTo>
                    <a:pt x="2259" y="2709"/>
                  </a:lnTo>
                  <a:lnTo>
                    <a:pt x="2259" y="2709"/>
                  </a:lnTo>
                  <a:lnTo>
                    <a:pt x="2268" y="2718"/>
                  </a:lnTo>
                  <a:lnTo>
                    <a:pt x="2268" y="2718"/>
                  </a:lnTo>
                  <a:lnTo>
                    <a:pt x="2276" y="2727"/>
                  </a:lnTo>
                  <a:lnTo>
                    <a:pt x="2276" y="2727"/>
                  </a:lnTo>
                  <a:lnTo>
                    <a:pt x="2338" y="2762"/>
                  </a:lnTo>
                  <a:lnTo>
                    <a:pt x="2338" y="2762"/>
                  </a:lnTo>
                  <a:lnTo>
                    <a:pt x="2418" y="2806"/>
                  </a:lnTo>
                  <a:lnTo>
                    <a:pt x="2471" y="2833"/>
                  </a:lnTo>
                  <a:lnTo>
                    <a:pt x="2488" y="2851"/>
                  </a:lnTo>
                  <a:lnTo>
                    <a:pt x="2497" y="2859"/>
                  </a:lnTo>
                  <a:lnTo>
                    <a:pt x="2497" y="2859"/>
                  </a:lnTo>
                  <a:lnTo>
                    <a:pt x="2515" y="2877"/>
                  </a:lnTo>
                  <a:lnTo>
                    <a:pt x="2550" y="2895"/>
                  </a:lnTo>
                  <a:lnTo>
                    <a:pt x="2559" y="2904"/>
                  </a:lnTo>
                  <a:lnTo>
                    <a:pt x="2559" y="2904"/>
                  </a:lnTo>
                  <a:lnTo>
                    <a:pt x="2559" y="2904"/>
                  </a:lnTo>
                  <a:lnTo>
                    <a:pt x="2559" y="2904"/>
                  </a:lnTo>
                  <a:lnTo>
                    <a:pt x="2568" y="2912"/>
                  </a:lnTo>
                  <a:lnTo>
                    <a:pt x="2568" y="2912"/>
                  </a:lnTo>
                  <a:lnTo>
                    <a:pt x="2559" y="2912"/>
                  </a:lnTo>
                  <a:lnTo>
                    <a:pt x="2559" y="2956"/>
                  </a:lnTo>
                  <a:lnTo>
                    <a:pt x="2559" y="2956"/>
                  </a:lnTo>
                  <a:lnTo>
                    <a:pt x="2568" y="2956"/>
                  </a:lnTo>
                  <a:lnTo>
                    <a:pt x="2568" y="2956"/>
                  </a:lnTo>
                  <a:lnTo>
                    <a:pt x="2576" y="3027"/>
                  </a:lnTo>
                  <a:lnTo>
                    <a:pt x="2576" y="3062"/>
                  </a:lnTo>
                  <a:lnTo>
                    <a:pt x="2568" y="3098"/>
                  </a:lnTo>
                  <a:lnTo>
                    <a:pt x="2568" y="3098"/>
                  </a:lnTo>
                  <a:lnTo>
                    <a:pt x="2550" y="3160"/>
                  </a:lnTo>
                  <a:lnTo>
                    <a:pt x="2550" y="3160"/>
                  </a:lnTo>
                  <a:lnTo>
                    <a:pt x="2550" y="3177"/>
                  </a:lnTo>
                  <a:lnTo>
                    <a:pt x="2550" y="3177"/>
                  </a:lnTo>
                  <a:lnTo>
                    <a:pt x="2541" y="3186"/>
                  </a:lnTo>
                  <a:lnTo>
                    <a:pt x="2541" y="3186"/>
                  </a:lnTo>
                  <a:lnTo>
                    <a:pt x="2550" y="3204"/>
                  </a:lnTo>
                  <a:lnTo>
                    <a:pt x="2550" y="3204"/>
                  </a:lnTo>
                  <a:lnTo>
                    <a:pt x="2559" y="3212"/>
                  </a:lnTo>
                  <a:lnTo>
                    <a:pt x="2559" y="3212"/>
                  </a:lnTo>
                  <a:lnTo>
                    <a:pt x="2550" y="3230"/>
                  </a:lnTo>
                  <a:lnTo>
                    <a:pt x="2550" y="3257"/>
                  </a:lnTo>
                  <a:lnTo>
                    <a:pt x="2550" y="3283"/>
                  </a:lnTo>
                  <a:lnTo>
                    <a:pt x="2550" y="3283"/>
                  </a:lnTo>
                  <a:lnTo>
                    <a:pt x="2541" y="3336"/>
                  </a:lnTo>
                  <a:lnTo>
                    <a:pt x="2541" y="3336"/>
                  </a:lnTo>
                  <a:lnTo>
                    <a:pt x="2532" y="3371"/>
                  </a:lnTo>
                  <a:lnTo>
                    <a:pt x="2532" y="3371"/>
                  </a:lnTo>
                  <a:lnTo>
                    <a:pt x="2523" y="3407"/>
                  </a:lnTo>
                  <a:lnTo>
                    <a:pt x="2523" y="3407"/>
                  </a:lnTo>
                  <a:lnTo>
                    <a:pt x="2515" y="3424"/>
                  </a:lnTo>
                  <a:lnTo>
                    <a:pt x="2515" y="3424"/>
                  </a:lnTo>
                  <a:lnTo>
                    <a:pt x="2515" y="3424"/>
                  </a:lnTo>
                  <a:lnTo>
                    <a:pt x="2515" y="3424"/>
                  </a:lnTo>
                  <a:lnTo>
                    <a:pt x="2506" y="3442"/>
                  </a:lnTo>
                  <a:lnTo>
                    <a:pt x="2506" y="3460"/>
                  </a:lnTo>
                  <a:lnTo>
                    <a:pt x="2506" y="3460"/>
                  </a:lnTo>
                  <a:lnTo>
                    <a:pt x="2497" y="3486"/>
                  </a:lnTo>
                  <a:lnTo>
                    <a:pt x="2479" y="3504"/>
                  </a:lnTo>
                  <a:lnTo>
                    <a:pt x="2479" y="3504"/>
                  </a:lnTo>
                  <a:lnTo>
                    <a:pt x="2479" y="3513"/>
                  </a:lnTo>
                  <a:lnTo>
                    <a:pt x="2479" y="3513"/>
                  </a:lnTo>
                  <a:lnTo>
                    <a:pt x="2479" y="3530"/>
                  </a:lnTo>
                  <a:lnTo>
                    <a:pt x="2479" y="3530"/>
                  </a:lnTo>
                  <a:lnTo>
                    <a:pt x="2488" y="3539"/>
                  </a:lnTo>
                  <a:lnTo>
                    <a:pt x="2488" y="3539"/>
                  </a:lnTo>
                  <a:lnTo>
                    <a:pt x="2488" y="3548"/>
                  </a:lnTo>
                  <a:lnTo>
                    <a:pt x="2488" y="3548"/>
                  </a:lnTo>
                  <a:lnTo>
                    <a:pt x="2497" y="3566"/>
                  </a:lnTo>
                  <a:lnTo>
                    <a:pt x="2506" y="3574"/>
                  </a:lnTo>
                  <a:lnTo>
                    <a:pt x="2506" y="3574"/>
                  </a:lnTo>
                  <a:lnTo>
                    <a:pt x="2497" y="3592"/>
                  </a:lnTo>
                  <a:lnTo>
                    <a:pt x="2497" y="3592"/>
                  </a:lnTo>
                  <a:lnTo>
                    <a:pt x="2497" y="3592"/>
                  </a:lnTo>
                  <a:lnTo>
                    <a:pt x="2497" y="3592"/>
                  </a:lnTo>
                  <a:lnTo>
                    <a:pt x="2479" y="3610"/>
                  </a:lnTo>
                  <a:lnTo>
                    <a:pt x="2479" y="3636"/>
                  </a:lnTo>
                  <a:lnTo>
                    <a:pt x="2479" y="3636"/>
                  </a:lnTo>
                  <a:lnTo>
                    <a:pt x="2479" y="3707"/>
                  </a:lnTo>
                  <a:lnTo>
                    <a:pt x="2479" y="3707"/>
                  </a:lnTo>
                  <a:lnTo>
                    <a:pt x="2479" y="3733"/>
                  </a:lnTo>
                  <a:lnTo>
                    <a:pt x="2479" y="3751"/>
                  </a:lnTo>
                  <a:lnTo>
                    <a:pt x="2479" y="3751"/>
                  </a:lnTo>
                  <a:lnTo>
                    <a:pt x="2479" y="3760"/>
                  </a:lnTo>
                  <a:lnTo>
                    <a:pt x="2479" y="3760"/>
                  </a:lnTo>
                  <a:lnTo>
                    <a:pt x="2471" y="3769"/>
                  </a:lnTo>
                  <a:lnTo>
                    <a:pt x="2471" y="3769"/>
                  </a:lnTo>
                  <a:lnTo>
                    <a:pt x="2471" y="3786"/>
                  </a:lnTo>
                  <a:lnTo>
                    <a:pt x="2471" y="3786"/>
                  </a:lnTo>
                  <a:lnTo>
                    <a:pt x="2471" y="3795"/>
                  </a:lnTo>
                  <a:lnTo>
                    <a:pt x="2471" y="3795"/>
                  </a:lnTo>
                  <a:lnTo>
                    <a:pt x="2471" y="3804"/>
                  </a:lnTo>
                  <a:lnTo>
                    <a:pt x="2462" y="3813"/>
                  </a:lnTo>
                  <a:lnTo>
                    <a:pt x="2462" y="3813"/>
                  </a:lnTo>
                  <a:lnTo>
                    <a:pt x="2444" y="3848"/>
                  </a:lnTo>
                  <a:lnTo>
                    <a:pt x="2444" y="3848"/>
                  </a:lnTo>
                  <a:lnTo>
                    <a:pt x="2444" y="3857"/>
                  </a:lnTo>
                  <a:lnTo>
                    <a:pt x="2444" y="3857"/>
                  </a:lnTo>
                  <a:lnTo>
                    <a:pt x="2444" y="3892"/>
                  </a:lnTo>
                  <a:lnTo>
                    <a:pt x="2426" y="3919"/>
                  </a:lnTo>
                  <a:lnTo>
                    <a:pt x="2426" y="3919"/>
                  </a:lnTo>
                  <a:lnTo>
                    <a:pt x="2418" y="3945"/>
                  </a:lnTo>
                  <a:lnTo>
                    <a:pt x="2418" y="3945"/>
                  </a:lnTo>
                  <a:lnTo>
                    <a:pt x="2418" y="3954"/>
                  </a:lnTo>
                  <a:lnTo>
                    <a:pt x="2418" y="3954"/>
                  </a:lnTo>
                  <a:lnTo>
                    <a:pt x="2409" y="3972"/>
                  </a:lnTo>
                  <a:lnTo>
                    <a:pt x="2409" y="3972"/>
                  </a:lnTo>
                  <a:lnTo>
                    <a:pt x="2400" y="3981"/>
                  </a:lnTo>
                  <a:lnTo>
                    <a:pt x="2400" y="3981"/>
                  </a:lnTo>
                  <a:lnTo>
                    <a:pt x="2400" y="3989"/>
                  </a:lnTo>
                  <a:lnTo>
                    <a:pt x="2400" y="3989"/>
                  </a:lnTo>
                  <a:lnTo>
                    <a:pt x="2400" y="3989"/>
                  </a:lnTo>
                  <a:lnTo>
                    <a:pt x="2400" y="3989"/>
                  </a:lnTo>
                  <a:lnTo>
                    <a:pt x="2391" y="4007"/>
                  </a:lnTo>
                  <a:lnTo>
                    <a:pt x="2382" y="4016"/>
                  </a:lnTo>
                  <a:lnTo>
                    <a:pt x="2382" y="4016"/>
                  </a:lnTo>
                  <a:lnTo>
                    <a:pt x="2373" y="4016"/>
                  </a:lnTo>
                  <a:lnTo>
                    <a:pt x="2365" y="4025"/>
                  </a:lnTo>
                  <a:lnTo>
                    <a:pt x="2365" y="4025"/>
                  </a:lnTo>
                  <a:lnTo>
                    <a:pt x="2365" y="4042"/>
                  </a:lnTo>
                  <a:lnTo>
                    <a:pt x="2373" y="4060"/>
                  </a:lnTo>
                  <a:lnTo>
                    <a:pt x="2373" y="4060"/>
                  </a:lnTo>
                  <a:lnTo>
                    <a:pt x="2373" y="4078"/>
                  </a:lnTo>
                  <a:lnTo>
                    <a:pt x="2373" y="4078"/>
                  </a:lnTo>
                  <a:lnTo>
                    <a:pt x="2373" y="4086"/>
                  </a:lnTo>
                  <a:lnTo>
                    <a:pt x="2373" y="4086"/>
                  </a:lnTo>
                  <a:lnTo>
                    <a:pt x="2373" y="4104"/>
                  </a:lnTo>
                  <a:lnTo>
                    <a:pt x="2382" y="4131"/>
                  </a:lnTo>
                  <a:lnTo>
                    <a:pt x="2382" y="4131"/>
                  </a:lnTo>
                  <a:lnTo>
                    <a:pt x="2391" y="4148"/>
                  </a:lnTo>
                  <a:lnTo>
                    <a:pt x="2382" y="4175"/>
                  </a:lnTo>
                  <a:lnTo>
                    <a:pt x="2382" y="4175"/>
                  </a:lnTo>
                  <a:lnTo>
                    <a:pt x="2382" y="4175"/>
                  </a:lnTo>
                  <a:lnTo>
                    <a:pt x="2382" y="4184"/>
                  </a:lnTo>
                  <a:lnTo>
                    <a:pt x="2382" y="4184"/>
                  </a:lnTo>
                  <a:lnTo>
                    <a:pt x="2382" y="4184"/>
                  </a:lnTo>
                  <a:lnTo>
                    <a:pt x="2382" y="4184"/>
                  </a:lnTo>
                  <a:lnTo>
                    <a:pt x="2373" y="4201"/>
                  </a:lnTo>
                  <a:lnTo>
                    <a:pt x="2373" y="4201"/>
                  </a:lnTo>
                  <a:lnTo>
                    <a:pt x="2373" y="4201"/>
                  </a:lnTo>
                  <a:lnTo>
                    <a:pt x="2373" y="4201"/>
                  </a:lnTo>
                  <a:lnTo>
                    <a:pt x="2365" y="4228"/>
                  </a:lnTo>
                  <a:lnTo>
                    <a:pt x="2365" y="4228"/>
                  </a:lnTo>
                  <a:lnTo>
                    <a:pt x="2365" y="4245"/>
                  </a:lnTo>
                  <a:lnTo>
                    <a:pt x="2365" y="4245"/>
                  </a:lnTo>
                  <a:lnTo>
                    <a:pt x="2356" y="4245"/>
                  </a:lnTo>
                  <a:lnTo>
                    <a:pt x="2356" y="4245"/>
                  </a:lnTo>
                  <a:lnTo>
                    <a:pt x="2356" y="4272"/>
                  </a:lnTo>
                  <a:lnTo>
                    <a:pt x="2356" y="4289"/>
                  </a:lnTo>
                  <a:lnTo>
                    <a:pt x="2356" y="4289"/>
                  </a:lnTo>
                  <a:lnTo>
                    <a:pt x="2365" y="4307"/>
                  </a:lnTo>
                  <a:lnTo>
                    <a:pt x="2365" y="4307"/>
                  </a:lnTo>
                  <a:lnTo>
                    <a:pt x="2365" y="4316"/>
                  </a:lnTo>
                  <a:lnTo>
                    <a:pt x="2365" y="4316"/>
                  </a:lnTo>
                  <a:lnTo>
                    <a:pt x="2356" y="4316"/>
                  </a:lnTo>
                  <a:lnTo>
                    <a:pt x="2356" y="4316"/>
                  </a:lnTo>
                  <a:lnTo>
                    <a:pt x="2356" y="4325"/>
                  </a:lnTo>
                  <a:lnTo>
                    <a:pt x="2356" y="4325"/>
                  </a:lnTo>
                  <a:lnTo>
                    <a:pt x="2356" y="4325"/>
                  </a:lnTo>
                  <a:lnTo>
                    <a:pt x="2356" y="4325"/>
                  </a:lnTo>
                  <a:lnTo>
                    <a:pt x="2347" y="4325"/>
                  </a:lnTo>
                  <a:lnTo>
                    <a:pt x="2338" y="4342"/>
                  </a:lnTo>
                  <a:lnTo>
                    <a:pt x="2329" y="4378"/>
                  </a:lnTo>
                  <a:lnTo>
                    <a:pt x="2329" y="4413"/>
                  </a:lnTo>
                  <a:lnTo>
                    <a:pt x="2329" y="4413"/>
                  </a:lnTo>
                  <a:lnTo>
                    <a:pt x="2329" y="4422"/>
                  </a:lnTo>
                  <a:lnTo>
                    <a:pt x="2338" y="4422"/>
                  </a:lnTo>
                  <a:lnTo>
                    <a:pt x="2338" y="4422"/>
                  </a:lnTo>
                  <a:lnTo>
                    <a:pt x="2365" y="4413"/>
                  </a:lnTo>
                  <a:lnTo>
                    <a:pt x="2365" y="4413"/>
                  </a:lnTo>
                  <a:lnTo>
                    <a:pt x="2373" y="4413"/>
                  </a:lnTo>
                  <a:lnTo>
                    <a:pt x="2382" y="4395"/>
                  </a:lnTo>
                  <a:lnTo>
                    <a:pt x="2382" y="4360"/>
                  </a:lnTo>
                  <a:lnTo>
                    <a:pt x="2382" y="4325"/>
                  </a:lnTo>
                  <a:lnTo>
                    <a:pt x="2382" y="4325"/>
                  </a:lnTo>
                  <a:lnTo>
                    <a:pt x="2382" y="4325"/>
                  </a:lnTo>
                  <a:lnTo>
                    <a:pt x="2382" y="4325"/>
                  </a:lnTo>
                  <a:lnTo>
                    <a:pt x="2382" y="4325"/>
                  </a:lnTo>
                  <a:lnTo>
                    <a:pt x="2391" y="4316"/>
                  </a:lnTo>
                  <a:lnTo>
                    <a:pt x="2400" y="4307"/>
                  </a:lnTo>
                  <a:lnTo>
                    <a:pt x="2400" y="4307"/>
                  </a:lnTo>
                  <a:lnTo>
                    <a:pt x="2400" y="4298"/>
                  </a:lnTo>
                  <a:lnTo>
                    <a:pt x="2400" y="4298"/>
                  </a:lnTo>
                  <a:lnTo>
                    <a:pt x="2409" y="4298"/>
                  </a:lnTo>
                  <a:lnTo>
                    <a:pt x="2409" y="4298"/>
                  </a:lnTo>
                  <a:lnTo>
                    <a:pt x="2409" y="4307"/>
                  </a:lnTo>
                  <a:lnTo>
                    <a:pt x="2409" y="4307"/>
                  </a:lnTo>
                  <a:lnTo>
                    <a:pt x="2409" y="4307"/>
                  </a:lnTo>
                  <a:lnTo>
                    <a:pt x="2409" y="4307"/>
                  </a:lnTo>
                  <a:lnTo>
                    <a:pt x="2418" y="4325"/>
                  </a:lnTo>
                  <a:lnTo>
                    <a:pt x="2418" y="4325"/>
                  </a:lnTo>
                  <a:lnTo>
                    <a:pt x="2426" y="4325"/>
                  </a:lnTo>
                  <a:lnTo>
                    <a:pt x="2426" y="4325"/>
                  </a:lnTo>
                  <a:lnTo>
                    <a:pt x="2426" y="4334"/>
                  </a:lnTo>
                  <a:lnTo>
                    <a:pt x="2426" y="4334"/>
                  </a:lnTo>
                  <a:lnTo>
                    <a:pt x="2418" y="4342"/>
                  </a:lnTo>
                  <a:lnTo>
                    <a:pt x="2418" y="4342"/>
                  </a:lnTo>
                  <a:lnTo>
                    <a:pt x="2409" y="4351"/>
                  </a:lnTo>
                  <a:lnTo>
                    <a:pt x="2409" y="4369"/>
                  </a:lnTo>
                  <a:lnTo>
                    <a:pt x="2409" y="4369"/>
                  </a:lnTo>
                  <a:lnTo>
                    <a:pt x="2418" y="4369"/>
                  </a:lnTo>
                  <a:lnTo>
                    <a:pt x="2418" y="4369"/>
                  </a:lnTo>
                  <a:lnTo>
                    <a:pt x="2418" y="4387"/>
                  </a:lnTo>
                  <a:lnTo>
                    <a:pt x="2409" y="4387"/>
                  </a:lnTo>
                  <a:lnTo>
                    <a:pt x="2409" y="4387"/>
                  </a:lnTo>
                  <a:lnTo>
                    <a:pt x="2409" y="4395"/>
                  </a:lnTo>
                  <a:lnTo>
                    <a:pt x="2409" y="4395"/>
                  </a:lnTo>
                  <a:lnTo>
                    <a:pt x="2400" y="4413"/>
                  </a:lnTo>
                  <a:lnTo>
                    <a:pt x="2400" y="4431"/>
                  </a:lnTo>
                  <a:lnTo>
                    <a:pt x="2400" y="4431"/>
                  </a:lnTo>
                  <a:lnTo>
                    <a:pt x="2400" y="4440"/>
                  </a:lnTo>
                  <a:lnTo>
                    <a:pt x="2400" y="4440"/>
                  </a:lnTo>
                  <a:lnTo>
                    <a:pt x="2400" y="4440"/>
                  </a:lnTo>
                  <a:lnTo>
                    <a:pt x="2400" y="4440"/>
                  </a:lnTo>
                  <a:lnTo>
                    <a:pt x="2391" y="4457"/>
                  </a:lnTo>
                  <a:lnTo>
                    <a:pt x="2391" y="4466"/>
                  </a:lnTo>
                  <a:lnTo>
                    <a:pt x="2391" y="4484"/>
                  </a:lnTo>
                  <a:lnTo>
                    <a:pt x="2391" y="4484"/>
                  </a:lnTo>
                  <a:lnTo>
                    <a:pt x="2400" y="4493"/>
                  </a:lnTo>
                  <a:lnTo>
                    <a:pt x="2400" y="4493"/>
                  </a:lnTo>
                  <a:lnTo>
                    <a:pt x="2391" y="4501"/>
                  </a:lnTo>
                  <a:lnTo>
                    <a:pt x="2391" y="4501"/>
                  </a:lnTo>
                  <a:lnTo>
                    <a:pt x="2400" y="4510"/>
                  </a:lnTo>
                  <a:lnTo>
                    <a:pt x="2400" y="4510"/>
                  </a:lnTo>
                  <a:lnTo>
                    <a:pt x="2391" y="4510"/>
                  </a:lnTo>
                  <a:lnTo>
                    <a:pt x="2391" y="4510"/>
                  </a:lnTo>
                  <a:lnTo>
                    <a:pt x="2391" y="4528"/>
                  </a:lnTo>
                  <a:lnTo>
                    <a:pt x="2391" y="4528"/>
                  </a:lnTo>
                  <a:lnTo>
                    <a:pt x="2391" y="4537"/>
                  </a:lnTo>
                  <a:lnTo>
                    <a:pt x="2391" y="4537"/>
                  </a:lnTo>
                  <a:lnTo>
                    <a:pt x="2391" y="4545"/>
                  </a:lnTo>
                  <a:lnTo>
                    <a:pt x="2391" y="4545"/>
                  </a:lnTo>
                  <a:lnTo>
                    <a:pt x="2391" y="4554"/>
                  </a:lnTo>
                  <a:lnTo>
                    <a:pt x="2391" y="4554"/>
                  </a:lnTo>
                  <a:lnTo>
                    <a:pt x="2391" y="4554"/>
                  </a:lnTo>
                  <a:lnTo>
                    <a:pt x="2391" y="4554"/>
                  </a:lnTo>
                  <a:lnTo>
                    <a:pt x="2391" y="4554"/>
                  </a:lnTo>
                  <a:lnTo>
                    <a:pt x="2391" y="4554"/>
                  </a:lnTo>
                  <a:lnTo>
                    <a:pt x="2382" y="4554"/>
                  </a:lnTo>
                  <a:lnTo>
                    <a:pt x="2365" y="4563"/>
                  </a:lnTo>
                  <a:lnTo>
                    <a:pt x="2365" y="4563"/>
                  </a:lnTo>
                  <a:lnTo>
                    <a:pt x="2365" y="4572"/>
                  </a:lnTo>
                  <a:lnTo>
                    <a:pt x="2365" y="4572"/>
                  </a:lnTo>
                  <a:lnTo>
                    <a:pt x="2365" y="4581"/>
                  </a:lnTo>
                  <a:lnTo>
                    <a:pt x="2365" y="4581"/>
                  </a:lnTo>
                  <a:lnTo>
                    <a:pt x="2365" y="4581"/>
                  </a:lnTo>
                  <a:lnTo>
                    <a:pt x="2373" y="4590"/>
                  </a:lnTo>
                  <a:lnTo>
                    <a:pt x="2373" y="4590"/>
                  </a:lnTo>
                  <a:lnTo>
                    <a:pt x="2373" y="4598"/>
                  </a:lnTo>
                  <a:lnTo>
                    <a:pt x="2373" y="4598"/>
                  </a:lnTo>
                  <a:lnTo>
                    <a:pt x="2365" y="4598"/>
                  </a:lnTo>
                  <a:lnTo>
                    <a:pt x="2365" y="4598"/>
                  </a:lnTo>
                  <a:lnTo>
                    <a:pt x="2365" y="4598"/>
                  </a:lnTo>
                  <a:lnTo>
                    <a:pt x="2365" y="4598"/>
                  </a:lnTo>
                  <a:lnTo>
                    <a:pt x="2356" y="4598"/>
                  </a:lnTo>
                  <a:lnTo>
                    <a:pt x="2356" y="4598"/>
                  </a:lnTo>
                  <a:lnTo>
                    <a:pt x="2347" y="4590"/>
                  </a:lnTo>
                  <a:lnTo>
                    <a:pt x="2338" y="4581"/>
                  </a:lnTo>
                  <a:lnTo>
                    <a:pt x="2338" y="4581"/>
                  </a:lnTo>
                  <a:lnTo>
                    <a:pt x="2338" y="4581"/>
                  </a:lnTo>
                  <a:lnTo>
                    <a:pt x="2338" y="4581"/>
                  </a:lnTo>
                  <a:lnTo>
                    <a:pt x="2329" y="4572"/>
                  </a:lnTo>
                  <a:lnTo>
                    <a:pt x="2329" y="4572"/>
                  </a:lnTo>
                  <a:lnTo>
                    <a:pt x="2312" y="4572"/>
                  </a:lnTo>
                  <a:lnTo>
                    <a:pt x="2312" y="4572"/>
                  </a:lnTo>
                  <a:lnTo>
                    <a:pt x="2312" y="4572"/>
                  </a:lnTo>
                  <a:lnTo>
                    <a:pt x="2312" y="4572"/>
                  </a:lnTo>
                  <a:lnTo>
                    <a:pt x="2303" y="4581"/>
                  </a:lnTo>
                  <a:lnTo>
                    <a:pt x="2303" y="4581"/>
                  </a:lnTo>
                  <a:lnTo>
                    <a:pt x="2285" y="4590"/>
                  </a:lnTo>
                  <a:lnTo>
                    <a:pt x="2285" y="4590"/>
                  </a:lnTo>
                  <a:lnTo>
                    <a:pt x="2285" y="4598"/>
                  </a:lnTo>
                  <a:lnTo>
                    <a:pt x="2285" y="4598"/>
                  </a:lnTo>
                  <a:lnTo>
                    <a:pt x="2285" y="4607"/>
                  </a:lnTo>
                  <a:lnTo>
                    <a:pt x="2285" y="4607"/>
                  </a:lnTo>
                  <a:lnTo>
                    <a:pt x="2285" y="4607"/>
                  </a:lnTo>
                  <a:lnTo>
                    <a:pt x="2294" y="4616"/>
                  </a:lnTo>
                  <a:lnTo>
                    <a:pt x="2294" y="4616"/>
                  </a:lnTo>
                  <a:lnTo>
                    <a:pt x="2276" y="4616"/>
                  </a:lnTo>
                  <a:lnTo>
                    <a:pt x="2268" y="4634"/>
                  </a:lnTo>
                  <a:lnTo>
                    <a:pt x="2268" y="4634"/>
                  </a:lnTo>
                  <a:lnTo>
                    <a:pt x="2276" y="4643"/>
                  </a:lnTo>
                  <a:lnTo>
                    <a:pt x="2285" y="4643"/>
                  </a:lnTo>
                  <a:lnTo>
                    <a:pt x="2285" y="4643"/>
                  </a:lnTo>
                  <a:lnTo>
                    <a:pt x="2294" y="4651"/>
                  </a:lnTo>
                  <a:lnTo>
                    <a:pt x="2294" y="4651"/>
                  </a:lnTo>
                  <a:lnTo>
                    <a:pt x="2303" y="4660"/>
                  </a:lnTo>
                  <a:lnTo>
                    <a:pt x="2329" y="4660"/>
                  </a:lnTo>
                  <a:lnTo>
                    <a:pt x="2329" y="4660"/>
                  </a:lnTo>
                  <a:lnTo>
                    <a:pt x="2338" y="4660"/>
                  </a:lnTo>
                  <a:lnTo>
                    <a:pt x="2338" y="4678"/>
                  </a:lnTo>
                  <a:lnTo>
                    <a:pt x="2338" y="4678"/>
                  </a:lnTo>
                  <a:lnTo>
                    <a:pt x="2338" y="4678"/>
                  </a:lnTo>
                  <a:lnTo>
                    <a:pt x="2338" y="4678"/>
                  </a:lnTo>
                  <a:lnTo>
                    <a:pt x="2329" y="4687"/>
                  </a:lnTo>
                  <a:lnTo>
                    <a:pt x="2321" y="4687"/>
                  </a:lnTo>
                  <a:lnTo>
                    <a:pt x="2312" y="4713"/>
                  </a:lnTo>
                  <a:lnTo>
                    <a:pt x="2312" y="4713"/>
                  </a:lnTo>
                  <a:lnTo>
                    <a:pt x="2312" y="4722"/>
                  </a:lnTo>
                  <a:lnTo>
                    <a:pt x="2321" y="4722"/>
                  </a:lnTo>
                  <a:lnTo>
                    <a:pt x="2329" y="4722"/>
                  </a:lnTo>
                  <a:lnTo>
                    <a:pt x="2329" y="4722"/>
                  </a:lnTo>
                  <a:lnTo>
                    <a:pt x="2329" y="4731"/>
                  </a:lnTo>
                  <a:lnTo>
                    <a:pt x="2329" y="4731"/>
                  </a:lnTo>
                  <a:lnTo>
                    <a:pt x="2321" y="4740"/>
                  </a:lnTo>
                  <a:lnTo>
                    <a:pt x="2321" y="4740"/>
                  </a:lnTo>
                  <a:lnTo>
                    <a:pt x="2303" y="4731"/>
                  </a:lnTo>
                  <a:lnTo>
                    <a:pt x="2303" y="4731"/>
                  </a:lnTo>
                  <a:lnTo>
                    <a:pt x="2285" y="4731"/>
                  </a:lnTo>
                  <a:lnTo>
                    <a:pt x="2276" y="4740"/>
                  </a:lnTo>
                  <a:lnTo>
                    <a:pt x="2259" y="4749"/>
                  </a:lnTo>
                  <a:lnTo>
                    <a:pt x="2259" y="4749"/>
                  </a:lnTo>
                  <a:lnTo>
                    <a:pt x="2259" y="4757"/>
                  </a:lnTo>
                  <a:lnTo>
                    <a:pt x="2259" y="4757"/>
                  </a:lnTo>
                  <a:lnTo>
                    <a:pt x="2259" y="4766"/>
                  </a:lnTo>
                  <a:lnTo>
                    <a:pt x="2259" y="4766"/>
                  </a:lnTo>
                  <a:lnTo>
                    <a:pt x="2268" y="4775"/>
                  </a:lnTo>
                  <a:lnTo>
                    <a:pt x="2268" y="4775"/>
                  </a:lnTo>
                  <a:lnTo>
                    <a:pt x="2268" y="4793"/>
                  </a:lnTo>
                  <a:lnTo>
                    <a:pt x="2276" y="4793"/>
                  </a:lnTo>
                  <a:lnTo>
                    <a:pt x="2285" y="4793"/>
                  </a:lnTo>
                  <a:lnTo>
                    <a:pt x="2285" y="4793"/>
                  </a:lnTo>
                  <a:lnTo>
                    <a:pt x="2303" y="4784"/>
                  </a:lnTo>
                  <a:lnTo>
                    <a:pt x="2312" y="4775"/>
                  </a:lnTo>
                  <a:lnTo>
                    <a:pt x="2312" y="4775"/>
                  </a:lnTo>
                  <a:lnTo>
                    <a:pt x="2321" y="4766"/>
                  </a:lnTo>
                  <a:lnTo>
                    <a:pt x="2321" y="4766"/>
                  </a:lnTo>
                  <a:lnTo>
                    <a:pt x="2329" y="4775"/>
                  </a:lnTo>
                  <a:lnTo>
                    <a:pt x="2329" y="4775"/>
                  </a:lnTo>
                  <a:lnTo>
                    <a:pt x="2329" y="4784"/>
                  </a:lnTo>
                  <a:lnTo>
                    <a:pt x="2321" y="4784"/>
                  </a:lnTo>
                  <a:lnTo>
                    <a:pt x="2321" y="4784"/>
                  </a:lnTo>
                  <a:lnTo>
                    <a:pt x="2312" y="4793"/>
                  </a:lnTo>
                  <a:lnTo>
                    <a:pt x="2303" y="4793"/>
                  </a:lnTo>
                  <a:lnTo>
                    <a:pt x="2303" y="4793"/>
                  </a:lnTo>
                  <a:lnTo>
                    <a:pt x="2303" y="4801"/>
                  </a:lnTo>
                  <a:lnTo>
                    <a:pt x="2303" y="4801"/>
                  </a:lnTo>
                  <a:lnTo>
                    <a:pt x="2294" y="4810"/>
                  </a:lnTo>
                  <a:lnTo>
                    <a:pt x="2276" y="4828"/>
                  </a:lnTo>
                  <a:lnTo>
                    <a:pt x="2276" y="4828"/>
                  </a:lnTo>
                  <a:lnTo>
                    <a:pt x="2268" y="4837"/>
                  </a:lnTo>
                  <a:lnTo>
                    <a:pt x="2268" y="4846"/>
                  </a:lnTo>
                  <a:lnTo>
                    <a:pt x="2268" y="4846"/>
                  </a:lnTo>
                  <a:lnTo>
                    <a:pt x="2276" y="4854"/>
                  </a:lnTo>
                  <a:lnTo>
                    <a:pt x="2276" y="4854"/>
                  </a:lnTo>
                  <a:lnTo>
                    <a:pt x="2285" y="4854"/>
                  </a:lnTo>
                  <a:lnTo>
                    <a:pt x="2285" y="4863"/>
                  </a:lnTo>
                  <a:lnTo>
                    <a:pt x="2285" y="4863"/>
                  </a:lnTo>
                  <a:lnTo>
                    <a:pt x="2294" y="4872"/>
                  </a:lnTo>
                  <a:lnTo>
                    <a:pt x="2303" y="4872"/>
                  </a:lnTo>
                  <a:lnTo>
                    <a:pt x="2312" y="4872"/>
                  </a:lnTo>
                  <a:lnTo>
                    <a:pt x="2312" y="4872"/>
                  </a:lnTo>
                  <a:lnTo>
                    <a:pt x="2321" y="4872"/>
                  </a:lnTo>
                  <a:lnTo>
                    <a:pt x="2321" y="4863"/>
                  </a:lnTo>
                  <a:lnTo>
                    <a:pt x="2321" y="4854"/>
                  </a:lnTo>
                  <a:lnTo>
                    <a:pt x="2321" y="4854"/>
                  </a:lnTo>
                  <a:lnTo>
                    <a:pt x="2321" y="4846"/>
                  </a:lnTo>
                  <a:lnTo>
                    <a:pt x="2321" y="4846"/>
                  </a:lnTo>
                  <a:lnTo>
                    <a:pt x="2329" y="4828"/>
                  </a:lnTo>
                  <a:lnTo>
                    <a:pt x="2329" y="4828"/>
                  </a:lnTo>
                  <a:lnTo>
                    <a:pt x="2329" y="4819"/>
                  </a:lnTo>
                  <a:lnTo>
                    <a:pt x="2329" y="4819"/>
                  </a:lnTo>
                  <a:lnTo>
                    <a:pt x="2338" y="4828"/>
                  </a:lnTo>
                  <a:lnTo>
                    <a:pt x="2338" y="4828"/>
                  </a:lnTo>
                  <a:lnTo>
                    <a:pt x="2347" y="4837"/>
                  </a:lnTo>
                  <a:lnTo>
                    <a:pt x="2347" y="4837"/>
                  </a:lnTo>
                  <a:lnTo>
                    <a:pt x="2338" y="4846"/>
                  </a:lnTo>
                  <a:lnTo>
                    <a:pt x="2338" y="4846"/>
                  </a:lnTo>
                  <a:lnTo>
                    <a:pt x="2329" y="4863"/>
                  </a:lnTo>
                  <a:lnTo>
                    <a:pt x="2329" y="4863"/>
                  </a:lnTo>
                  <a:lnTo>
                    <a:pt x="2329" y="4872"/>
                  </a:lnTo>
                  <a:lnTo>
                    <a:pt x="2329" y="4872"/>
                  </a:lnTo>
                  <a:lnTo>
                    <a:pt x="2329" y="4881"/>
                  </a:lnTo>
                  <a:lnTo>
                    <a:pt x="2329" y="4881"/>
                  </a:lnTo>
                  <a:lnTo>
                    <a:pt x="2329" y="4890"/>
                  </a:lnTo>
                  <a:lnTo>
                    <a:pt x="2329" y="4890"/>
                  </a:lnTo>
                  <a:lnTo>
                    <a:pt x="2321" y="4907"/>
                  </a:lnTo>
                  <a:lnTo>
                    <a:pt x="2321" y="4907"/>
                  </a:lnTo>
                  <a:lnTo>
                    <a:pt x="2312" y="4907"/>
                  </a:lnTo>
                  <a:lnTo>
                    <a:pt x="2303" y="4916"/>
                  </a:lnTo>
                  <a:lnTo>
                    <a:pt x="2303" y="4925"/>
                  </a:lnTo>
                  <a:lnTo>
                    <a:pt x="2303" y="4925"/>
                  </a:lnTo>
                  <a:lnTo>
                    <a:pt x="2294" y="4934"/>
                  </a:lnTo>
                  <a:lnTo>
                    <a:pt x="2294" y="4934"/>
                  </a:lnTo>
                  <a:lnTo>
                    <a:pt x="2294" y="4943"/>
                  </a:lnTo>
                  <a:lnTo>
                    <a:pt x="2294" y="4943"/>
                  </a:lnTo>
                  <a:lnTo>
                    <a:pt x="2294" y="4960"/>
                  </a:lnTo>
                  <a:lnTo>
                    <a:pt x="2294" y="4960"/>
                  </a:lnTo>
                  <a:lnTo>
                    <a:pt x="2303" y="4969"/>
                  </a:lnTo>
                  <a:lnTo>
                    <a:pt x="2321" y="4969"/>
                  </a:lnTo>
                  <a:lnTo>
                    <a:pt x="2321" y="4969"/>
                  </a:lnTo>
                  <a:lnTo>
                    <a:pt x="2338" y="4969"/>
                  </a:lnTo>
                  <a:lnTo>
                    <a:pt x="2338" y="4969"/>
                  </a:lnTo>
                  <a:lnTo>
                    <a:pt x="2347" y="4960"/>
                  </a:lnTo>
                  <a:lnTo>
                    <a:pt x="2347" y="4960"/>
                  </a:lnTo>
                  <a:lnTo>
                    <a:pt x="2365" y="4969"/>
                  </a:lnTo>
                  <a:lnTo>
                    <a:pt x="2365" y="4969"/>
                  </a:lnTo>
                  <a:lnTo>
                    <a:pt x="2365" y="4978"/>
                  </a:lnTo>
                  <a:lnTo>
                    <a:pt x="2356" y="4978"/>
                  </a:lnTo>
                  <a:lnTo>
                    <a:pt x="2356" y="4978"/>
                  </a:lnTo>
                  <a:lnTo>
                    <a:pt x="2347" y="4978"/>
                  </a:lnTo>
                  <a:lnTo>
                    <a:pt x="2338" y="4987"/>
                  </a:lnTo>
                  <a:lnTo>
                    <a:pt x="2338" y="4987"/>
                  </a:lnTo>
                  <a:lnTo>
                    <a:pt x="2347" y="5005"/>
                  </a:lnTo>
                  <a:lnTo>
                    <a:pt x="2356" y="5005"/>
                  </a:lnTo>
                  <a:lnTo>
                    <a:pt x="2356" y="5005"/>
                  </a:lnTo>
                  <a:lnTo>
                    <a:pt x="2365" y="5005"/>
                  </a:lnTo>
                  <a:lnTo>
                    <a:pt x="2365" y="5005"/>
                  </a:lnTo>
                  <a:lnTo>
                    <a:pt x="2365" y="5013"/>
                  </a:lnTo>
                  <a:lnTo>
                    <a:pt x="2373" y="5022"/>
                  </a:lnTo>
                  <a:lnTo>
                    <a:pt x="2373" y="5022"/>
                  </a:lnTo>
                  <a:lnTo>
                    <a:pt x="2382" y="5013"/>
                  </a:lnTo>
                  <a:lnTo>
                    <a:pt x="2391" y="5013"/>
                  </a:lnTo>
                  <a:lnTo>
                    <a:pt x="2391" y="5013"/>
                  </a:lnTo>
                  <a:lnTo>
                    <a:pt x="2391" y="4996"/>
                  </a:lnTo>
                  <a:lnTo>
                    <a:pt x="2391" y="4996"/>
                  </a:lnTo>
                  <a:lnTo>
                    <a:pt x="2409" y="5005"/>
                  </a:lnTo>
                  <a:lnTo>
                    <a:pt x="2426" y="5013"/>
                  </a:lnTo>
                  <a:lnTo>
                    <a:pt x="2426" y="5013"/>
                  </a:lnTo>
                  <a:lnTo>
                    <a:pt x="2418" y="5022"/>
                  </a:lnTo>
                  <a:lnTo>
                    <a:pt x="2418" y="5022"/>
                  </a:lnTo>
                  <a:lnTo>
                    <a:pt x="2418" y="5022"/>
                  </a:lnTo>
                  <a:lnTo>
                    <a:pt x="2418" y="5022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31"/>
                  </a:lnTo>
                  <a:lnTo>
                    <a:pt x="2409" y="5040"/>
                  </a:lnTo>
                  <a:lnTo>
                    <a:pt x="2409" y="5040"/>
                  </a:lnTo>
                  <a:lnTo>
                    <a:pt x="2409" y="5049"/>
                  </a:lnTo>
                  <a:lnTo>
                    <a:pt x="2409" y="5049"/>
                  </a:lnTo>
                  <a:lnTo>
                    <a:pt x="2418" y="5049"/>
                  </a:lnTo>
                  <a:lnTo>
                    <a:pt x="2426" y="5049"/>
                  </a:lnTo>
                  <a:lnTo>
                    <a:pt x="2426" y="5049"/>
                  </a:lnTo>
                  <a:lnTo>
                    <a:pt x="2426" y="5049"/>
                  </a:lnTo>
                  <a:lnTo>
                    <a:pt x="2426" y="5049"/>
                  </a:lnTo>
                  <a:lnTo>
                    <a:pt x="2435" y="5049"/>
                  </a:lnTo>
                  <a:lnTo>
                    <a:pt x="2435" y="5049"/>
                  </a:lnTo>
                  <a:lnTo>
                    <a:pt x="2462" y="5049"/>
                  </a:lnTo>
                  <a:lnTo>
                    <a:pt x="2479" y="5057"/>
                  </a:lnTo>
                  <a:lnTo>
                    <a:pt x="2479" y="5066"/>
                  </a:lnTo>
                  <a:lnTo>
                    <a:pt x="2479" y="5066"/>
                  </a:lnTo>
                  <a:lnTo>
                    <a:pt x="2479" y="5075"/>
                  </a:lnTo>
                  <a:lnTo>
                    <a:pt x="2479" y="5075"/>
                  </a:lnTo>
                  <a:lnTo>
                    <a:pt x="2471" y="5066"/>
                  </a:lnTo>
                  <a:lnTo>
                    <a:pt x="2453" y="5066"/>
                  </a:lnTo>
                  <a:lnTo>
                    <a:pt x="2453" y="5066"/>
                  </a:lnTo>
                  <a:lnTo>
                    <a:pt x="2444" y="5075"/>
                  </a:lnTo>
                  <a:lnTo>
                    <a:pt x="2444" y="5075"/>
                  </a:lnTo>
                  <a:lnTo>
                    <a:pt x="2444" y="5075"/>
                  </a:lnTo>
                  <a:lnTo>
                    <a:pt x="2444" y="5075"/>
                  </a:lnTo>
                  <a:lnTo>
                    <a:pt x="2435" y="5075"/>
                  </a:lnTo>
                  <a:lnTo>
                    <a:pt x="2435" y="5075"/>
                  </a:lnTo>
                  <a:lnTo>
                    <a:pt x="2426" y="5084"/>
                  </a:lnTo>
                  <a:lnTo>
                    <a:pt x="2426" y="5093"/>
                  </a:lnTo>
                  <a:lnTo>
                    <a:pt x="2426" y="5093"/>
                  </a:lnTo>
                  <a:lnTo>
                    <a:pt x="2435" y="5102"/>
                  </a:lnTo>
                  <a:lnTo>
                    <a:pt x="2444" y="5102"/>
                  </a:lnTo>
                  <a:lnTo>
                    <a:pt x="2444" y="5102"/>
                  </a:lnTo>
                  <a:lnTo>
                    <a:pt x="2462" y="5102"/>
                  </a:lnTo>
                  <a:lnTo>
                    <a:pt x="2479" y="5084"/>
                  </a:lnTo>
                  <a:lnTo>
                    <a:pt x="2479" y="5084"/>
                  </a:lnTo>
                  <a:lnTo>
                    <a:pt x="2488" y="5075"/>
                  </a:lnTo>
                  <a:lnTo>
                    <a:pt x="2488" y="5075"/>
                  </a:lnTo>
                  <a:lnTo>
                    <a:pt x="2497" y="5084"/>
                  </a:lnTo>
                  <a:lnTo>
                    <a:pt x="2497" y="5084"/>
                  </a:lnTo>
                  <a:lnTo>
                    <a:pt x="2497" y="5084"/>
                  </a:lnTo>
                  <a:lnTo>
                    <a:pt x="2497" y="5084"/>
                  </a:lnTo>
                  <a:lnTo>
                    <a:pt x="2497" y="5084"/>
                  </a:lnTo>
                  <a:lnTo>
                    <a:pt x="2497" y="5093"/>
                  </a:lnTo>
                  <a:lnTo>
                    <a:pt x="2497" y="5093"/>
                  </a:lnTo>
                  <a:lnTo>
                    <a:pt x="2497" y="5102"/>
                  </a:lnTo>
                  <a:lnTo>
                    <a:pt x="2497" y="5102"/>
                  </a:lnTo>
                  <a:lnTo>
                    <a:pt x="2479" y="5110"/>
                  </a:lnTo>
                  <a:lnTo>
                    <a:pt x="2462" y="5110"/>
                  </a:lnTo>
                  <a:lnTo>
                    <a:pt x="2462" y="5110"/>
                  </a:lnTo>
                  <a:lnTo>
                    <a:pt x="2444" y="5102"/>
                  </a:lnTo>
                  <a:lnTo>
                    <a:pt x="2435" y="5110"/>
                  </a:lnTo>
                  <a:lnTo>
                    <a:pt x="2435" y="5110"/>
                  </a:lnTo>
                  <a:lnTo>
                    <a:pt x="2426" y="5119"/>
                  </a:lnTo>
                  <a:lnTo>
                    <a:pt x="2426" y="5137"/>
                  </a:lnTo>
                  <a:lnTo>
                    <a:pt x="2426" y="5137"/>
                  </a:lnTo>
                  <a:lnTo>
                    <a:pt x="2418" y="5137"/>
                  </a:lnTo>
                  <a:lnTo>
                    <a:pt x="2400" y="5128"/>
                  </a:lnTo>
                  <a:lnTo>
                    <a:pt x="2400" y="5128"/>
                  </a:lnTo>
                  <a:lnTo>
                    <a:pt x="2382" y="5128"/>
                  </a:lnTo>
                  <a:lnTo>
                    <a:pt x="2382" y="5128"/>
                  </a:lnTo>
                  <a:lnTo>
                    <a:pt x="2373" y="5119"/>
                  </a:lnTo>
                  <a:lnTo>
                    <a:pt x="2373" y="5119"/>
                  </a:lnTo>
                  <a:lnTo>
                    <a:pt x="2365" y="5128"/>
                  </a:lnTo>
                  <a:lnTo>
                    <a:pt x="2365" y="5137"/>
                  </a:lnTo>
                  <a:lnTo>
                    <a:pt x="2365" y="5137"/>
                  </a:lnTo>
                  <a:lnTo>
                    <a:pt x="2365" y="5155"/>
                  </a:lnTo>
                  <a:lnTo>
                    <a:pt x="2365" y="5155"/>
                  </a:lnTo>
                  <a:lnTo>
                    <a:pt x="2373" y="5163"/>
                  </a:lnTo>
                  <a:lnTo>
                    <a:pt x="2373" y="5163"/>
                  </a:lnTo>
                  <a:lnTo>
                    <a:pt x="2373" y="5163"/>
                  </a:lnTo>
                  <a:lnTo>
                    <a:pt x="2373" y="5163"/>
                  </a:lnTo>
                  <a:lnTo>
                    <a:pt x="2382" y="5172"/>
                  </a:lnTo>
                  <a:lnTo>
                    <a:pt x="2391" y="5172"/>
                  </a:lnTo>
                  <a:lnTo>
                    <a:pt x="2409" y="5172"/>
                  </a:lnTo>
                  <a:lnTo>
                    <a:pt x="2409" y="5172"/>
                  </a:lnTo>
                  <a:lnTo>
                    <a:pt x="2418" y="5172"/>
                  </a:lnTo>
                  <a:lnTo>
                    <a:pt x="2418" y="5172"/>
                  </a:lnTo>
                  <a:lnTo>
                    <a:pt x="2426" y="5181"/>
                  </a:lnTo>
                  <a:lnTo>
                    <a:pt x="2426" y="5181"/>
                  </a:lnTo>
                  <a:lnTo>
                    <a:pt x="2435" y="5181"/>
                  </a:lnTo>
                  <a:lnTo>
                    <a:pt x="2435" y="5181"/>
                  </a:lnTo>
                  <a:lnTo>
                    <a:pt x="2444" y="5190"/>
                  </a:lnTo>
                  <a:lnTo>
                    <a:pt x="2444" y="5190"/>
                  </a:lnTo>
                  <a:lnTo>
                    <a:pt x="2453" y="5181"/>
                  </a:lnTo>
                  <a:lnTo>
                    <a:pt x="2453" y="5181"/>
                  </a:lnTo>
                  <a:lnTo>
                    <a:pt x="2453" y="5172"/>
                  </a:lnTo>
                  <a:lnTo>
                    <a:pt x="2453" y="5172"/>
                  </a:lnTo>
                  <a:lnTo>
                    <a:pt x="2453" y="5163"/>
                  </a:lnTo>
                  <a:lnTo>
                    <a:pt x="2453" y="5163"/>
                  </a:lnTo>
                  <a:lnTo>
                    <a:pt x="2453" y="5163"/>
                  </a:lnTo>
                  <a:lnTo>
                    <a:pt x="2453" y="5163"/>
                  </a:lnTo>
                  <a:lnTo>
                    <a:pt x="2462" y="5155"/>
                  </a:lnTo>
                  <a:lnTo>
                    <a:pt x="2462" y="5155"/>
                  </a:lnTo>
                  <a:lnTo>
                    <a:pt x="2471" y="5155"/>
                  </a:lnTo>
                  <a:lnTo>
                    <a:pt x="2471" y="5155"/>
                  </a:lnTo>
                  <a:lnTo>
                    <a:pt x="2488" y="5163"/>
                  </a:lnTo>
                  <a:lnTo>
                    <a:pt x="2506" y="5155"/>
                  </a:lnTo>
                  <a:lnTo>
                    <a:pt x="2506" y="5155"/>
                  </a:lnTo>
                  <a:lnTo>
                    <a:pt x="2506" y="5155"/>
                  </a:lnTo>
                  <a:lnTo>
                    <a:pt x="2506" y="5155"/>
                  </a:lnTo>
                  <a:lnTo>
                    <a:pt x="2515" y="5137"/>
                  </a:lnTo>
                  <a:lnTo>
                    <a:pt x="2515" y="5110"/>
                  </a:lnTo>
                  <a:lnTo>
                    <a:pt x="2515" y="5110"/>
                  </a:lnTo>
                  <a:lnTo>
                    <a:pt x="2515" y="5110"/>
                  </a:lnTo>
                  <a:lnTo>
                    <a:pt x="2515" y="5102"/>
                  </a:lnTo>
                  <a:lnTo>
                    <a:pt x="2515" y="5102"/>
                  </a:lnTo>
                  <a:lnTo>
                    <a:pt x="2523" y="5093"/>
                  </a:lnTo>
                  <a:lnTo>
                    <a:pt x="2523" y="5093"/>
                  </a:lnTo>
                  <a:lnTo>
                    <a:pt x="2541" y="5075"/>
                  </a:lnTo>
                  <a:lnTo>
                    <a:pt x="2568" y="5066"/>
                  </a:lnTo>
                  <a:lnTo>
                    <a:pt x="2568" y="5066"/>
                  </a:lnTo>
                  <a:lnTo>
                    <a:pt x="2576" y="5066"/>
                  </a:lnTo>
                  <a:lnTo>
                    <a:pt x="2576" y="5066"/>
                  </a:lnTo>
                  <a:lnTo>
                    <a:pt x="2576" y="5066"/>
                  </a:lnTo>
                  <a:lnTo>
                    <a:pt x="2576" y="5066"/>
                  </a:lnTo>
                  <a:lnTo>
                    <a:pt x="2576" y="5075"/>
                  </a:lnTo>
                  <a:lnTo>
                    <a:pt x="2559" y="5084"/>
                  </a:lnTo>
                  <a:lnTo>
                    <a:pt x="2559" y="5084"/>
                  </a:lnTo>
                  <a:lnTo>
                    <a:pt x="2541" y="5093"/>
                  </a:lnTo>
                  <a:lnTo>
                    <a:pt x="2541" y="5110"/>
                  </a:lnTo>
                  <a:lnTo>
                    <a:pt x="2541" y="5110"/>
                  </a:lnTo>
                  <a:lnTo>
                    <a:pt x="2541" y="5110"/>
                  </a:lnTo>
                  <a:lnTo>
                    <a:pt x="2541" y="5119"/>
                  </a:lnTo>
                  <a:lnTo>
                    <a:pt x="2541" y="5119"/>
                  </a:lnTo>
                  <a:lnTo>
                    <a:pt x="2550" y="5128"/>
                  </a:lnTo>
                  <a:lnTo>
                    <a:pt x="2550" y="5128"/>
                  </a:lnTo>
                  <a:lnTo>
                    <a:pt x="2559" y="5128"/>
                  </a:lnTo>
                  <a:lnTo>
                    <a:pt x="2576" y="5128"/>
                  </a:lnTo>
                  <a:lnTo>
                    <a:pt x="2576" y="5128"/>
                  </a:lnTo>
                  <a:lnTo>
                    <a:pt x="2585" y="5128"/>
                  </a:lnTo>
                  <a:lnTo>
                    <a:pt x="2585" y="5128"/>
                  </a:lnTo>
                  <a:lnTo>
                    <a:pt x="2594" y="5128"/>
                  </a:lnTo>
                  <a:lnTo>
                    <a:pt x="2603" y="5128"/>
                  </a:lnTo>
                  <a:lnTo>
                    <a:pt x="2603" y="5128"/>
                  </a:lnTo>
                  <a:lnTo>
                    <a:pt x="2603" y="5128"/>
                  </a:lnTo>
                  <a:lnTo>
                    <a:pt x="2603" y="5128"/>
                  </a:lnTo>
                  <a:lnTo>
                    <a:pt x="2594" y="5128"/>
                  </a:lnTo>
                  <a:lnTo>
                    <a:pt x="2594" y="5128"/>
                  </a:lnTo>
                  <a:lnTo>
                    <a:pt x="2585" y="5137"/>
                  </a:lnTo>
                  <a:lnTo>
                    <a:pt x="2585" y="5137"/>
                  </a:lnTo>
                  <a:lnTo>
                    <a:pt x="2585" y="5137"/>
                  </a:lnTo>
                  <a:lnTo>
                    <a:pt x="2585" y="5137"/>
                  </a:lnTo>
                  <a:lnTo>
                    <a:pt x="2568" y="5137"/>
                  </a:lnTo>
                  <a:lnTo>
                    <a:pt x="2568" y="5146"/>
                  </a:lnTo>
                  <a:lnTo>
                    <a:pt x="2568" y="5146"/>
                  </a:lnTo>
                  <a:lnTo>
                    <a:pt x="2576" y="5163"/>
                  </a:lnTo>
                  <a:lnTo>
                    <a:pt x="2576" y="5163"/>
                  </a:lnTo>
                  <a:lnTo>
                    <a:pt x="2576" y="5172"/>
                  </a:lnTo>
                  <a:lnTo>
                    <a:pt x="2576" y="5172"/>
                  </a:lnTo>
                  <a:lnTo>
                    <a:pt x="2576" y="5181"/>
                  </a:lnTo>
                  <a:lnTo>
                    <a:pt x="2576" y="5181"/>
                  </a:lnTo>
                  <a:lnTo>
                    <a:pt x="2576" y="5181"/>
                  </a:lnTo>
                  <a:lnTo>
                    <a:pt x="2576" y="5181"/>
                  </a:lnTo>
                  <a:lnTo>
                    <a:pt x="2568" y="5181"/>
                  </a:lnTo>
                  <a:lnTo>
                    <a:pt x="2568" y="5181"/>
                  </a:lnTo>
                  <a:lnTo>
                    <a:pt x="2559" y="5181"/>
                  </a:lnTo>
                  <a:lnTo>
                    <a:pt x="2559" y="5181"/>
                  </a:lnTo>
                  <a:lnTo>
                    <a:pt x="2559" y="5181"/>
                  </a:lnTo>
                  <a:lnTo>
                    <a:pt x="2559" y="5181"/>
                  </a:lnTo>
                  <a:lnTo>
                    <a:pt x="2568" y="5172"/>
                  </a:lnTo>
                  <a:lnTo>
                    <a:pt x="2568" y="5172"/>
                  </a:lnTo>
                  <a:lnTo>
                    <a:pt x="2559" y="5163"/>
                  </a:lnTo>
                  <a:lnTo>
                    <a:pt x="2559" y="5146"/>
                  </a:lnTo>
                  <a:lnTo>
                    <a:pt x="2559" y="5146"/>
                  </a:lnTo>
                  <a:lnTo>
                    <a:pt x="2550" y="5137"/>
                  </a:lnTo>
                  <a:lnTo>
                    <a:pt x="2541" y="5137"/>
                  </a:lnTo>
                  <a:lnTo>
                    <a:pt x="2541" y="5137"/>
                  </a:lnTo>
                  <a:lnTo>
                    <a:pt x="2532" y="5146"/>
                  </a:lnTo>
                  <a:lnTo>
                    <a:pt x="2532" y="5146"/>
                  </a:lnTo>
                  <a:lnTo>
                    <a:pt x="2523" y="5155"/>
                  </a:lnTo>
                  <a:lnTo>
                    <a:pt x="2532" y="5181"/>
                  </a:lnTo>
                  <a:lnTo>
                    <a:pt x="2532" y="5181"/>
                  </a:lnTo>
                  <a:lnTo>
                    <a:pt x="2532" y="5181"/>
                  </a:lnTo>
                  <a:lnTo>
                    <a:pt x="2532" y="5181"/>
                  </a:lnTo>
                  <a:lnTo>
                    <a:pt x="2523" y="5172"/>
                  </a:lnTo>
                  <a:lnTo>
                    <a:pt x="2523" y="5172"/>
                  </a:lnTo>
                  <a:lnTo>
                    <a:pt x="2506" y="5163"/>
                  </a:lnTo>
                  <a:lnTo>
                    <a:pt x="2506" y="5163"/>
                  </a:lnTo>
                  <a:lnTo>
                    <a:pt x="2497" y="5163"/>
                  </a:lnTo>
                  <a:lnTo>
                    <a:pt x="2497" y="5163"/>
                  </a:lnTo>
                  <a:lnTo>
                    <a:pt x="2488" y="5172"/>
                  </a:lnTo>
                  <a:lnTo>
                    <a:pt x="2488" y="5181"/>
                  </a:lnTo>
                  <a:lnTo>
                    <a:pt x="2488" y="5181"/>
                  </a:lnTo>
                  <a:lnTo>
                    <a:pt x="2488" y="5190"/>
                  </a:lnTo>
                  <a:lnTo>
                    <a:pt x="2488" y="5190"/>
                  </a:lnTo>
                  <a:lnTo>
                    <a:pt x="2497" y="5190"/>
                  </a:lnTo>
                  <a:lnTo>
                    <a:pt x="2497" y="5190"/>
                  </a:lnTo>
                  <a:lnTo>
                    <a:pt x="2488" y="5190"/>
                  </a:lnTo>
                  <a:lnTo>
                    <a:pt x="2488" y="5190"/>
                  </a:lnTo>
                  <a:lnTo>
                    <a:pt x="2479" y="5190"/>
                  </a:lnTo>
                  <a:lnTo>
                    <a:pt x="2471" y="5199"/>
                  </a:lnTo>
                  <a:lnTo>
                    <a:pt x="2462" y="5208"/>
                  </a:lnTo>
                  <a:lnTo>
                    <a:pt x="2462" y="5208"/>
                  </a:lnTo>
                  <a:lnTo>
                    <a:pt x="2471" y="5216"/>
                  </a:lnTo>
                  <a:lnTo>
                    <a:pt x="2479" y="5216"/>
                  </a:lnTo>
                  <a:lnTo>
                    <a:pt x="2506" y="5216"/>
                  </a:lnTo>
                  <a:lnTo>
                    <a:pt x="2506" y="5216"/>
                  </a:lnTo>
                  <a:lnTo>
                    <a:pt x="2515" y="5225"/>
                  </a:lnTo>
                  <a:lnTo>
                    <a:pt x="2523" y="5234"/>
                  </a:lnTo>
                  <a:lnTo>
                    <a:pt x="2523" y="5234"/>
                  </a:lnTo>
                  <a:lnTo>
                    <a:pt x="2523" y="5243"/>
                  </a:lnTo>
                  <a:lnTo>
                    <a:pt x="2523" y="5243"/>
                  </a:lnTo>
                  <a:lnTo>
                    <a:pt x="2523" y="5243"/>
                  </a:lnTo>
                  <a:lnTo>
                    <a:pt x="2523" y="5252"/>
                  </a:lnTo>
                  <a:lnTo>
                    <a:pt x="2532" y="5261"/>
                  </a:lnTo>
                  <a:lnTo>
                    <a:pt x="2532" y="5261"/>
                  </a:lnTo>
                  <a:lnTo>
                    <a:pt x="2541" y="5252"/>
                  </a:lnTo>
                  <a:lnTo>
                    <a:pt x="2550" y="5243"/>
                  </a:lnTo>
                  <a:lnTo>
                    <a:pt x="2550" y="5243"/>
                  </a:lnTo>
                  <a:lnTo>
                    <a:pt x="2550" y="5234"/>
                  </a:lnTo>
                  <a:lnTo>
                    <a:pt x="2559" y="5225"/>
                  </a:lnTo>
                  <a:lnTo>
                    <a:pt x="2559" y="5225"/>
                  </a:lnTo>
                  <a:lnTo>
                    <a:pt x="2559" y="5234"/>
                  </a:lnTo>
                  <a:lnTo>
                    <a:pt x="2559" y="5234"/>
                  </a:lnTo>
                  <a:lnTo>
                    <a:pt x="2568" y="5243"/>
                  </a:lnTo>
                  <a:lnTo>
                    <a:pt x="2568" y="5243"/>
                  </a:lnTo>
                  <a:lnTo>
                    <a:pt x="2568" y="5252"/>
                  </a:lnTo>
                  <a:lnTo>
                    <a:pt x="2568" y="5252"/>
                  </a:lnTo>
                  <a:lnTo>
                    <a:pt x="2576" y="5261"/>
                  </a:lnTo>
                  <a:lnTo>
                    <a:pt x="2594" y="5278"/>
                  </a:lnTo>
                  <a:lnTo>
                    <a:pt x="2594" y="5278"/>
                  </a:lnTo>
                  <a:lnTo>
                    <a:pt x="2603" y="5278"/>
                  </a:lnTo>
                  <a:lnTo>
                    <a:pt x="2603" y="5278"/>
                  </a:lnTo>
                  <a:lnTo>
                    <a:pt x="2612" y="5278"/>
                  </a:lnTo>
                  <a:lnTo>
                    <a:pt x="2612" y="5278"/>
                  </a:lnTo>
                  <a:lnTo>
                    <a:pt x="2612" y="5261"/>
                  </a:lnTo>
                  <a:lnTo>
                    <a:pt x="2612" y="5261"/>
                  </a:lnTo>
                  <a:lnTo>
                    <a:pt x="2612" y="5261"/>
                  </a:lnTo>
                  <a:lnTo>
                    <a:pt x="2612" y="5261"/>
                  </a:lnTo>
                  <a:lnTo>
                    <a:pt x="2620" y="5252"/>
                  </a:lnTo>
                  <a:lnTo>
                    <a:pt x="2620" y="5252"/>
                  </a:lnTo>
                  <a:lnTo>
                    <a:pt x="2629" y="5261"/>
                  </a:lnTo>
                  <a:lnTo>
                    <a:pt x="2629" y="5261"/>
                  </a:lnTo>
                  <a:lnTo>
                    <a:pt x="2629" y="5261"/>
                  </a:lnTo>
                  <a:lnTo>
                    <a:pt x="2629" y="5261"/>
                  </a:lnTo>
                  <a:lnTo>
                    <a:pt x="2638" y="5261"/>
                  </a:lnTo>
                  <a:lnTo>
                    <a:pt x="2638" y="5261"/>
                  </a:lnTo>
                  <a:lnTo>
                    <a:pt x="2638" y="5269"/>
                  </a:lnTo>
                  <a:lnTo>
                    <a:pt x="2638" y="5269"/>
                  </a:lnTo>
                  <a:lnTo>
                    <a:pt x="2638" y="5269"/>
                  </a:lnTo>
                  <a:lnTo>
                    <a:pt x="2647" y="5278"/>
                  </a:lnTo>
                  <a:lnTo>
                    <a:pt x="2647" y="5278"/>
                  </a:lnTo>
                  <a:lnTo>
                    <a:pt x="2647" y="5278"/>
                  </a:lnTo>
                  <a:lnTo>
                    <a:pt x="2647" y="5278"/>
                  </a:lnTo>
                  <a:lnTo>
                    <a:pt x="2665" y="5287"/>
                  </a:lnTo>
                  <a:lnTo>
                    <a:pt x="2665" y="5287"/>
                  </a:lnTo>
                  <a:lnTo>
                    <a:pt x="2665" y="5287"/>
                  </a:lnTo>
                  <a:lnTo>
                    <a:pt x="2665" y="5305"/>
                  </a:lnTo>
                  <a:lnTo>
                    <a:pt x="2665" y="5305"/>
                  </a:lnTo>
                  <a:lnTo>
                    <a:pt x="2682" y="5305"/>
                  </a:lnTo>
                  <a:lnTo>
                    <a:pt x="2682" y="5305"/>
                  </a:lnTo>
                  <a:lnTo>
                    <a:pt x="2682" y="5305"/>
                  </a:lnTo>
                  <a:lnTo>
                    <a:pt x="2682" y="5305"/>
                  </a:lnTo>
                  <a:lnTo>
                    <a:pt x="2691" y="5305"/>
                  </a:lnTo>
                  <a:lnTo>
                    <a:pt x="2691" y="5296"/>
                  </a:lnTo>
                  <a:lnTo>
                    <a:pt x="2691" y="5287"/>
                  </a:lnTo>
                  <a:lnTo>
                    <a:pt x="2691" y="5287"/>
                  </a:lnTo>
                  <a:lnTo>
                    <a:pt x="2691" y="5278"/>
                  </a:lnTo>
                  <a:lnTo>
                    <a:pt x="2682" y="5269"/>
                  </a:lnTo>
                  <a:lnTo>
                    <a:pt x="2682" y="5269"/>
                  </a:lnTo>
                  <a:lnTo>
                    <a:pt x="2673" y="5252"/>
                  </a:lnTo>
                  <a:lnTo>
                    <a:pt x="2673" y="5252"/>
                  </a:lnTo>
                  <a:lnTo>
                    <a:pt x="2665" y="5252"/>
                  </a:lnTo>
                  <a:lnTo>
                    <a:pt x="2735" y="5252"/>
                  </a:lnTo>
                  <a:lnTo>
                    <a:pt x="2735" y="5252"/>
                  </a:lnTo>
                  <a:lnTo>
                    <a:pt x="2744" y="5261"/>
                  </a:lnTo>
                  <a:lnTo>
                    <a:pt x="2753" y="5261"/>
                  </a:lnTo>
                  <a:lnTo>
                    <a:pt x="2753" y="5261"/>
                  </a:lnTo>
                  <a:lnTo>
                    <a:pt x="2762" y="5261"/>
                  </a:lnTo>
                  <a:lnTo>
                    <a:pt x="2762" y="5261"/>
                  </a:lnTo>
                  <a:lnTo>
                    <a:pt x="2770" y="5261"/>
                  </a:lnTo>
                  <a:lnTo>
                    <a:pt x="2770" y="5261"/>
                  </a:lnTo>
                  <a:lnTo>
                    <a:pt x="2788" y="5252"/>
                  </a:lnTo>
                  <a:lnTo>
                    <a:pt x="2806" y="5252"/>
                  </a:lnTo>
                  <a:lnTo>
                    <a:pt x="2806" y="5252"/>
                  </a:lnTo>
                  <a:lnTo>
                    <a:pt x="2823" y="5243"/>
                  </a:lnTo>
                  <a:lnTo>
                    <a:pt x="2841" y="5243"/>
                  </a:lnTo>
                  <a:lnTo>
                    <a:pt x="2841" y="5243"/>
                  </a:lnTo>
                  <a:lnTo>
                    <a:pt x="2841" y="5225"/>
                  </a:lnTo>
                  <a:lnTo>
                    <a:pt x="2841" y="5225"/>
                  </a:lnTo>
                  <a:lnTo>
                    <a:pt x="2832" y="5216"/>
                  </a:lnTo>
                  <a:lnTo>
                    <a:pt x="2806" y="5216"/>
                  </a:lnTo>
                  <a:lnTo>
                    <a:pt x="2806" y="5216"/>
                  </a:lnTo>
                  <a:lnTo>
                    <a:pt x="2762" y="5199"/>
                  </a:lnTo>
                  <a:lnTo>
                    <a:pt x="2709" y="5155"/>
                  </a:lnTo>
                  <a:lnTo>
                    <a:pt x="2691" y="5146"/>
                  </a:lnTo>
                  <a:lnTo>
                    <a:pt x="2691" y="5146"/>
                  </a:lnTo>
                  <a:lnTo>
                    <a:pt x="2691" y="5137"/>
                  </a:lnTo>
                  <a:lnTo>
                    <a:pt x="2691" y="5137"/>
                  </a:lnTo>
                  <a:lnTo>
                    <a:pt x="2682" y="5137"/>
                  </a:lnTo>
                  <a:lnTo>
                    <a:pt x="2682" y="5137"/>
                  </a:lnTo>
                  <a:lnTo>
                    <a:pt x="2682" y="5128"/>
                  </a:lnTo>
                  <a:lnTo>
                    <a:pt x="2682" y="5128"/>
                  </a:lnTo>
                  <a:lnTo>
                    <a:pt x="2665" y="5119"/>
                  </a:lnTo>
                  <a:lnTo>
                    <a:pt x="2656" y="5119"/>
                  </a:lnTo>
                  <a:lnTo>
                    <a:pt x="2656" y="5119"/>
                  </a:lnTo>
                  <a:lnTo>
                    <a:pt x="2656" y="5119"/>
                  </a:lnTo>
                  <a:lnTo>
                    <a:pt x="2656" y="5102"/>
                  </a:lnTo>
                  <a:lnTo>
                    <a:pt x="2656" y="5102"/>
                  </a:lnTo>
                  <a:lnTo>
                    <a:pt x="2656" y="5110"/>
                  </a:lnTo>
                  <a:lnTo>
                    <a:pt x="2656" y="5110"/>
                  </a:lnTo>
                  <a:lnTo>
                    <a:pt x="2673" y="5102"/>
                  </a:lnTo>
                  <a:lnTo>
                    <a:pt x="2673" y="5084"/>
                  </a:lnTo>
                  <a:lnTo>
                    <a:pt x="2673" y="5084"/>
                  </a:lnTo>
                  <a:lnTo>
                    <a:pt x="2673" y="5075"/>
                  </a:lnTo>
                  <a:lnTo>
                    <a:pt x="2673" y="5075"/>
                  </a:lnTo>
                  <a:lnTo>
                    <a:pt x="2656" y="5066"/>
                  </a:lnTo>
                  <a:lnTo>
                    <a:pt x="2656" y="5066"/>
                  </a:lnTo>
                  <a:lnTo>
                    <a:pt x="2656" y="5075"/>
                  </a:lnTo>
                  <a:lnTo>
                    <a:pt x="2656" y="5075"/>
                  </a:lnTo>
                  <a:lnTo>
                    <a:pt x="2638" y="5066"/>
                  </a:lnTo>
                  <a:lnTo>
                    <a:pt x="2638" y="5066"/>
                  </a:lnTo>
                  <a:lnTo>
                    <a:pt x="2638" y="5066"/>
                  </a:lnTo>
                  <a:lnTo>
                    <a:pt x="2620" y="5057"/>
                  </a:lnTo>
                  <a:lnTo>
                    <a:pt x="2603" y="5057"/>
                  </a:lnTo>
                  <a:lnTo>
                    <a:pt x="2603" y="5057"/>
                  </a:lnTo>
                  <a:lnTo>
                    <a:pt x="2603" y="5049"/>
                  </a:lnTo>
                  <a:lnTo>
                    <a:pt x="2603" y="5049"/>
                  </a:lnTo>
                  <a:lnTo>
                    <a:pt x="2603" y="5049"/>
                  </a:lnTo>
                  <a:lnTo>
                    <a:pt x="2603" y="5049"/>
                  </a:lnTo>
                  <a:lnTo>
                    <a:pt x="2612" y="5040"/>
                  </a:lnTo>
                  <a:lnTo>
                    <a:pt x="2612" y="5040"/>
                  </a:lnTo>
                  <a:lnTo>
                    <a:pt x="2620" y="5040"/>
                  </a:lnTo>
                  <a:lnTo>
                    <a:pt x="2620" y="5040"/>
                  </a:lnTo>
                  <a:lnTo>
                    <a:pt x="2620" y="5040"/>
                  </a:lnTo>
                  <a:lnTo>
                    <a:pt x="2629" y="5040"/>
                  </a:lnTo>
                  <a:lnTo>
                    <a:pt x="2629" y="5040"/>
                  </a:lnTo>
                  <a:lnTo>
                    <a:pt x="2638" y="5049"/>
                  </a:lnTo>
                  <a:lnTo>
                    <a:pt x="2647" y="5049"/>
                  </a:lnTo>
                  <a:lnTo>
                    <a:pt x="2647" y="5049"/>
                  </a:lnTo>
                  <a:lnTo>
                    <a:pt x="2656" y="5040"/>
                  </a:lnTo>
                  <a:lnTo>
                    <a:pt x="2656" y="5040"/>
                  </a:lnTo>
                  <a:lnTo>
                    <a:pt x="2656" y="5022"/>
                  </a:lnTo>
                  <a:lnTo>
                    <a:pt x="2647" y="5013"/>
                  </a:lnTo>
                  <a:lnTo>
                    <a:pt x="2647" y="5013"/>
                  </a:lnTo>
                  <a:lnTo>
                    <a:pt x="2638" y="4996"/>
                  </a:lnTo>
                  <a:lnTo>
                    <a:pt x="2629" y="4987"/>
                  </a:lnTo>
                  <a:lnTo>
                    <a:pt x="2629" y="4978"/>
                  </a:lnTo>
                  <a:lnTo>
                    <a:pt x="2629" y="4978"/>
                  </a:lnTo>
                  <a:lnTo>
                    <a:pt x="2629" y="4969"/>
                  </a:lnTo>
                  <a:lnTo>
                    <a:pt x="2629" y="4969"/>
                  </a:lnTo>
                  <a:lnTo>
                    <a:pt x="2629" y="4952"/>
                  </a:lnTo>
                  <a:lnTo>
                    <a:pt x="2629" y="4943"/>
                  </a:lnTo>
                  <a:lnTo>
                    <a:pt x="2629" y="4943"/>
                  </a:lnTo>
                  <a:lnTo>
                    <a:pt x="2629" y="4943"/>
                  </a:lnTo>
                  <a:lnTo>
                    <a:pt x="2629" y="4943"/>
                  </a:lnTo>
                  <a:lnTo>
                    <a:pt x="2629" y="4916"/>
                  </a:lnTo>
                  <a:lnTo>
                    <a:pt x="2638" y="4907"/>
                  </a:lnTo>
                  <a:lnTo>
                    <a:pt x="2656" y="4890"/>
                  </a:lnTo>
                  <a:lnTo>
                    <a:pt x="2656" y="4890"/>
                  </a:lnTo>
                  <a:lnTo>
                    <a:pt x="2665" y="4881"/>
                  </a:lnTo>
                  <a:lnTo>
                    <a:pt x="2665" y="4881"/>
                  </a:lnTo>
                  <a:lnTo>
                    <a:pt x="2691" y="4872"/>
                  </a:lnTo>
                  <a:lnTo>
                    <a:pt x="2700" y="4854"/>
                  </a:lnTo>
                  <a:lnTo>
                    <a:pt x="2700" y="4837"/>
                  </a:lnTo>
                  <a:lnTo>
                    <a:pt x="2700" y="4837"/>
                  </a:lnTo>
                  <a:lnTo>
                    <a:pt x="2709" y="4819"/>
                  </a:lnTo>
                  <a:lnTo>
                    <a:pt x="2726" y="4793"/>
                  </a:lnTo>
                  <a:lnTo>
                    <a:pt x="2726" y="4793"/>
                  </a:lnTo>
                  <a:lnTo>
                    <a:pt x="2744" y="4784"/>
                  </a:lnTo>
                  <a:lnTo>
                    <a:pt x="2744" y="4784"/>
                  </a:lnTo>
                  <a:lnTo>
                    <a:pt x="2753" y="4775"/>
                  </a:lnTo>
                  <a:lnTo>
                    <a:pt x="2753" y="4775"/>
                  </a:lnTo>
                  <a:lnTo>
                    <a:pt x="2779" y="4757"/>
                  </a:lnTo>
                  <a:lnTo>
                    <a:pt x="2779" y="4757"/>
                  </a:lnTo>
                  <a:lnTo>
                    <a:pt x="2797" y="4749"/>
                  </a:lnTo>
                  <a:lnTo>
                    <a:pt x="2806" y="4731"/>
                  </a:lnTo>
                  <a:lnTo>
                    <a:pt x="2806" y="4731"/>
                  </a:lnTo>
                  <a:lnTo>
                    <a:pt x="2806" y="4713"/>
                  </a:lnTo>
                  <a:lnTo>
                    <a:pt x="2806" y="4713"/>
                  </a:lnTo>
                  <a:lnTo>
                    <a:pt x="2815" y="4696"/>
                  </a:lnTo>
                  <a:lnTo>
                    <a:pt x="2815" y="4696"/>
                  </a:lnTo>
                  <a:lnTo>
                    <a:pt x="2815" y="4678"/>
                  </a:lnTo>
                  <a:lnTo>
                    <a:pt x="2815" y="4678"/>
                  </a:lnTo>
                  <a:lnTo>
                    <a:pt x="2815" y="4669"/>
                  </a:lnTo>
                  <a:lnTo>
                    <a:pt x="2806" y="4660"/>
                  </a:lnTo>
                  <a:lnTo>
                    <a:pt x="2806" y="4660"/>
                  </a:lnTo>
                  <a:lnTo>
                    <a:pt x="2797" y="4660"/>
                  </a:lnTo>
                  <a:lnTo>
                    <a:pt x="2797" y="4660"/>
                  </a:lnTo>
                  <a:lnTo>
                    <a:pt x="2779" y="4660"/>
                  </a:lnTo>
                  <a:lnTo>
                    <a:pt x="2753" y="4660"/>
                  </a:lnTo>
                  <a:lnTo>
                    <a:pt x="2753" y="4660"/>
                  </a:lnTo>
                  <a:lnTo>
                    <a:pt x="2735" y="4643"/>
                  </a:lnTo>
                  <a:lnTo>
                    <a:pt x="2718" y="4625"/>
                  </a:lnTo>
                  <a:lnTo>
                    <a:pt x="2718" y="4625"/>
                  </a:lnTo>
                  <a:lnTo>
                    <a:pt x="2718" y="4598"/>
                  </a:lnTo>
                  <a:lnTo>
                    <a:pt x="2726" y="4581"/>
                  </a:lnTo>
                  <a:lnTo>
                    <a:pt x="2726" y="4581"/>
                  </a:lnTo>
                  <a:lnTo>
                    <a:pt x="2744" y="4554"/>
                  </a:lnTo>
                  <a:lnTo>
                    <a:pt x="2770" y="4545"/>
                  </a:lnTo>
                  <a:lnTo>
                    <a:pt x="2806" y="4537"/>
                  </a:lnTo>
                  <a:lnTo>
                    <a:pt x="2806" y="4537"/>
                  </a:lnTo>
                  <a:lnTo>
                    <a:pt x="2815" y="4528"/>
                  </a:lnTo>
                  <a:lnTo>
                    <a:pt x="2823" y="4519"/>
                  </a:lnTo>
                  <a:lnTo>
                    <a:pt x="2823" y="4510"/>
                  </a:lnTo>
                  <a:lnTo>
                    <a:pt x="2823" y="4510"/>
                  </a:lnTo>
                  <a:lnTo>
                    <a:pt x="2823" y="4510"/>
                  </a:lnTo>
                  <a:lnTo>
                    <a:pt x="2832" y="4501"/>
                  </a:lnTo>
                  <a:lnTo>
                    <a:pt x="2832" y="4501"/>
                  </a:lnTo>
                  <a:lnTo>
                    <a:pt x="2841" y="4484"/>
                  </a:lnTo>
                  <a:lnTo>
                    <a:pt x="2841" y="4466"/>
                  </a:lnTo>
                  <a:lnTo>
                    <a:pt x="2841" y="4466"/>
                  </a:lnTo>
                  <a:lnTo>
                    <a:pt x="2850" y="4431"/>
                  </a:lnTo>
                  <a:lnTo>
                    <a:pt x="2850" y="4413"/>
                  </a:lnTo>
                  <a:lnTo>
                    <a:pt x="2859" y="4413"/>
                  </a:lnTo>
                  <a:lnTo>
                    <a:pt x="2859" y="4413"/>
                  </a:lnTo>
                  <a:lnTo>
                    <a:pt x="2876" y="4404"/>
                  </a:lnTo>
                  <a:lnTo>
                    <a:pt x="2876" y="4395"/>
                  </a:lnTo>
                  <a:lnTo>
                    <a:pt x="2876" y="4395"/>
                  </a:lnTo>
                  <a:lnTo>
                    <a:pt x="2876" y="4387"/>
                  </a:lnTo>
                  <a:lnTo>
                    <a:pt x="2876" y="4387"/>
                  </a:lnTo>
                  <a:lnTo>
                    <a:pt x="2868" y="4369"/>
                  </a:lnTo>
                  <a:lnTo>
                    <a:pt x="2868" y="4369"/>
                  </a:lnTo>
                  <a:lnTo>
                    <a:pt x="2876" y="4369"/>
                  </a:lnTo>
                  <a:lnTo>
                    <a:pt x="2876" y="4369"/>
                  </a:lnTo>
                  <a:lnTo>
                    <a:pt x="2885" y="4369"/>
                  </a:lnTo>
                  <a:lnTo>
                    <a:pt x="2885" y="4369"/>
                  </a:lnTo>
                  <a:lnTo>
                    <a:pt x="2885" y="4369"/>
                  </a:lnTo>
                  <a:lnTo>
                    <a:pt x="2903" y="4387"/>
                  </a:lnTo>
                  <a:lnTo>
                    <a:pt x="2903" y="4387"/>
                  </a:lnTo>
                  <a:lnTo>
                    <a:pt x="2912" y="4387"/>
                  </a:lnTo>
                  <a:lnTo>
                    <a:pt x="2912" y="4387"/>
                  </a:lnTo>
                  <a:lnTo>
                    <a:pt x="2929" y="4387"/>
                  </a:lnTo>
                  <a:lnTo>
                    <a:pt x="2947" y="4369"/>
                  </a:lnTo>
                  <a:lnTo>
                    <a:pt x="2947" y="4369"/>
                  </a:lnTo>
                  <a:lnTo>
                    <a:pt x="2947" y="4360"/>
                  </a:lnTo>
                  <a:lnTo>
                    <a:pt x="2947" y="4360"/>
                  </a:lnTo>
                  <a:lnTo>
                    <a:pt x="2947" y="4351"/>
                  </a:lnTo>
                  <a:lnTo>
                    <a:pt x="2938" y="4342"/>
                  </a:lnTo>
                  <a:lnTo>
                    <a:pt x="2938" y="4342"/>
                  </a:lnTo>
                  <a:lnTo>
                    <a:pt x="2938" y="4342"/>
                  </a:lnTo>
                  <a:lnTo>
                    <a:pt x="2929" y="4342"/>
                  </a:lnTo>
                  <a:lnTo>
                    <a:pt x="2929" y="4342"/>
                  </a:lnTo>
                  <a:lnTo>
                    <a:pt x="2920" y="4334"/>
                  </a:lnTo>
                  <a:lnTo>
                    <a:pt x="2912" y="4342"/>
                  </a:lnTo>
                  <a:lnTo>
                    <a:pt x="2912" y="4342"/>
                  </a:lnTo>
                  <a:lnTo>
                    <a:pt x="2903" y="4342"/>
                  </a:lnTo>
                  <a:lnTo>
                    <a:pt x="2903" y="4342"/>
                  </a:lnTo>
                  <a:lnTo>
                    <a:pt x="2894" y="4351"/>
                  </a:lnTo>
                  <a:lnTo>
                    <a:pt x="2894" y="4351"/>
                  </a:lnTo>
                  <a:lnTo>
                    <a:pt x="2885" y="4351"/>
                  </a:lnTo>
                  <a:lnTo>
                    <a:pt x="2885" y="4351"/>
                  </a:lnTo>
                  <a:lnTo>
                    <a:pt x="2885" y="4342"/>
                  </a:lnTo>
                  <a:lnTo>
                    <a:pt x="2885" y="4342"/>
                  </a:lnTo>
                  <a:lnTo>
                    <a:pt x="2876" y="4334"/>
                  </a:lnTo>
                  <a:lnTo>
                    <a:pt x="2859" y="4334"/>
                  </a:lnTo>
                  <a:lnTo>
                    <a:pt x="2859" y="4334"/>
                  </a:lnTo>
                  <a:lnTo>
                    <a:pt x="2859" y="4316"/>
                  </a:lnTo>
                  <a:lnTo>
                    <a:pt x="2859" y="4307"/>
                  </a:lnTo>
                  <a:lnTo>
                    <a:pt x="2859" y="4307"/>
                  </a:lnTo>
                  <a:lnTo>
                    <a:pt x="2859" y="4298"/>
                  </a:lnTo>
                  <a:lnTo>
                    <a:pt x="2859" y="4298"/>
                  </a:lnTo>
                  <a:lnTo>
                    <a:pt x="2850" y="4272"/>
                  </a:lnTo>
                  <a:lnTo>
                    <a:pt x="2850" y="4263"/>
                  </a:lnTo>
                  <a:lnTo>
                    <a:pt x="2859" y="4254"/>
                  </a:lnTo>
                  <a:lnTo>
                    <a:pt x="2859" y="4254"/>
                  </a:lnTo>
                  <a:lnTo>
                    <a:pt x="2859" y="4245"/>
                  </a:lnTo>
                  <a:lnTo>
                    <a:pt x="2859" y="4245"/>
                  </a:lnTo>
                  <a:lnTo>
                    <a:pt x="2894" y="4254"/>
                  </a:lnTo>
                  <a:lnTo>
                    <a:pt x="2894" y="4254"/>
                  </a:lnTo>
                  <a:lnTo>
                    <a:pt x="2903" y="4263"/>
                  </a:lnTo>
                  <a:lnTo>
                    <a:pt x="2903" y="4263"/>
                  </a:lnTo>
                  <a:lnTo>
                    <a:pt x="2938" y="4272"/>
                  </a:lnTo>
                  <a:lnTo>
                    <a:pt x="2938" y="4272"/>
                  </a:lnTo>
                  <a:lnTo>
                    <a:pt x="2965" y="4272"/>
                  </a:lnTo>
                  <a:lnTo>
                    <a:pt x="2982" y="4272"/>
                  </a:lnTo>
                  <a:lnTo>
                    <a:pt x="3000" y="4254"/>
                  </a:lnTo>
                  <a:lnTo>
                    <a:pt x="3000" y="4254"/>
                  </a:lnTo>
                  <a:lnTo>
                    <a:pt x="3009" y="4237"/>
                  </a:lnTo>
                  <a:lnTo>
                    <a:pt x="3009" y="4228"/>
                  </a:lnTo>
                  <a:lnTo>
                    <a:pt x="3009" y="4228"/>
                  </a:lnTo>
                  <a:lnTo>
                    <a:pt x="3009" y="4228"/>
                  </a:lnTo>
                  <a:lnTo>
                    <a:pt x="3009" y="4228"/>
                  </a:lnTo>
                  <a:lnTo>
                    <a:pt x="3009" y="4201"/>
                  </a:lnTo>
                  <a:lnTo>
                    <a:pt x="3009" y="4192"/>
                  </a:lnTo>
                  <a:lnTo>
                    <a:pt x="3009" y="4192"/>
                  </a:lnTo>
                  <a:lnTo>
                    <a:pt x="3018" y="4184"/>
                  </a:lnTo>
                  <a:lnTo>
                    <a:pt x="3026" y="4175"/>
                  </a:lnTo>
                  <a:lnTo>
                    <a:pt x="3026" y="4166"/>
                  </a:lnTo>
                  <a:lnTo>
                    <a:pt x="3026" y="4166"/>
                  </a:lnTo>
                  <a:lnTo>
                    <a:pt x="3018" y="4157"/>
                  </a:lnTo>
                  <a:lnTo>
                    <a:pt x="3018" y="4157"/>
                  </a:lnTo>
                  <a:lnTo>
                    <a:pt x="3018" y="4157"/>
                  </a:lnTo>
                  <a:lnTo>
                    <a:pt x="3018" y="4157"/>
                  </a:lnTo>
                  <a:lnTo>
                    <a:pt x="3018" y="4148"/>
                  </a:lnTo>
                  <a:lnTo>
                    <a:pt x="3018" y="4148"/>
                  </a:lnTo>
                  <a:lnTo>
                    <a:pt x="3009" y="4131"/>
                  </a:lnTo>
                  <a:lnTo>
                    <a:pt x="3009" y="4131"/>
                  </a:lnTo>
                  <a:lnTo>
                    <a:pt x="3018" y="4131"/>
                  </a:lnTo>
                  <a:lnTo>
                    <a:pt x="3018" y="4131"/>
                  </a:lnTo>
                  <a:lnTo>
                    <a:pt x="3026" y="4131"/>
                  </a:lnTo>
                  <a:lnTo>
                    <a:pt x="3026" y="4131"/>
                  </a:lnTo>
                  <a:lnTo>
                    <a:pt x="3035" y="4131"/>
                  </a:lnTo>
                  <a:lnTo>
                    <a:pt x="3062" y="4131"/>
                  </a:lnTo>
                  <a:lnTo>
                    <a:pt x="3062" y="4131"/>
                  </a:lnTo>
                  <a:lnTo>
                    <a:pt x="3176" y="4122"/>
                  </a:lnTo>
                  <a:lnTo>
                    <a:pt x="3176" y="4122"/>
                  </a:lnTo>
                  <a:lnTo>
                    <a:pt x="3238" y="4104"/>
                  </a:lnTo>
                  <a:lnTo>
                    <a:pt x="3265" y="4086"/>
                  </a:lnTo>
                  <a:lnTo>
                    <a:pt x="3282" y="4069"/>
                  </a:lnTo>
                  <a:lnTo>
                    <a:pt x="3282" y="4069"/>
                  </a:lnTo>
                  <a:lnTo>
                    <a:pt x="3318" y="4025"/>
                  </a:lnTo>
                  <a:lnTo>
                    <a:pt x="3318" y="4025"/>
                  </a:lnTo>
                  <a:lnTo>
                    <a:pt x="3326" y="4007"/>
                  </a:lnTo>
                  <a:lnTo>
                    <a:pt x="3326" y="4007"/>
                  </a:lnTo>
                  <a:lnTo>
                    <a:pt x="3335" y="3998"/>
                  </a:lnTo>
                  <a:lnTo>
                    <a:pt x="3335" y="3998"/>
                  </a:lnTo>
                  <a:lnTo>
                    <a:pt x="3335" y="3989"/>
                  </a:lnTo>
                  <a:lnTo>
                    <a:pt x="3335" y="3981"/>
                  </a:lnTo>
                  <a:lnTo>
                    <a:pt x="3335" y="3981"/>
                  </a:lnTo>
                  <a:lnTo>
                    <a:pt x="3335" y="3972"/>
                  </a:lnTo>
                  <a:lnTo>
                    <a:pt x="3335" y="3972"/>
                  </a:lnTo>
                  <a:lnTo>
                    <a:pt x="3326" y="3963"/>
                  </a:lnTo>
                  <a:lnTo>
                    <a:pt x="3309" y="3963"/>
                  </a:lnTo>
                  <a:lnTo>
                    <a:pt x="3309" y="3963"/>
                  </a:lnTo>
                  <a:lnTo>
                    <a:pt x="3291" y="3945"/>
                  </a:lnTo>
                  <a:lnTo>
                    <a:pt x="3291" y="3945"/>
                  </a:lnTo>
                  <a:lnTo>
                    <a:pt x="3291" y="3928"/>
                  </a:lnTo>
                  <a:lnTo>
                    <a:pt x="3300" y="3919"/>
                  </a:lnTo>
                  <a:lnTo>
                    <a:pt x="3300" y="3919"/>
                  </a:lnTo>
                  <a:lnTo>
                    <a:pt x="3309" y="3910"/>
                  </a:lnTo>
                  <a:lnTo>
                    <a:pt x="3309" y="3901"/>
                  </a:lnTo>
                  <a:lnTo>
                    <a:pt x="3309" y="3901"/>
                  </a:lnTo>
                  <a:lnTo>
                    <a:pt x="3300" y="3892"/>
                  </a:lnTo>
                  <a:lnTo>
                    <a:pt x="3300" y="3892"/>
                  </a:lnTo>
                  <a:lnTo>
                    <a:pt x="3273" y="3875"/>
                  </a:lnTo>
                  <a:lnTo>
                    <a:pt x="3273" y="3875"/>
                  </a:lnTo>
                  <a:lnTo>
                    <a:pt x="3265" y="3875"/>
                  </a:lnTo>
                  <a:lnTo>
                    <a:pt x="3265" y="3875"/>
                  </a:lnTo>
                  <a:lnTo>
                    <a:pt x="3247" y="3875"/>
                  </a:lnTo>
                  <a:lnTo>
                    <a:pt x="3220" y="3857"/>
                  </a:lnTo>
                  <a:lnTo>
                    <a:pt x="3220" y="3857"/>
                  </a:lnTo>
                  <a:lnTo>
                    <a:pt x="3229" y="3848"/>
                  </a:lnTo>
                  <a:lnTo>
                    <a:pt x="3229" y="3848"/>
                  </a:lnTo>
                  <a:lnTo>
                    <a:pt x="3238" y="3848"/>
                  </a:lnTo>
                  <a:lnTo>
                    <a:pt x="3238" y="3848"/>
                  </a:lnTo>
                  <a:lnTo>
                    <a:pt x="3238" y="3839"/>
                  </a:lnTo>
                  <a:lnTo>
                    <a:pt x="3238" y="3839"/>
                  </a:lnTo>
                  <a:lnTo>
                    <a:pt x="3247" y="3839"/>
                  </a:lnTo>
                  <a:lnTo>
                    <a:pt x="3247" y="3839"/>
                  </a:lnTo>
                  <a:lnTo>
                    <a:pt x="3256" y="3848"/>
                  </a:lnTo>
                  <a:lnTo>
                    <a:pt x="3265" y="3857"/>
                  </a:lnTo>
                  <a:lnTo>
                    <a:pt x="3273" y="3857"/>
                  </a:lnTo>
                  <a:lnTo>
                    <a:pt x="3273" y="3857"/>
                  </a:lnTo>
                  <a:lnTo>
                    <a:pt x="3309" y="3857"/>
                  </a:lnTo>
                  <a:lnTo>
                    <a:pt x="3344" y="3875"/>
                  </a:lnTo>
                  <a:lnTo>
                    <a:pt x="3344" y="3875"/>
                  </a:lnTo>
                  <a:lnTo>
                    <a:pt x="3362" y="3883"/>
                  </a:lnTo>
                  <a:lnTo>
                    <a:pt x="3362" y="3883"/>
                  </a:lnTo>
                  <a:lnTo>
                    <a:pt x="3370" y="3875"/>
                  </a:lnTo>
                  <a:lnTo>
                    <a:pt x="3370" y="3875"/>
                  </a:lnTo>
                  <a:lnTo>
                    <a:pt x="3379" y="3875"/>
                  </a:lnTo>
                  <a:lnTo>
                    <a:pt x="3379" y="3875"/>
                  </a:lnTo>
                  <a:lnTo>
                    <a:pt x="3388" y="3875"/>
                  </a:lnTo>
                  <a:lnTo>
                    <a:pt x="3423" y="3875"/>
                  </a:lnTo>
                  <a:lnTo>
                    <a:pt x="3423" y="3875"/>
                  </a:lnTo>
                  <a:lnTo>
                    <a:pt x="3450" y="3875"/>
                  </a:lnTo>
                  <a:lnTo>
                    <a:pt x="3476" y="3866"/>
                  </a:lnTo>
                  <a:lnTo>
                    <a:pt x="3476" y="3866"/>
                  </a:lnTo>
                  <a:lnTo>
                    <a:pt x="3494" y="3848"/>
                  </a:lnTo>
                  <a:lnTo>
                    <a:pt x="3503" y="3830"/>
                  </a:lnTo>
                  <a:lnTo>
                    <a:pt x="3503" y="3830"/>
                  </a:lnTo>
                  <a:lnTo>
                    <a:pt x="3503" y="3830"/>
                  </a:lnTo>
                  <a:lnTo>
                    <a:pt x="3512" y="3822"/>
                  </a:lnTo>
                  <a:lnTo>
                    <a:pt x="3512" y="3822"/>
                  </a:lnTo>
                  <a:lnTo>
                    <a:pt x="3512" y="3822"/>
                  </a:lnTo>
                  <a:lnTo>
                    <a:pt x="3512" y="3822"/>
                  </a:lnTo>
                  <a:lnTo>
                    <a:pt x="3520" y="3813"/>
                  </a:lnTo>
                  <a:lnTo>
                    <a:pt x="3520" y="3813"/>
                  </a:lnTo>
                  <a:lnTo>
                    <a:pt x="3520" y="3804"/>
                  </a:lnTo>
                  <a:lnTo>
                    <a:pt x="3520" y="3804"/>
                  </a:lnTo>
                  <a:lnTo>
                    <a:pt x="3520" y="3804"/>
                  </a:lnTo>
                  <a:lnTo>
                    <a:pt x="3520" y="3804"/>
                  </a:lnTo>
                  <a:lnTo>
                    <a:pt x="3529" y="3804"/>
                  </a:lnTo>
                  <a:lnTo>
                    <a:pt x="3547" y="3786"/>
                  </a:lnTo>
                  <a:lnTo>
                    <a:pt x="3547" y="3786"/>
                  </a:lnTo>
                  <a:lnTo>
                    <a:pt x="3565" y="3769"/>
                  </a:lnTo>
                  <a:lnTo>
                    <a:pt x="3582" y="3742"/>
                  </a:lnTo>
                  <a:lnTo>
                    <a:pt x="3582" y="3742"/>
                  </a:lnTo>
                  <a:lnTo>
                    <a:pt x="3582" y="3742"/>
                  </a:lnTo>
                  <a:lnTo>
                    <a:pt x="3582" y="3742"/>
                  </a:lnTo>
                  <a:lnTo>
                    <a:pt x="3591" y="3724"/>
                  </a:lnTo>
                  <a:lnTo>
                    <a:pt x="3591" y="3724"/>
                  </a:lnTo>
                  <a:lnTo>
                    <a:pt x="3600" y="3689"/>
                  </a:lnTo>
                  <a:lnTo>
                    <a:pt x="3600" y="3689"/>
                  </a:lnTo>
                  <a:lnTo>
                    <a:pt x="3600" y="3672"/>
                  </a:lnTo>
                  <a:lnTo>
                    <a:pt x="3618" y="3654"/>
                  </a:lnTo>
                  <a:lnTo>
                    <a:pt x="3618" y="3654"/>
                  </a:lnTo>
                  <a:lnTo>
                    <a:pt x="3626" y="3654"/>
                  </a:lnTo>
                  <a:lnTo>
                    <a:pt x="3626" y="3654"/>
                  </a:lnTo>
                  <a:lnTo>
                    <a:pt x="3626" y="3636"/>
                  </a:lnTo>
                  <a:lnTo>
                    <a:pt x="3626" y="3619"/>
                  </a:lnTo>
                  <a:lnTo>
                    <a:pt x="3626" y="3619"/>
                  </a:lnTo>
                  <a:lnTo>
                    <a:pt x="3635" y="3610"/>
                  </a:lnTo>
                  <a:lnTo>
                    <a:pt x="3644" y="3601"/>
                  </a:lnTo>
                  <a:lnTo>
                    <a:pt x="3644" y="3601"/>
                  </a:lnTo>
                  <a:lnTo>
                    <a:pt x="3662" y="3601"/>
                  </a:lnTo>
                  <a:lnTo>
                    <a:pt x="3662" y="3601"/>
                  </a:lnTo>
                  <a:lnTo>
                    <a:pt x="3662" y="3610"/>
                  </a:lnTo>
                  <a:lnTo>
                    <a:pt x="3653" y="3627"/>
                  </a:lnTo>
                  <a:lnTo>
                    <a:pt x="3653" y="3627"/>
                  </a:lnTo>
                  <a:lnTo>
                    <a:pt x="3653" y="3636"/>
                  </a:lnTo>
                  <a:lnTo>
                    <a:pt x="3662" y="3645"/>
                  </a:lnTo>
                  <a:lnTo>
                    <a:pt x="3662" y="3645"/>
                  </a:lnTo>
                  <a:lnTo>
                    <a:pt x="3670" y="3654"/>
                  </a:lnTo>
                  <a:lnTo>
                    <a:pt x="3679" y="3645"/>
                  </a:lnTo>
                  <a:lnTo>
                    <a:pt x="3679" y="3645"/>
                  </a:lnTo>
                  <a:lnTo>
                    <a:pt x="3697" y="3601"/>
                  </a:lnTo>
                  <a:lnTo>
                    <a:pt x="3697" y="3601"/>
                  </a:lnTo>
                  <a:lnTo>
                    <a:pt x="3715" y="3574"/>
                  </a:lnTo>
                  <a:lnTo>
                    <a:pt x="3715" y="3574"/>
                  </a:lnTo>
                  <a:lnTo>
                    <a:pt x="3715" y="3574"/>
                  </a:lnTo>
                  <a:lnTo>
                    <a:pt x="3715" y="3574"/>
                  </a:lnTo>
                  <a:lnTo>
                    <a:pt x="3723" y="3566"/>
                  </a:lnTo>
                  <a:lnTo>
                    <a:pt x="3723" y="3566"/>
                  </a:lnTo>
                  <a:lnTo>
                    <a:pt x="3723" y="3557"/>
                  </a:lnTo>
                  <a:lnTo>
                    <a:pt x="3723" y="3557"/>
                  </a:lnTo>
                  <a:lnTo>
                    <a:pt x="3750" y="3521"/>
                  </a:lnTo>
                  <a:lnTo>
                    <a:pt x="3776" y="3504"/>
                  </a:lnTo>
                  <a:lnTo>
                    <a:pt x="3776" y="3504"/>
                  </a:lnTo>
                  <a:lnTo>
                    <a:pt x="3785" y="3495"/>
                  </a:lnTo>
                  <a:lnTo>
                    <a:pt x="3785" y="3495"/>
                  </a:lnTo>
                  <a:lnTo>
                    <a:pt x="3794" y="3468"/>
                  </a:lnTo>
                  <a:lnTo>
                    <a:pt x="3794" y="3424"/>
                  </a:lnTo>
                  <a:lnTo>
                    <a:pt x="3794" y="3424"/>
                  </a:lnTo>
                  <a:lnTo>
                    <a:pt x="3794" y="3389"/>
                  </a:lnTo>
                  <a:lnTo>
                    <a:pt x="3794" y="3389"/>
                  </a:lnTo>
                  <a:lnTo>
                    <a:pt x="3794" y="3380"/>
                  </a:lnTo>
                  <a:lnTo>
                    <a:pt x="3794" y="3380"/>
                  </a:lnTo>
                  <a:lnTo>
                    <a:pt x="3794" y="3363"/>
                  </a:lnTo>
                  <a:lnTo>
                    <a:pt x="3794" y="3345"/>
                  </a:lnTo>
                  <a:lnTo>
                    <a:pt x="3794" y="3345"/>
                  </a:lnTo>
                  <a:lnTo>
                    <a:pt x="3812" y="3318"/>
                  </a:lnTo>
                  <a:lnTo>
                    <a:pt x="3812" y="3318"/>
                  </a:lnTo>
                  <a:lnTo>
                    <a:pt x="3812" y="3301"/>
                  </a:lnTo>
                  <a:lnTo>
                    <a:pt x="3812" y="3301"/>
                  </a:lnTo>
                  <a:lnTo>
                    <a:pt x="3812" y="3301"/>
                  </a:lnTo>
                  <a:lnTo>
                    <a:pt x="3838" y="3292"/>
                  </a:lnTo>
                  <a:lnTo>
                    <a:pt x="3882" y="3248"/>
                  </a:lnTo>
                  <a:lnTo>
                    <a:pt x="3882" y="3248"/>
                  </a:lnTo>
                  <a:lnTo>
                    <a:pt x="3917" y="3230"/>
                  </a:lnTo>
                  <a:lnTo>
                    <a:pt x="3953" y="3221"/>
                  </a:lnTo>
                  <a:lnTo>
                    <a:pt x="3953" y="3221"/>
                  </a:lnTo>
                  <a:lnTo>
                    <a:pt x="3970" y="3221"/>
                  </a:lnTo>
                  <a:lnTo>
                    <a:pt x="3979" y="3212"/>
                  </a:lnTo>
                  <a:lnTo>
                    <a:pt x="3979" y="3212"/>
                  </a:lnTo>
                  <a:lnTo>
                    <a:pt x="3979" y="3204"/>
                  </a:lnTo>
                  <a:lnTo>
                    <a:pt x="3979" y="3204"/>
                  </a:lnTo>
                  <a:lnTo>
                    <a:pt x="3988" y="3204"/>
                  </a:lnTo>
                  <a:lnTo>
                    <a:pt x="3988" y="3204"/>
                  </a:lnTo>
                  <a:lnTo>
                    <a:pt x="4006" y="3195"/>
                  </a:lnTo>
                  <a:lnTo>
                    <a:pt x="4023" y="3177"/>
                  </a:lnTo>
                  <a:lnTo>
                    <a:pt x="4023" y="3177"/>
                  </a:lnTo>
                  <a:lnTo>
                    <a:pt x="4023" y="3177"/>
                  </a:lnTo>
                  <a:lnTo>
                    <a:pt x="4023" y="3177"/>
                  </a:lnTo>
                  <a:lnTo>
                    <a:pt x="4032" y="3168"/>
                  </a:lnTo>
                  <a:lnTo>
                    <a:pt x="4032" y="3168"/>
                  </a:lnTo>
                  <a:lnTo>
                    <a:pt x="4050" y="3168"/>
                  </a:lnTo>
                  <a:lnTo>
                    <a:pt x="4067" y="3168"/>
                  </a:lnTo>
                  <a:lnTo>
                    <a:pt x="4067" y="3168"/>
                  </a:lnTo>
                  <a:lnTo>
                    <a:pt x="4103" y="3168"/>
                  </a:lnTo>
                  <a:lnTo>
                    <a:pt x="4103" y="3168"/>
                  </a:lnTo>
                  <a:lnTo>
                    <a:pt x="4120" y="3177"/>
                  </a:lnTo>
                  <a:lnTo>
                    <a:pt x="4138" y="3177"/>
                  </a:lnTo>
                  <a:lnTo>
                    <a:pt x="4138" y="3177"/>
                  </a:lnTo>
                  <a:lnTo>
                    <a:pt x="4165" y="3168"/>
                  </a:lnTo>
                  <a:lnTo>
                    <a:pt x="4173" y="3168"/>
                  </a:lnTo>
                  <a:lnTo>
                    <a:pt x="4173" y="3151"/>
                  </a:lnTo>
                  <a:lnTo>
                    <a:pt x="4173" y="3151"/>
                  </a:lnTo>
                  <a:lnTo>
                    <a:pt x="4182" y="3133"/>
                  </a:lnTo>
                  <a:lnTo>
                    <a:pt x="4209" y="3124"/>
                  </a:lnTo>
                  <a:lnTo>
                    <a:pt x="4209" y="3124"/>
                  </a:lnTo>
                  <a:lnTo>
                    <a:pt x="4226" y="3115"/>
                  </a:lnTo>
                  <a:lnTo>
                    <a:pt x="4235" y="3107"/>
                  </a:lnTo>
                  <a:lnTo>
                    <a:pt x="4235" y="3089"/>
                  </a:lnTo>
                  <a:lnTo>
                    <a:pt x="4235" y="3089"/>
                  </a:lnTo>
                  <a:lnTo>
                    <a:pt x="4235" y="3062"/>
                  </a:lnTo>
                  <a:lnTo>
                    <a:pt x="4253" y="3045"/>
                  </a:lnTo>
                  <a:lnTo>
                    <a:pt x="4253" y="3045"/>
                  </a:lnTo>
                  <a:lnTo>
                    <a:pt x="4262" y="3036"/>
                  </a:lnTo>
                  <a:lnTo>
                    <a:pt x="4270" y="3018"/>
                  </a:lnTo>
                  <a:lnTo>
                    <a:pt x="4270" y="3018"/>
                  </a:lnTo>
                  <a:lnTo>
                    <a:pt x="4270" y="3009"/>
                  </a:lnTo>
                  <a:lnTo>
                    <a:pt x="4270" y="3009"/>
                  </a:lnTo>
                  <a:lnTo>
                    <a:pt x="4279" y="3001"/>
                  </a:lnTo>
                  <a:lnTo>
                    <a:pt x="4279" y="3001"/>
                  </a:lnTo>
                  <a:lnTo>
                    <a:pt x="4279" y="2983"/>
                  </a:lnTo>
                  <a:lnTo>
                    <a:pt x="4279" y="2983"/>
                  </a:lnTo>
                  <a:lnTo>
                    <a:pt x="4288" y="2983"/>
                  </a:lnTo>
                  <a:lnTo>
                    <a:pt x="4288" y="2983"/>
                  </a:lnTo>
                  <a:lnTo>
                    <a:pt x="4297" y="2974"/>
                  </a:lnTo>
                  <a:lnTo>
                    <a:pt x="4297" y="2965"/>
                  </a:lnTo>
                  <a:lnTo>
                    <a:pt x="4297" y="2965"/>
                  </a:lnTo>
                  <a:lnTo>
                    <a:pt x="4306" y="2930"/>
                  </a:lnTo>
                  <a:lnTo>
                    <a:pt x="4306" y="2930"/>
                  </a:lnTo>
                  <a:lnTo>
                    <a:pt x="4306" y="2921"/>
                  </a:lnTo>
                  <a:lnTo>
                    <a:pt x="4306" y="2921"/>
                  </a:lnTo>
                  <a:lnTo>
                    <a:pt x="4306" y="2912"/>
                  </a:lnTo>
                  <a:lnTo>
                    <a:pt x="4306" y="2912"/>
                  </a:lnTo>
                  <a:lnTo>
                    <a:pt x="4306" y="2895"/>
                  </a:lnTo>
                  <a:lnTo>
                    <a:pt x="4306" y="2895"/>
                  </a:lnTo>
                  <a:lnTo>
                    <a:pt x="4315" y="2886"/>
                  </a:lnTo>
                  <a:lnTo>
                    <a:pt x="4315" y="2886"/>
                  </a:lnTo>
                  <a:lnTo>
                    <a:pt x="4315" y="2886"/>
                  </a:lnTo>
                  <a:lnTo>
                    <a:pt x="4323" y="2877"/>
                  </a:lnTo>
                  <a:lnTo>
                    <a:pt x="4332" y="2868"/>
                  </a:lnTo>
                  <a:lnTo>
                    <a:pt x="4332" y="2868"/>
                  </a:lnTo>
                  <a:lnTo>
                    <a:pt x="4341" y="2859"/>
                  </a:lnTo>
                  <a:lnTo>
                    <a:pt x="4341" y="2851"/>
                  </a:lnTo>
                  <a:lnTo>
                    <a:pt x="4341" y="2851"/>
                  </a:lnTo>
                  <a:lnTo>
                    <a:pt x="4341" y="2842"/>
                  </a:lnTo>
                  <a:lnTo>
                    <a:pt x="4341" y="2842"/>
                  </a:lnTo>
                  <a:lnTo>
                    <a:pt x="4332" y="2824"/>
                  </a:lnTo>
                  <a:lnTo>
                    <a:pt x="4341" y="2798"/>
                  </a:lnTo>
                  <a:lnTo>
                    <a:pt x="4341" y="2798"/>
                  </a:lnTo>
                  <a:lnTo>
                    <a:pt x="4350" y="2762"/>
                  </a:lnTo>
                  <a:lnTo>
                    <a:pt x="4341" y="2727"/>
                  </a:lnTo>
                  <a:lnTo>
                    <a:pt x="4341" y="2692"/>
                  </a:lnTo>
                  <a:lnTo>
                    <a:pt x="4341" y="2692"/>
                  </a:lnTo>
                  <a:lnTo>
                    <a:pt x="4350" y="2648"/>
                  </a:lnTo>
                  <a:lnTo>
                    <a:pt x="4350" y="2630"/>
                  </a:lnTo>
                  <a:lnTo>
                    <a:pt x="4359" y="2612"/>
                  </a:lnTo>
                  <a:lnTo>
                    <a:pt x="4359" y="2612"/>
                  </a:lnTo>
                  <a:lnTo>
                    <a:pt x="4359" y="2603"/>
                  </a:lnTo>
                  <a:lnTo>
                    <a:pt x="4359" y="2603"/>
                  </a:lnTo>
                  <a:lnTo>
                    <a:pt x="4359" y="2603"/>
                  </a:lnTo>
                  <a:lnTo>
                    <a:pt x="4350" y="2586"/>
                  </a:lnTo>
                  <a:lnTo>
                    <a:pt x="4350" y="2586"/>
                  </a:lnTo>
                  <a:lnTo>
                    <a:pt x="4350" y="2586"/>
                  </a:lnTo>
                  <a:lnTo>
                    <a:pt x="4350" y="2586"/>
                  </a:lnTo>
                  <a:lnTo>
                    <a:pt x="4350" y="2586"/>
                  </a:lnTo>
                  <a:lnTo>
                    <a:pt x="4350" y="2586"/>
                  </a:lnTo>
                  <a:lnTo>
                    <a:pt x="4359" y="2577"/>
                  </a:lnTo>
                  <a:lnTo>
                    <a:pt x="4359" y="2577"/>
                  </a:lnTo>
                  <a:lnTo>
                    <a:pt x="4359" y="2577"/>
                  </a:lnTo>
                  <a:lnTo>
                    <a:pt x="4359" y="2577"/>
                  </a:lnTo>
                  <a:lnTo>
                    <a:pt x="4367" y="2586"/>
                  </a:lnTo>
                  <a:lnTo>
                    <a:pt x="4376" y="2595"/>
                  </a:lnTo>
                  <a:lnTo>
                    <a:pt x="4376" y="2595"/>
                  </a:lnTo>
                  <a:lnTo>
                    <a:pt x="4376" y="2595"/>
                  </a:lnTo>
                  <a:lnTo>
                    <a:pt x="4394" y="2586"/>
                  </a:lnTo>
                  <a:lnTo>
                    <a:pt x="4394" y="2586"/>
                  </a:lnTo>
                  <a:lnTo>
                    <a:pt x="4412" y="2577"/>
                  </a:lnTo>
                  <a:lnTo>
                    <a:pt x="4438" y="2515"/>
                  </a:lnTo>
                  <a:lnTo>
                    <a:pt x="4447" y="2506"/>
                  </a:lnTo>
                  <a:lnTo>
                    <a:pt x="4447" y="2506"/>
                  </a:lnTo>
                  <a:lnTo>
                    <a:pt x="4456" y="2480"/>
                  </a:lnTo>
                  <a:lnTo>
                    <a:pt x="4473" y="2471"/>
                  </a:lnTo>
                  <a:lnTo>
                    <a:pt x="4482" y="2471"/>
                  </a:lnTo>
                  <a:lnTo>
                    <a:pt x="4482" y="2471"/>
                  </a:lnTo>
                  <a:lnTo>
                    <a:pt x="4491" y="2471"/>
                  </a:lnTo>
                  <a:lnTo>
                    <a:pt x="4491" y="2471"/>
                  </a:lnTo>
                  <a:lnTo>
                    <a:pt x="4526" y="2436"/>
                  </a:lnTo>
                  <a:lnTo>
                    <a:pt x="4553" y="2400"/>
                  </a:lnTo>
                  <a:lnTo>
                    <a:pt x="4570" y="2356"/>
                  </a:lnTo>
                  <a:lnTo>
                    <a:pt x="4570" y="2356"/>
                  </a:lnTo>
                  <a:lnTo>
                    <a:pt x="4579" y="2321"/>
                  </a:lnTo>
                  <a:lnTo>
                    <a:pt x="4579" y="2286"/>
                  </a:lnTo>
                  <a:lnTo>
                    <a:pt x="4570" y="2224"/>
                  </a:lnTo>
                  <a:close/>
                  <a:moveTo>
                    <a:pt x="2373" y="4740"/>
                  </a:moveTo>
                  <a:lnTo>
                    <a:pt x="2373" y="4740"/>
                  </a:lnTo>
                  <a:lnTo>
                    <a:pt x="2373" y="4740"/>
                  </a:lnTo>
                  <a:lnTo>
                    <a:pt x="2373" y="4740"/>
                  </a:lnTo>
                  <a:lnTo>
                    <a:pt x="2365" y="4740"/>
                  </a:lnTo>
                  <a:lnTo>
                    <a:pt x="2365" y="4740"/>
                  </a:lnTo>
                  <a:lnTo>
                    <a:pt x="2356" y="4722"/>
                  </a:lnTo>
                  <a:lnTo>
                    <a:pt x="2356" y="4722"/>
                  </a:lnTo>
                  <a:lnTo>
                    <a:pt x="2356" y="4722"/>
                  </a:lnTo>
                  <a:lnTo>
                    <a:pt x="2356" y="4722"/>
                  </a:lnTo>
                  <a:lnTo>
                    <a:pt x="2365" y="4722"/>
                  </a:lnTo>
                  <a:lnTo>
                    <a:pt x="2365" y="4722"/>
                  </a:lnTo>
                  <a:lnTo>
                    <a:pt x="2365" y="4722"/>
                  </a:lnTo>
                  <a:lnTo>
                    <a:pt x="2365" y="4722"/>
                  </a:lnTo>
                  <a:lnTo>
                    <a:pt x="2373" y="4731"/>
                  </a:lnTo>
                  <a:lnTo>
                    <a:pt x="2373" y="47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09575368-D5E1-4AE3-9CCE-FB2086CA07E7}"/>
              </a:ext>
            </a:extLst>
          </p:cNvPr>
          <p:cNvGrpSpPr/>
          <p:nvPr/>
        </p:nvGrpSpPr>
        <p:grpSpPr>
          <a:xfrm>
            <a:off x="2555075" y="1607630"/>
            <a:ext cx="6332971" cy="2603285"/>
            <a:chOff x="2932113" y="1692275"/>
            <a:chExt cx="5364162" cy="2205038"/>
          </a:xfrm>
          <a:solidFill>
            <a:schemeClr val="accent2"/>
          </a:solidFill>
        </p:grpSpPr>
        <p:sp>
          <p:nvSpPr>
            <p:cNvPr id="83" name="Freeform 37">
              <a:extLst>
                <a:ext uri="{FF2B5EF4-FFF2-40B4-BE49-F238E27FC236}">
                  <a16:creationId xmlns="" xmlns:a16="http://schemas.microsoft.com/office/drawing/2014/main" id="{E92F1A25-A7F6-4AFB-AB14-84C8815EF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0425" y="2376488"/>
              <a:ext cx="168275" cy="66675"/>
            </a:xfrm>
            <a:custGeom>
              <a:avLst/>
              <a:gdLst>
                <a:gd name="T0" fmla="*/ 17 w 468"/>
                <a:gd name="T1" fmla="*/ 141 h 186"/>
                <a:gd name="T2" fmla="*/ 61 w 468"/>
                <a:gd name="T3" fmla="*/ 177 h 186"/>
                <a:gd name="T4" fmla="*/ 70 w 468"/>
                <a:gd name="T5" fmla="*/ 185 h 186"/>
                <a:gd name="T6" fmla="*/ 79 w 468"/>
                <a:gd name="T7" fmla="*/ 185 h 186"/>
                <a:gd name="T8" fmla="*/ 149 w 468"/>
                <a:gd name="T9" fmla="*/ 168 h 186"/>
                <a:gd name="T10" fmla="*/ 158 w 468"/>
                <a:gd name="T11" fmla="*/ 168 h 186"/>
                <a:gd name="T12" fmla="*/ 167 w 468"/>
                <a:gd name="T13" fmla="*/ 177 h 186"/>
                <a:gd name="T14" fmla="*/ 185 w 468"/>
                <a:gd name="T15" fmla="*/ 185 h 186"/>
                <a:gd name="T16" fmla="*/ 202 w 468"/>
                <a:gd name="T17" fmla="*/ 177 h 186"/>
                <a:gd name="T18" fmla="*/ 247 w 468"/>
                <a:gd name="T19" fmla="*/ 168 h 186"/>
                <a:gd name="T20" fmla="*/ 255 w 468"/>
                <a:gd name="T21" fmla="*/ 168 h 186"/>
                <a:gd name="T22" fmla="*/ 273 w 468"/>
                <a:gd name="T23" fmla="*/ 168 h 186"/>
                <a:gd name="T24" fmla="*/ 308 w 468"/>
                <a:gd name="T25" fmla="*/ 168 h 186"/>
                <a:gd name="T26" fmla="*/ 326 w 468"/>
                <a:gd name="T27" fmla="*/ 150 h 186"/>
                <a:gd name="T28" fmla="*/ 308 w 468"/>
                <a:gd name="T29" fmla="*/ 115 h 186"/>
                <a:gd name="T30" fmla="*/ 299 w 468"/>
                <a:gd name="T31" fmla="*/ 97 h 186"/>
                <a:gd name="T32" fmla="*/ 308 w 468"/>
                <a:gd name="T33" fmla="*/ 97 h 186"/>
                <a:gd name="T34" fmla="*/ 326 w 468"/>
                <a:gd name="T35" fmla="*/ 97 h 186"/>
                <a:gd name="T36" fmla="*/ 317 w 468"/>
                <a:gd name="T37" fmla="*/ 115 h 186"/>
                <a:gd name="T38" fmla="*/ 317 w 468"/>
                <a:gd name="T39" fmla="*/ 124 h 186"/>
                <a:gd name="T40" fmla="*/ 317 w 468"/>
                <a:gd name="T41" fmla="*/ 124 h 186"/>
                <a:gd name="T42" fmla="*/ 352 w 468"/>
                <a:gd name="T43" fmla="*/ 159 h 186"/>
                <a:gd name="T44" fmla="*/ 405 w 468"/>
                <a:gd name="T45" fmla="*/ 168 h 186"/>
                <a:gd name="T46" fmla="*/ 432 w 468"/>
                <a:gd name="T47" fmla="*/ 159 h 186"/>
                <a:gd name="T48" fmla="*/ 441 w 468"/>
                <a:gd name="T49" fmla="*/ 132 h 186"/>
                <a:gd name="T50" fmla="*/ 441 w 468"/>
                <a:gd name="T51" fmla="*/ 124 h 186"/>
                <a:gd name="T52" fmla="*/ 441 w 468"/>
                <a:gd name="T53" fmla="*/ 115 h 186"/>
                <a:gd name="T54" fmla="*/ 441 w 468"/>
                <a:gd name="T55" fmla="*/ 115 h 186"/>
                <a:gd name="T56" fmla="*/ 458 w 468"/>
                <a:gd name="T57" fmla="*/ 106 h 186"/>
                <a:gd name="T58" fmla="*/ 467 w 468"/>
                <a:gd name="T59" fmla="*/ 88 h 186"/>
                <a:gd name="T60" fmla="*/ 432 w 468"/>
                <a:gd name="T61" fmla="*/ 62 h 186"/>
                <a:gd name="T62" fmla="*/ 414 w 468"/>
                <a:gd name="T63" fmla="*/ 44 h 186"/>
                <a:gd name="T64" fmla="*/ 361 w 468"/>
                <a:gd name="T65" fmla="*/ 44 h 186"/>
                <a:gd name="T66" fmla="*/ 335 w 468"/>
                <a:gd name="T67" fmla="*/ 35 h 186"/>
                <a:gd name="T68" fmla="*/ 308 w 468"/>
                <a:gd name="T69" fmla="*/ 35 h 186"/>
                <a:gd name="T70" fmla="*/ 308 w 468"/>
                <a:gd name="T71" fmla="*/ 35 h 186"/>
                <a:gd name="T72" fmla="*/ 264 w 468"/>
                <a:gd name="T73" fmla="*/ 18 h 186"/>
                <a:gd name="T74" fmla="*/ 229 w 468"/>
                <a:gd name="T75" fmla="*/ 35 h 186"/>
                <a:gd name="T76" fmla="*/ 220 w 468"/>
                <a:gd name="T77" fmla="*/ 62 h 186"/>
                <a:gd name="T78" fmla="*/ 202 w 468"/>
                <a:gd name="T79" fmla="*/ 53 h 186"/>
                <a:gd name="T80" fmla="*/ 158 w 468"/>
                <a:gd name="T81" fmla="*/ 26 h 186"/>
                <a:gd name="T82" fmla="*/ 114 w 468"/>
                <a:gd name="T83" fmla="*/ 0 h 186"/>
                <a:gd name="T84" fmla="*/ 114 w 468"/>
                <a:gd name="T85" fmla="*/ 0 h 186"/>
                <a:gd name="T86" fmla="*/ 79 w 468"/>
                <a:gd name="T87" fmla="*/ 9 h 186"/>
                <a:gd name="T88" fmla="*/ 17 w 468"/>
                <a:gd name="T89" fmla="*/ 71 h 186"/>
                <a:gd name="T90" fmla="*/ 0 w 468"/>
                <a:gd name="T91" fmla="*/ 97 h 186"/>
                <a:gd name="T92" fmla="*/ 0 w 468"/>
                <a:gd name="T93" fmla="*/ 132 h 186"/>
                <a:gd name="T94" fmla="*/ 8 w 468"/>
                <a:gd name="T95" fmla="*/ 14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8" h="186">
                  <a:moveTo>
                    <a:pt x="17" y="141"/>
                  </a:moveTo>
                  <a:lnTo>
                    <a:pt x="17" y="141"/>
                  </a:lnTo>
                  <a:lnTo>
                    <a:pt x="52" y="177"/>
                  </a:lnTo>
                  <a:lnTo>
                    <a:pt x="61" y="177"/>
                  </a:lnTo>
                  <a:lnTo>
                    <a:pt x="61" y="177"/>
                  </a:lnTo>
                  <a:lnTo>
                    <a:pt x="70" y="185"/>
                  </a:lnTo>
                  <a:lnTo>
                    <a:pt x="79" y="185"/>
                  </a:lnTo>
                  <a:lnTo>
                    <a:pt x="79" y="185"/>
                  </a:lnTo>
                  <a:lnTo>
                    <a:pt x="141" y="168"/>
                  </a:lnTo>
                  <a:lnTo>
                    <a:pt x="149" y="168"/>
                  </a:lnTo>
                  <a:lnTo>
                    <a:pt x="149" y="168"/>
                  </a:lnTo>
                  <a:lnTo>
                    <a:pt x="158" y="168"/>
                  </a:lnTo>
                  <a:lnTo>
                    <a:pt x="158" y="168"/>
                  </a:lnTo>
                  <a:lnTo>
                    <a:pt x="167" y="177"/>
                  </a:lnTo>
                  <a:lnTo>
                    <a:pt x="167" y="177"/>
                  </a:lnTo>
                  <a:lnTo>
                    <a:pt x="185" y="185"/>
                  </a:lnTo>
                  <a:lnTo>
                    <a:pt x="185" y="185"/>
                  </a:lnTo>
                  <a:lnTo>
                    <a:pt x="202" y="177"/>
                  </a:lnTo>
                  <a:lnTo>
                    <a:pt x="202" y="177"/>
                  </a:lnTo>
                  <a:lnTo>
                    <a:pt x="247" y="168"/>
                  </a:lnTo>
                  <a:lnTo>
                    <a:pt x="247" y="168"/>
                  </a:lnTo>
                  <a:lnTo>
                    <a:pt x="255" y="168"/>
                  </a:lnTo>
                  <a:lnTo>
                    <a:pt x="255" y="168"/>
                  </a:lnTo>
                  <a:lnTo>
                    <a:pt x="273" y="168"/>
                  </a:lnTo>
                  <a:lnTo>
                    <a:pt x="308" y="168"/>
                  </a:lnTo>
                  <a:lnTo>
                    <a:pt x="308" y="168"/>
                  </a:lnTo>
                  <a:lnTo>
                    <a:pt x="317" y="168"/>
                  </a:lnTo>
                  <a:lnTo>
                    <a:pt x="326" y="150"/>
                  </a:lnTo>
                  <a:lnTo>
                    <a:pt x="326" y="150"/>
                  </a:lnTo>
                  <a:lnTo>
                    <a:pt x="308" y="115"/>
                  </a:lnTo>
                  <a:lnTo>
                    <a:pt x="308" y="115"/>
                  </a:lnTo>
                  <a:lnTo>
                    <a:pt x="299" y="97"/>
                  </a:lnTo>
                  <a:lnTo>
                    <a:pt x="299" y="97"/>
                  </a:lnTo>
                  <a:lnTo>
                    <a:pt x="308" y="97"/>
                  </a:lnTo>
                  <a:lnTo>
                    <a:pt x="308" y="97"/>
                  </a:lnTo>
                  <a:lnTo>
                    <a:pt x="326" y="97"/>
                  </a:lnTo>
                  <a:lnTo>
                    <a:pt x="326" y="97"/>
                  </a:lnTo>
                  <a:lnTo>
                    <a:pt x="317" y="115"/>
                  </a:lnTo>
                  <a:lnTo>
                    <a:pt x="317" y="124"/>
                  </a:lnTo>
                  <a:lnTo>
                    <a:pt x="317" y="124"/>
                  </a:lnTo>
                  <a:lnTo>
                    <a:pt x="317" y="124"/>
                  </a:lnTo>
                  <a:lnTo>
                    <a:pt x="317" y="124"/>
                  </a:lnTo>
                  <a:lnTo>
                    <a:pt x="326" y="141"/>
                  </a:lnTo>
                  <a:lnTo>
                    <a:pt x="352" y="159"/>
                  </a:lnTo>
                  <a:lnTo>
                    <a:pt x="370" y="168"/>
                  </a:lnTo>
                  <a:lnTo>
                    <a:pt x="405" y="168"/>
                  </a:lnTo>
                  <a:lnTo>
                    <a:pt x="405" y="168"/>
                  </a:lnTo>
                  <a:lnTo>
                    <a:pt x="432" y="159"/>
                  </a:lnTo>
                  <a:lnTo>
                    <a:pt x="441" y="150"/>
                  </a:lnTo>
                  <a:lnTo>
                    <a:pt x="441" y="132"/>
                  </a:lnTo>
                  <a:lnTo>
                    <a:pt x="441" y="132"/>
                  </a:lnTo>
                  <a:lnTo>
                    <a:pt x="441" y="124"/>
                  </a:lnTo>
                  <a:lnTo>
                    <a:pt x="441" y="124"/>
                  </a:lnTo>
                  <a:lnTo>
                    <a:pt x="441" y="115"/>
                  </a:lnTo>
                  <a:lnTo>
                    <a:pt x="441" y="115"/>
                  </a:lnTo>
                  <a:lnTo>
                    <a:pt x="441" y="115"/>
                  </a:lnTo>
                  <a:lnTo>
                    <a:pt x="441" y="115"/>
                  </a:lnTo>
                  <a:lnTo>
                    <a:pt x="458" y="106"/>
                  </a:lnTo>
                  <a:lnTo>
                    <a:pt x="467" y="88"/>
                  </a:lnTo>
                  <a:lnTo>
                    <a:pt x="467" y="88"/>
                  </a:lnTo>
                  <a:lnTo>
                    <a:pt x="458" y="79"/>
                  </a:lnTo>
                  <a:lnTo>
                    <a:pt x="432" y="62"/>
                  </a:lnTo>
                  <a:lnTo>
                    <a:pt x="432" y="62"/>
                  </a:lnTo>
                  <a:lnTo>
                    <a:pt x="414" y="44"/>
                  </a:lnTo>
                  <a:lnTo>
                    <a:pt x="397" y="44"/>
                  </a:lnTo>
                  <a:lnTo>
                    <a:pt x="361" y="44"/>
                  </a:lnTo>
                  <a:lnTo>
                    <a:pt x="361" y="44"/>
                  </a:lnTo>
                  <a:lnTo>
                    <a:pt x="335" y="35"/>
                  </a:lnTo>
                  <a:lnTo>
                    <a:pt x="308" y="35"/>
                  </a:lnTo>
                  <a:lnTo>
                    <a:pt x="308" y="35"/>
                  </a:lnTo>
                  <a:lnTo>
                    <a:pt x="308" y="35"/>
                  </a:lnTo>
                  <a:lnTo>
                    <a:pt x="308" y="35"/>
                  </a:lnTo>
                  <a:lnTo>
                    <a:pt x="264" y="18"/>
                  </a:lnTo>
                  <a:lnTo>
                    <a:pt x="264" y="18"/>
                  </a:lnTo>
                  <a:lnTo>
                    <a:pt x="238" y="26"/>
                  </a:lnTo>
                  <a:lnTo>
                    <a:pt x="229" y="35"/>
                  </a:lnTo>
                  <a:lnTo>
                    <a:pt x="220" y="44"/>
                  </a:lnTo>
                  <a:lnTo>
                    <a:pt x="220" y="62"/>
                  </a:lnTo>
                  <a:lnTo>
                    <a:pt x="220" y="62"/>
                  </a:lnTo>
                  <a:lnTo>
                    <a:pt x="202" y="53"/>
                  </a:lnTo>
                  <a:lnTo>
                    <a:pt x="167" y="35"/>
                  </a:lnTo>
                  <a:lnTo>
                    <a:pt x="158" y="26"/>
                  </a:lnTo>
                  <a:lnTo>
                    <a:pt x="158" y="26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79" y="9"/>
                  </a:lnTo>
                  <a:lnTo>
                    <a:pt x="44" y="35"/>
                  </a:lnTo>
                  <a:lnTo>
                    <a:pt x="17" y="71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11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8" y="141"/>
                  </a:lnTo>
                  <a:lnTo>
                    <a:pt x="17" y="1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4" name="Freeform 38">
              <a:extLst>
                <a:ext uri="{FF2B5EF4-FFF2-40B4-BE49-F238E27FC236}">
                  <a16:creationId xmlns="" xmlns:a16="http://schemas.microsoft.com/office/drawing/2014/main" id="{3A8C5794-6756-4F5C-94A9-91A6E0E04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313" y="2236788"/>
              <a:ext cx="130175" cy="73025"/>
            </a:xfrm>
            <a:custGeom>
              <a:avLst/>
              <a:gdLst>
                <a:gd name="T0" fmla="*/ 18 w 363"/>
                <a:gd name="T1" fmla="*/ 158 h 204"/>
                <a:gd name="T2" fmla="*/ 0 w 363"/>
                <a:gd name="T3" fmla="*/ 167 h 204"/>
                <a:gd name="T4" fmla="*/ 0 w 363"/>
                <a:gd name="T5" fmla="*/ 185 h 204"/>
                <a:gd name="T6" fmla="*/ 0 w 363"/>
                <a:gd name="T7" fmla="*/ 194 h 204"/>
                <a:gd name="T8" fmla="*/ 27 w 363"/>
                <a:gd name="T9" fmla="*/ 203 h 204"/>
                <a:gd name="T10" fmla="*/ 53 w 363"/>
                <a:gd name="T11" fmla="*/ 194 h 204"/>
                <a:gd name="T12" fmla="*/ 89 w 363"/>
                <a:gd name="T13" fmla="*/ 194 h 204"/>
                <a:gd name="T14" fmla="*/ 159 w 363"/>
                <a:gd name="T15" fmla="*/ 185 h 204"/>
                <a:gd name="T16" fmla="*/ 159 w 363"/>
                <a:gd name="T17" fmla="*/ 185 h 204"/>
                <a:gd name="T18" fmla="*/ 274 w 363"/>
                <a:gd name="T19" fmla="*/ 167 h 204"/>
                <a:gd name="T20" fmla="*/ 345 w 363"/>
                <a:gd name="T21" fmla="*/ 132 h 204"/>
                <a:gd name="T22" fmla="*/ 362 w 363"/>
                <a:gd name="T23" fmla="*/ 114 h 204"/>
                <a:gd name="T24" fmla="*/ 362 w 363"/>
                <a:gd name="T25" fmla="*/ 105 h 204"/>
                <a:gd name="T26" fmla="*/ 318 w 363"/>
                <a:gd name="T27" fmla="*/ 79 h 204"/>
                <a:gd name="T28" fmla="*/ 318 w 363"/>
                <a:gd name="T29" fmla="*/ 79 h 204"/>
                <a:gd name="T30" fmla="*/ 283 w 363"/>
                <a:gd name="T31" fmla="*/ 61 h 204"/>
                <a:gd name="T32" fmla="*/ 265 w 363"/>
                <a:gd name="T33" fmla="*/ 52 h 204"/>
                <a:gd name="T34" fmla="*/ 248 w 363"/>
                <a:gd name="T35" fmla="*/ 52 h 204"/>
                <a:gd name="T36" fmla="*/ 203 w 363"/>
                <a:gd name="T37" fmla="*/ 61 h 204"/>
                <a:gd name="T38" fmla="*/ 212 w 363"/>
                <a:gd name="T39" fmla="*/ 61 h 204"/>
                <a:gd name="T40" fmla="*/ 221 w 363"/>
                <a:gd name="T41" fmla="*/ 52 h 204"/>
                <a:gd name="T42" fmla="*/ 221 w 363"/>
                <a:gd name="T43" fmla="*/ 26 h 204"/>
                <a:gd name="T44" fmla="*/ 212 w 363"/>
                <a:gd name="T45" fmla="*/ 26 h 204"/>
                <a:gd name="T46" fmla="*/ 203 w 363"/>
                <a:gd name="T47" fmla="*/ 8 h 204"/>
                <a:gd name="T48" fmla="*/ 186 w 363"/>
                <a:gd name="T49" fmla="*/ 0 h 204"/>
                <a:gd name="T50" fmla="*/ 168 w 363"/>
                <a:gd name="T51" fmla="*/ 17 h 204"/>
                <a:gd name="T52" fmla="*/ 159 w 363"/>
                <a:gd name="T53" fmla="*/ 17 h 204"/>
                <a:gd name="T54" fmla="*/ 142 w 363"/>
                <a:gd name="T55" fmla="*/ 26 h 204"/>
                <a:gd name="T56" fmla="*/ 106 w 363"/>
                <a:gd name="T57" fmla="*/ 35 h 204"/>
                <a:gd name="T58" fmla="*/ 106 w 363"/>
                <a:gd name="T59" fmla="*/ 44 h 204"/>
                <a:gd name="T60" fmla="*/ 98 w 363"/>
                <a:gd name="T61" fmla="*/ 52 h 204"/>
                <a:gd name="T62" fmla="*/ 89 w 363"/>
                <a:gd name="T63" fmla="*/ 70 h 204"/>
                <a:gd name="T64" fmla="*/ 80 w 363"/>
                <a:gd name="T65" fmla="*/ 88 h 204"/>
                <a:gd name="T66" fmla="*/ 53 w 363"/>
                <a:gd name="T67" fmla="*/ 88 h 204"/>
                <a:gd name="T68" fmla="*/ 45 w 363"/>
                <a:gd name="T69" fmla="*/ 114 h 204"/>
                <a:gd name="T70" fmla="*/ 36 w 363"/>
                <a:gd name="T71" fmla="*/ 13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3" h="204">
                  <a:moveTo>
                    <a:pt x="18" y="150"/>
                  </a:moveTo>
                  <a:lnTo>
                    <a:pt x="18" y="158"/>
                  </a:lnTo>
                  <a:lnTo>
                    <a:pt x="18" y="158"/>
                  </a:lnTo>
                  <a:lnTo>
                    <a:pt x="0" y="167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8" y="203"/>
                  </a:lnTo>
                  <a:lnTo>
                    <a:pt x="27" y="203"/>
                  </a:lnTo>
                  <a:lnTo>
                    <a:pt x="27" y="20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89" y="194"/>
                  </a:lnTo>
                  <a:lnTo>
                    <a:pt x="89" y="194"/>
                  </a:lnTo>
                  <a:lnTo>
                    <a:pt x="159" y="185"/>
                  </a:lnTo>
                  <a:lnTo>
                    <a:pt x="159" y="185"/>
                  </a:lnTo>
                  <a:lnTo>
                    <a:pt x="159" y="185"/>
                  </a:lnTo>
                  <a:lnTo>
                    <a:pt x="212" y="176"/>
                  </a:lnTo>
                  <a:lnTo>
                    <a:pt x="274" y="167"/>
                  </a:lnTo>
                  <a:lnTo>
                    <a:pt x="327" y="141"/>
                  </a:lnTo>
                  <a:lnTo>
                    <a:pt x="345" y="132"/>
                  </a:lnTo>
                  <a:lnTo>
                    <a:pt x="362" y="114"/>
                  </a:lnTo>
                  <a:lnTo>
                    <a:pt x="362" y="114"/>
                  </a:lnTo>
                  <a:lnTo>
                    <a:pt x="362" y="105"/>
                  </a:lnTo>
                  <a:lnTo>
                    <a:pt x="362" y="105"/>
                  </a:lnTo>
                  <a:lnTo>
                    <a:pt x="345" y="88"/>
                  </a:lnTo>
                  <a:lnTo>
                    <a:pt x="318" y="79"/>
                  </a:lnTo>
                  <a:lnTo>
                    <a:pt x="318" y="79"/>
                  </a:lnTo>
                  <a:lnTo>
                    <a:pt x="318" y="79"/>
                  </a:lnTo>
                  <a:lnTo>
                    <a:pt x="300" y="70"/>
                  </a:lnTo>
                  <a:lnTo>
                    <a:pt x="283" y="61"/>
                  </a:lnTo>
                  <a:lnTo>
                    <a:pt x="283" y="61"/>
                  </a:lnTo>
                  <a:lnTo>
                    <a:pt x="265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30" y="52"/>
                  </a:lnTo>
                  <a:lnTo>
                    <a:pt x="203" y="61"/>
                  </a:lnTo>
                  <a:lnTo>
                    <a:pt x="203" y="61"/>
                  </a:lnTo>
                  <a:lnTo>
                    <a:pt x="212" y="61"/>
                  </a:lnTo>
                  <a:lnTo>
                    <a:pt x="212" y="61"/>
                  </a:lnTo>
                  <a:lnTo>
                    <a:pt x="221" y="52"/>
                  </a:lnTo>
                  <a:lnTo>
                    <a:pt x="221" y="44"/>
                  </a:lnTo>
                  <a:lnTo>
                    <a:pt x="221" y="26"/>
                  </a:lnTo>
                  <a:lnTo>
                    <a:pt x="221" y="26"/>
                  </a:lnTo>
                  <a:lnTo>
                    <a:pt x="212" y="26"/>
                  </a:lnTo>
                  <a:lnTo>
                    <a:pt x="212" y="26"/>
                  </a:lnTo>
                  <a:lnTo>
                    <a:pt x="203" y="8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68" y="8"/>
                  </a:lnTo>
                  <a:lnTo>
                    <a:pt x="168" y="17"/>
                  </a:lnTo>
                  <a:lnTo>
                    <a:pt x="168" y="17"/>
                  </a:lnTo>
                  <a:lnTo>
                    <a:pt x="159" y="17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24" y="26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6" y="44"/>
                  </a:lnTo>
                  <a:lnTo>
                    <a:pt x="106" y="44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89" y="70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53" y="88"/>
                  </a:lnTo>
                  <a:lnTo>
                    <a:pt x="45" y="97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36" y="132"/>
                  </a:lnTo>
                  <a:lnTo>
                    <a:pt x="18" y="15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5" name="Freeform 39">
              <a:extLst>
                <a:ext uri="{FF2B5EF4-FFF2-40B4-BE49-F238E27FC236}">
                  <a16:creationId xmlns="" xmlns:a16="http://schemas.microsoft.com/office/drawing/2014/main" id="{183522D0-B853-4762-BF80-C61AE6F0F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4438" y="2154238"/>
              <a:ext cx="114300" cy="82550"/>
            </a:xfrm>
            <a:custGeom>
              <a:avLst/>
              <a:gdLst>
                <a:gd name="T0" fmla="*/ 18 w 319"/>
                <a:gd name="T1" fmla="*/ 212 h 231"/>
                <a:gd name="T2" fmla="*/ 53 w 319"/>
                <a:gd name="T3" fmla="*/ 230 h 231"/>
                <a:gd name="T4" fmla="*/ 71 w 319"/>
                <a:gd name="T5" fmla="*/ 230 h 231"/>
                <a:gd name="T6" fmla="*/ 124 w 319"/>
                <a:gd name="T7" fmla="*/ 212 h 231"/>
                <a:gd name="T8" fmla="*/ 133 w 319"/>
                <a:gd name="T9" fmla="*/ 194 h 231"/>
                <a:gd name="T10" fmla="*/ 133 w 319"/>
                <a:gd name="T11" fmla="*/ 185 h 231"/>
                <a:gd name="T12" fmla="*/ 133 w 319"/>
                <a:gd name="T13" fmla="*/ 185 h 231"/>
                <a:gd name="T14" fmla="*/ 177 w 319"/>
                <a:gd name="T15" fmla="*/ 168 h 231"/>
                <a:gd name="T16" fmla="*/ 247 w 319"/>
                <a:gd name="T17" fmla="*/ 150 h 231"/>
                <a:gd name="T18" fmla="*/ 265 w 319"/>
                <a:gd name="T19" fmla="*/ 150 h 231"/>
                <a:gd name="T20" fmla="*/ 274 w 319"/>
                <a:gd name="T21" fmla="*/ 141 h 231"/>
                <a:gd name="T22" fmla="*/ 292 w 319"/>
                <a:gd name="T23" fmla="*/ 124 h 231"/>
                <a:gd name="T24" fmla="*/ 292 w 319"/>
                <a:gd name="T25" fmla="*/ 115 h 231"/>
                <a:gd name="T26" fmla="*/ 292 w 319"/>
                <a:gd name="T27" fmla="*/ 106 h 231"/>
                <a:gd name="T28" fmla="*/ 292 w 319"/>
                <a:gd name="T29" fmla="*/ 106 h 231"/>
                <a:gd name="T30" fmla="*/ 300 w 319"/>
                <a:gd name="T31" fmla="*/ 106 h 231"/>
                <a:gd name="T32" fmla="*/ 309 w 319"/>
                <a:gd name="T33" fmla="*/ 97 h 231"/>
                <a:gd name="T34" fmla="*/ 318 w 319"/>
                <a:gd name="T35" fmla="*/ 88 h 231"/>
                <a:gd name="T36" fmla="*/ 309 w 319"/>
                <a:gd name="T37" fmla="*/ 71 h 231"/>
                <a:gd name="T38" fmla="*/ 283 w 319"/>
                <a:gd name="T39" fmla="*/ 62 h 231"/>
                <a:gd name="T40" fmla="*/ 274 w 319"/>
                <a:gd name="T41" fmla="*/ 53 h 231"/>
                <a:gd name="T42" fmla="*/ 247 w 319"/>
                <a:gd name="T43" fmla="*/ 53 h 231"/>
                <a:gd name="T44" fmla="*/ 247 w 319"/>
                <a:gd name="T45" fmla="*/ 35 h 231"/>
                <a:gd name="T46" fmla="*/ 239 w 319"/>
                <a:gd name="T47" fmla="*/ 18 h 231"/>
                <a:gd name="T48" fmla="*/ 221 w 319"/>
                <a:gd name="T49" fmla="*/ 0 h 231"/>
                <a:gd name="T50" fmla="*/ 212 w 319"/>
                <a:gd name="T51" fmla="*/ 0 h 231"/>
                <a:gd name="T52" fmla="*/ 195 w 319"/>
                <a:gd name="T53" fmla="*/ 9 h 231"/>
                <a:gd name="T54" fmla="*/ 177 w 319"/>
                <a:gd name="T55" fmla="*/ 18 h 231"/>
                <a:gd name="T56" fmla="*/ 142 w 319"/>
                <a:gd name="T57" fmla="*/ 26 h 231"/>
                <a:gd name="T58" fmla="*/ 80 w 319"/>
                <a:gd name="T59" fmla="*/ 53 h 231"/>
                <a:gd name="T60" fmla="*/ 71 w 319"/>
                <a:gd name="T61" fmla="*/ 71 h 231"/>
                <a:gd name="T62" fmla="*/ 80 w 319"/>
                <a:gd name="T63" fmla="*/ 79 h 231"/>
                <a:gd name="T64" fmla="*/ 89 w 319"/>
                <a:gd name="T65" fmla="*/ 88 h 231"/>
                <a:gd name="T66" fmla="*/ 80 w 319"/>
                <a:gd name="T67" fmla="*/ 97 h 231"/>
                <a:gd name="T68" fmla="*/ 53 w 319"/>
                <a:gd name="T69" fmla="*/ 106 h 231"/>
                <a:gd name="T70" fmla="*/ 36 w 319"/>
                <a:gd name="T71" fmla="*/ 106 h 231"/>
                <a:gd name="T72" fmla="*/ 36 w 319"/>
                <a:gd name="T73" fmla="*/ 124 h 231"/>
                <a:gd name="T74" fmla="*/ 45 w 319"/>
                <a:gd name="T75" fmla="*/ 141 h 231"/>
                <a:gd name="T76" fmla="*/ 53 w 319"/>
                <a:gd name="T77" fmla="*/ 150 h 231"/>
                <a:gd name="T78" fmla="*/ 53 w 319"/>
                <a:gd name="T79" fmla="*/ 150 h 231"/>
                <a:gd name="T80" fmla="*/ 71 w 319"/>
                <a:gd name="T81" fmla="*/ 159 h 231"/>
                <a:gd name="T82" fmla="*/ 18 w 319"/>
                <a:gd name="T83" fmla="*/ 159 h 231"/>
                <a:gd name="T84" fmla="*/ 9 w 319"/>
                <a:gd name="T85" fmla="*/ 168 h 231"/>
                <a:gd name="T86" fmla="*/ 0 w 319"/>
                <a:gd name="T87" fmla="*/ 177 h 231"/>
                <a:gd name="T88" fmla="*/ 9 w 319"/>
                <a:gd name="T89" fmla="*/ 194 h 231"/>
                <a:gd name="T90" fmla="*/ 18 w 319"/>
                <a:gd name="T91" fmla="*/ 2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9" h="231">
                  <a:moveTo>
                    <a:pt x="18" y="212"/>
                  </a:moveTo>
                  <a:lnTo>
                    <a:pt x="18" y="212"/>
                  </a:lnTo>
                  <a:lnTo>
                    <a:pt x="53" y="230"/>
                  </a:lnTo>
                  <a:lnTo>
                    <a:pt x="53" y="230"/>
                  </a:lnTo>
                  <a:lnTo>
                    <a:pt x="71" y="230"/>
                  </a:lnTo>
                  <a:lnTo>
                    <a:pt x="71" y="230"/>
                  </a:lnTo>
                  <a:lnTo>
                    <a:pt x="98" y="221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33" y="194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50" y="177"/>
                  </a:lnTo>
                  <a:lnTo>
                    <a:pt x="177" y="168"/>
                  </a:lnTo>
                  <a:lnTo>
                    <a:pt x="247" y="150"/>
                  </a:lnTo>
                  <a:lnTo>
                    <a:pt x="247" y="150"/>
                  </a:lnTo>
                  <a:lnTo>
                    <a:pt x="265" y="150"/>
                  </a:lnTo>
                  <a:lnTo>
                    <a:pt x="265" y="150"/>
                  </a:lnTo>
                  <a:lnTo>
                    <a:pt x="274" y="141"/>
                  </a:lnTo>
                  <a:lnTo>
                    <a:pt x="274" y="141"/>
                  </a:lnTo>
                  <a:lnTo>
                    <a:pt x="292" y="141"/>
                  </a:lnTo>
                  <a:lnTo>
                    <a:pt x="292" y="124"/>
                  </a:lnTo>
                  <a:lnTo>
                    <a:pt x="292" y="115"/>
                  </a:lnTo>
                  <a:lnTo>
                    <a:pt x="292" y="115"/>
                  </a:lnTo>
                  <a:lnTo>
                    <a:pt x="292" y="106"/>
                  </a:lnTo>
                  <a:lnTo>
                    <a:pt x="292" y="106"/>
                  </a:lnTo>
                  <a:lnTo>
                    <a:pt x="292" y="106"/>
                  </a:lnTo>
                  <a:lnTo>
                    <a:pt x="292" y="106"/>
                  </a:lnTo>
                  <a:lnTo>
                    <a:pt x="292" y="106"/>
                  </a:lnTo>
                  <a:lnTo>
                    <a:pt x="300" y="106"/>
                  </a:lnTo>
                  <a:lnTo>
                    <a:pt x="300" y="106"/>
                  </a:lnTo>
                  <a:lnTo>
                    <a:pt x="309" y="97"/>
                  </a:lnTo>
                  <a:lnTo>
                    <a:pt x="318" y="88"/>
                  </a:lnTo>
                  <a:lnTo>
                    <a:pt x="318" y="88"/>
                  </a:lnTo>
                  <a:lnTo>
                    <a:pt x="309" y="79"/>
                  </a:lnTo>
                  <a:lnTo>
                    <a:pt x="309" y="71"/>
                  </a:lnTo>
                  <a:lnTo>
                    <a:pt x="309" y="71"/>
                  </a:lnTo>
                  <a:lnTo>
                    <a:pt x="283" y="62"/>
                  </a:lnTo>
                  <a:lnTo>
                    <a:pt x="283" y="62"/>
                  </a:lnTo>
                  <a:lnTo>
                    <a:pt x="274" y="53"/>
                  </a:lnTo>
                  <a:lnTo>
                    <a:pt x="274" y="53"/>
                  </a:lnTo>
                  <a:lnTo>
                    <a:pt x="247" y="53"/>
                  </a:lnTo>
                  <a:lnTo>
                    <a:pt x="247" y="35"/>
                  </a:lnTo>
                  <a:lnTo>
                    <a:pt x="247" y="35"/>
                  </a:lnTo>
                  <a:lnTo>
                    <a:pt x="239" y="18"/>
                  </a:lnTo>
                  <a:lnTo>
                    <a:pt x="239" y="18"/>
                  </a:lnTo>
                  <a:lnTo>
                    <a:pt x="239" y="0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5" y="9"/>
                  </a:lnTo>
                  <a:lnTo>
                    <a:pt x="195" y="9"/>
                  </a:lnTo>
                  <a:lnTo>
                    <a:pt x="177" y="18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98" y="44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9" y="88"/>
                  </a:lnTo>
                  <a:lnTo>
                    <a:pt x="89" y="88"/>
                  </a:lnTo>
                  <a:lnTo>
                    <a:pt x="80" y="97"/>
                  </a:lnTo>
                  <a:lnTo>
                    <a:pt x="62" y="106"/>
                  </a:lnTo>
                  <a:lnTo>
                    <a:pt x="53" y="106"/>
                  </a:lnTo>
                  <a:lnTo>
                    <a:pt x="53" y="106"/>
                  </a:lnTo>
                  <a:lnTo>
                    <a:pt x="36" y="106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32"/>
                  </a:lnTo>
                  <a:lnTo>
                    <a:pt x="45" y="141"/>
                  </a:lnTo>
                  <a:lnTo>
                    <a:pt x="53" y="150"/>
                  </a:lnTo>
                  <a:lnTo>
                    <a:pt x="53" y="150"/>
                  </a:lnTo>
                  <a:lnTo>
                    <a:pt x="53" y="150"/>
                  </a:lnTo>
                  <a:lnTo>
                    <a:pt x="53" y="150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53" y="159"/>
                  </a:lnTo>
                  <a:lnTo>
                    <a:pt x="18" y="159"/>
                  </a:lnTo>
                  <a:lnTo>
                    <a:pt x="18" y="159"/>
                  </a:lnTo>
                  <a:lnTo>
                    <a:pt x="9" y="168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85"/>
                  </a:lnTo>
                  <a:lnTo>
                    <a:pt x="9" y="194"/>
                  </a:lnTo>
                  <a:lnTo>
                    <a:pt x="9" y="194"/>
                  </a:lnTo>
                  <a:lnTo>
                    <a:pt x="18" y="2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6" name="Freeform 40">
              <a:extLst>
                <a:ext uri="{FF2B5EF4-FFF2-40B4-BE49-F238E27FC236}">
                  <a16:creationId xmlns="" xmlns:a16="http://schemas.microsoft.com/office/drawing/2014/main" id="{3157AB74-7C6F-4D8E-AE27-017D925DE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2538" y="2208213"/>
              <a:ext cx="120650" cy="63500"/>
            </a:xfrm>
            <a:custGeom>
              <a:avLst/>
              <a:gdLst>
                <a:gd name="T0" fmla="*/ 212 w 337"/>
                <a:gd name="T1" fmla="*/ 9 h 178"/>
                <a:gd name="T2" fmla="*/ 177 w 337"/>
                <a:gd name="T3" fmla="*/ 0 h 178"/>
                <a:gd name="T4" fmla="*/ 97 w 337"/>
                <a:gd name="T5" fmla="*/ 9 h 178"/>
                <a:gd name="T6" fmla="*/ 44 w 337"/>
                <a:gd name="T7" fmla="*/ 35 h 178"/>
                <a:gd name="T8" fmla="*/ 36 w 337"/>
                <a:gd name="T9" fmla="*/ 44 h 178"/>
                <a:gd name="T10" fmla="*/ 27 w 337"/>
                <a:gd name="T11" fmla="*/ 53 h 178"/>
                <a:gd name="T12" fmla="*/ 18 w 337"/>
                <a:gd name="T13" fmla="*/ 62 h 178"/>
                <a:gd name="T14" fmla="*/ 18 w 337"/>
                <a:gd name="T15" fmla="*/ 62 h 178"/>
                <a:gd name="T16" fmla="*/ 9 w 337"/>
                <a:gd name="T17" fmla="*/ 71 h 178"/>
                <a:gd name="T18" fmla="*/ 0 w 337"/>
                <a:gd name="T19" fmla="*/ 71 h 178"/>
                <a:gd name="T20" fmla="*/ 0 w 337"/>
                <a:gd name="T21" fmla="*/ 80 h 178"/>
                <a:gd name="T22" fmla="*/ 0 w 337"/>
                <a:gd name="T23" fmla="*/ 97 h 178"/>
                <a:gd name="T24" fmla="*/ 18 w 337"/>
                <a:gd name="T25" fmla="*/ 106 h 178"/>
                <a:gd name="T26" fmla="*/ 27 w 337"/>
                <a:gd name="T27" fmla="*/ 115 h 178"/>
                <a:gd name="T28" fmla="*/ 36 w 337"/>
                <a:gd name="T29" fmla="*/ 115 h 178"/>
                <a:gd name="T30" fmla="*/ 44 w 337"/>
                <a:gd name="T31" fmla="*/ 115 h 178"/>
                <a:gd name="T32" fmla="*/ 62 w 337"/>
                <a:gd name="T33" fmla="*/ 124 h 178"/>
                <a:gd name="T34" fmla="*/ 97 w 337"/>
                <a:gd name="T35" fmla="*/ 150 h 178"/>
                <a:gd name="T36" fmla="*/ 106 w 337"/>
                <a:gd name="T37" fmla="*/ 141 h 178"/>
                <a:gd name="T38" fmla="*/ 141 w 337"/>
                <a:gd name="T39" fmla="*/ 150 h 178"/>
                <a:gd name="T40" fmla="*/ 168 w 337"/>
                <a:gd name="T41" fmla="*/ 159 h 178"/>
                <a:gd name="T42" fmla="*/ 177 w 337"/>
                <a:gd name="T43" fmla="*/ 168 h 178"/>
                <a:gd name="T44" fmla="*/ 203 w 337"/>
                <a:gd name="T45" fmla="*/ 168 h 178"/>
                <a:gd name="T46" fmla="*/ 265 w 337"/>
                <a:gd name="T47" fmla="*/ 177 h 178"/>
                <a:gd name="T48" fmla="*/ 309 w 337"/>
                <a:gd name="T49" fmla="*/ 159 h 178"/>
                <a:gd name="T50" fmla="*/ 318 w 337"/>
                <a:gd name="T51" fmla="*/ 141 h 178"/>
                <a:gd name="T52" fmla="*/ 309 w 337"/>
                <a:gd name="T53" fmla="*/ 132 h 178"/>
                <a:gd name="T54" fmla="*/ 300 w 337"/>
                <a:gd name="T55" fmla="*/ 124 h 178"/>
                <a:gd name="T56" fmla="*/ 336 w 337"/>
                <a:gd name="T57" fmla="*/ 80 h 178"/>
                <a:gd name="T58" fmla="*/ 336 w 337"/>
                <a:gd name="T59" fmla="*/ 53 h 178"/>
                <a:gd name="T60" fmla="*/ 336 w 337"/>
                <a:gd name="T61" fmla="*/ 44 h 178"/>
                <a:gd name="T62" fmla="*/ 318 w 337"/>
                <a:gd name="T63" fmla="*/ 35 h 178"/>
                <a:gd name="T64" fmla="*/ 265 w 337"/>
                <a:gd name="T65" fmla="*/ 18 h 178"/>
                <a:gd name="T66" fmla="*/ 247 w 337"/>
                <a:gd name="T67" fmla="*/ 18 h 178"/>
                <a:gd name="T68" fmla="*/ 239 w 337"/>
                <a:gd name="T69" fmla="*/ 35 h 178"/>
                <a:gd name="T70" fmla="*/ 221 w 337"/>
                <a:gd name="T71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7" h="178">
                  <a:moveTo>
                    <a:pt x="212" y="9"/>
                  </a:moveTo>
                  <a:lnTo>
                    <a:pt x="212" y="9"/>
                  </a:lnTo>
                  <a:lnTo>
                    <a:pt x="194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97" y="9"/>
                  </a:lnTo>
                  <a:lnTo>
                    <a:pt x="62" y="27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27" y="53"/>
                  </a:lnTo>
                  <a:lnTo>
                    <a:pt x="27" y="53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0" y="71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8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36" y="115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71" y="141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41" y="150"/>
                  </a:lnTo>
                  <a:lnTo>
                    <a:pt x="168" y="159"/>
                  </a:lnTo>
                  <a:lnTo>
                    <a:pt x="168" y="159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65" y="177"/>
                  </a:lnTo>
                  <a:lnTo>
                    <a:pt x="265" y="177"/>
                  </a:lnTo>
                  <a:lnTo>
                    <a:pt x="291" y="177"/>
                  </a:lnTo>
                  <a:lnTo>
                    <a:pt x="309" y="159"/>
                  </a:lnTo>
                  <a:lnTo>
                    <a:pt x="309" y="159"/>
                  </a:lnTo>
                  <a:lnTo>
                    <a:pt x="318" y="141"/>
                  </a:lnTo>
                  <a:lnTo>
                    <a:pt x="318" y="141"/>
                  </a:lnTo>
                  <a:lnTo>
                    <a:pt x="309" y="132"/>
                  </a:lnTo>
                  <a:lnTo>
                    <a:pt x="300" y="124"/>
                  </a:lnTo>
                  <a:lnTo>
                    <a:pt x="300" y="124"/>
                  </a:lnTo>
                  <a:lnTo>
                    <a:pt x="336" y="80"/>
                  </a:lnTo>
                  <a:lnTo>
                    <a:pt x="336" y="80"/>
                  </a:lnTo>
                  <a:lnTo>
                    <a:pt x="336" y="71"/>
                  </a:lnTo>
                  <a:lnTo>
                    <a:pt x="336" y="53"/>
                  </a:lnTo>
                  <a:lnTo>
                    <a:pt x="336" y="53"/>
                  </a:lnTo>
                  <a:lnTo>
                    <a:pt x="336" y="44"/>
                  </a:lnTo>
                  <a:lnTo>
                    <a:pt x="336" y="44"/>
                  </a:lnTo>
                  <a:lnTo>
                    <a:pt x="318" y="35"/>
                  </a:lnTo>
                  <a:lnTo>
                    <a:pt x="300" y="27"/>
                  </a:lnTo>
                  <a:lnTo>
                    <a:pt x="265" y="18"/>
                  </a:lnTo>
                  <a:lnTo>
                    <a:pt x="265" y="18"/>
                  </a:lnTo>
                  <a:lnTo>
                    <a:pt x="247" y="18"/>
                  </a:lnTo>
                  <a:lnTo>
                    <a:pt x="239" y="27"/>
                  </a:lnTo>
                  <a:lnTo>
                    <a:pt x="239" y="35"/>
                  </a:lnTo>
                  <a:lnTo>
                    <a:pt x="239" y="35"/>
                  </a:lnTo>
                  <a:lnTo>
                    <a:pt x="221" y="27"/>
                  </a:lnTo>
                  <a:lnTo>
                    <a:pt x="212" y="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7" name="Freeform 41">
              <a:extLst>
                <a:ext uri="{FF2B5EF4-FFF2-40B4-BE49-F238E27FC236}">
                  <a16:creationId xmlns="" xmlns:a16="http://schemas.microsoft.com/office/drawing/2014/main" id="{E08AC379-AFCB-4E95-A299-44F4F6FE6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4088" y="3106738"/>
              <a:ext cx="57150" cy="209550"/>
            </a:xfrm>
            <a:custGeom>
              <a:avLst/>
              <a:gdLst>
                <a:gd name="T0" fmla="*/ 124 w 160"/>
                <a:gd name="T1" fmla="*/ 292 h 584"/>
                <a:gd name="T2" fmla="*/ 124 w 160"/>
                <a:gd name="T3" fmla="*/ 256 h 584"/>
                <a:gd name="T4" fmla="*/ 97 w 160"/>
                <a:gd name="T5" fmla="*/ 177 h 584"/>
                <a:gd name="T6" fmla="*/ 97 w 160"/>
                <a:gd name="T7" fmla="*/ 124 h 584"/>
                <a:gd name="T8" fmla="*/ 97 w 160"/>
                <a:gd name="T9" fmla="*/ 115 h 584"/>
                <a:gd name="T10" fmla="*/ 97 w 160"/>
                <a:gd name="T11" fmla="*/ 71 h 584"/>
                <a:gd name="T12" fmla="*/ 88 w 160"/>
                <a:gd name="T13" fmla="*/ 62 h 584"/>
                <a:gd name="T14" fmla="*/ 62 w 160"/>
                <a:gd name="T15" fmla="*/ 9 h 584"/>
                <a:gd name="T16" fmla="*/ 53 w 160"/>
                <a:gd name="T17" fmla="*/ 0 h 584"/>
                <a:gd name="T18" fmla="*/ 44 w 160"/>
                <a:gd name="T19" fmla="*/ 0 h 584"/>
                <a:gd name="T20" fmla="*/ 27 w 160"/>
                <a:gd name="T21" fmla="*/ 18 h 584"/>
                <a:gd name="T22" fmla="*/ 27 w 160"/>
                <a:gd name="T23" fmla="*/ 27 h 584"/>
                <a:gd name="T24" fmla="*/ 18 w 160"/>
                <a:gd name="T25" fmla="*/ 44 h 584"/>
                <a:gd name="T26" fmla="*/ 18 w 160"/>
                <a:gd name="T27" fmla="*/ 44 h 584"/>
                <a:gd name="T28" fmla="*/ 0 w 160"/>
                <a:gd name="T29" fmla="*/ 62 h 584"/>
                <a:gd name="T30" fmla="*/ 0 w 160"/>
                <a:gd name="T31" fmla="*/ 80 h 584"/>
                <a:gd name="T32" fmla="*/ 0 w 160"/>
                <a:gd name="T33" fmla="*/ 89 h 584"/>
                <a:gd name="T34" fmla="*/ 0 w 160"/>
                <a:gd name="T35" fmla="*/ 115 h 584"/>
                <a:gd name="T36" fmla="*/ 0 w 160"/>
                <a:gd name="T37" fmla="*/ 142 h 584"/>
                <a:gd name="T38" fmla="*/ 18 w 160"/>
                <a:gd name="T39" fmla="*/ 230 h 584"/>
                <a:gd name="T40" fmla="*/ 18 w 160"/>
                <a:gd name="T41" fmla="*/ 247 h 584"/>
                <a:gd name="T42" fmla="*/ 18 w 160"/>
                <a:gd name="T43" fmla="*/ 327 h 584"/>
                <a:gd name="T44" fmla="*/ 9 w 160"/>
                <a:gd name="T45" fmla="*/ 433 h 584"/>
                <a:gd name="T46" fmla="*/ 18 w 160"/>
                <a:gd name="T47" fmla="*/ 468 h 584"/>
                <a:gd name="T48" fmla="*/ 9 w 160"/>
                <a:gd name="T49" fmla="*/ 521 h 584"/>
                <a:gd name="T50" fmla="*/ 0 w 160"/>
                <a:gd name="T51" fmla="*/ 565 h 584"/>
                <a:gd name="T52" fmla="*/ 9 w 160"/>
                <a:gd name="T53" fmla="*/ 583 h 584"/>
                <a:gd name="T54" fmla="*/ 18 w 160"/>
                <a:gd name="T55" fmla="*/ 583 h 584"/>
                <a:gd name="T56" fmla="*/ 35 w 160"/>
                <a:gd name="T57" fmla="*/ 565 h 584"/>
                <a:gd name="T58" fmla="*/ 35 w 160"/>
                <a:gd name="T59" fmla="*/ 565 h 584"/>
                <a:gd name="T60" fmla="*/ 44 w 160"/>
                <a:gd name="T61" fmla="*/ 565 h 584"/>
                <a:gd name="T62" fmla="*/ 53 w 160"/>
                <a:gd name="T63" fmla="*/ 556 h 584"/>
                <a:gd name="T64" fmla="*/ 71 w 160"/>
                <a:gd name="T65" fmla="*/ 556 h 584"/>
                <a:gd name="T66" fmla="*/ 80 w 160"/>
                <a:gd name="T67" fmla="*/ 548 h 584"/>
                <a:gd name="T68" fmla="*/ 80 w 160"/>
                <a:gd name="T69" fmla="*/ 530 h 584"/>
                <a:gd name="T70" fmla="*/ 71 w 160"/>
                <a:gd name="T71" fmla="*/ 512 h 584"/>
                <a:gd name="T72" fmla="*/ 53 w 160"/>
                <a:gd name="T73" fmla="*/ 477 h 584"/>
                <a:gd name="T74" fmla="*/ 53 w 160"/>
                <a:gd name="T75" fmla="*/ 468 h 584"/>
                <a:gd name="T76" fmla="*/ 62 w 160"/>
                <a:gd name="T77" fmla="*/ 442 h 584"/>
                <a:gd name="T78" fmla="*/ 62 w 160"/>
                <a:gd name="T79" fmla="*/ 433 h 584"/>
                <a:gd name="T80" fmla="*/ 71 w 160"/>
                <a:gd name="T81" fmla="*/ 415 h 584"/>
                <a:gd name="T82" fmla="*/ 71 w 160"/>
                <a:gd name="T83" fmla="*/ 389 h 584"/>
                <a:gd name="T84" fmla="*/ 88 w 160"/>
                <a:gd name="T85" fmla="*/ 371 h 584"/>
                <a:gd name="T86" fmla="*/ 106 w 160"/>
                <a:gd name="T87" fmla="*/ 380 h 584"/>
                <a:gd name="T88" fmla="*/ 133 w 160"/>
                <a:gd name="T89" fmla="*/ 389 h 584"/>
                <a:gd name="T90" fmla="*/ 141 w 160"/>
                <a:gd name="T91" fmla="*/ 398 h 584"/>
                <a:gd name="T92" fmla="*/ 150 w 160"/>
                <a:gd name="T93" fmla="*/ 398 h 584"/>
                <a:gd name="T94" fmla="*/ 159 w 160"/>
                <a:gd name="T95" fmla="*/ 371 h 584"/>
                <a:gd name="T96" fmla="*/ 124 w 160"/>
                <a:gd name="T97" fmla="*/ 29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" h="584">
                  <a:moveTo>
                    <a:pt x="124" y="292"/>
                  </a:moveTo>
                  <a:lnTo>
                    <a:pt x="124" y="292"/>
                  </a:lnTo>
                  <a:lnTo>
                    <a:pt x="124" y="256"/>
                  </a:lnTo>
                  <a:lnTo>
                    <a:pt x="124" y="256"/>
                  </a:lnTo>
                  <a:lnTo>
                    <a:pt x="97" y="177"/>
                  </a:lnTo>
                  <a:lnTo>
                    <a:pt x="97" y="177"/>
                  </a:lnTo>
                  <a:lnTo>
                    <a:pt x="88" y="150"/>
                  </a:lnTo>
                  <a:lnTo>
                    <a:pt x="97" y="124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106" y="80"/>
                  </a:lnTo>
                  <a:lnTo>
                    <a:pt x="97" y="71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71" y="36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7" y="1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0" y="53"/>
                  </a:lnTo>
                  <a:lnTo>
                    <a:pt x="0" y="6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42"/>
                  </a:lnTo>
                  <a:lnTo>
                    <a:pt x="0" y="168"/>
                  </a:lnTo>
                  <a:lnTo>
                    <a:pt x="18" y="230"/>
                  </a:lnTo>
                  <a:lnTo>
                    <a:pt x="18" y="230"/>
                  </a:lnTo>
                  <a:lnTo>
                    <a:pt x="18" y="247"/>
                  </a:lnTo>
                  <a:lnTo>
                    <a:pt x="18" y="327"/>
                  </a:lnTo>
                  <a:lnTo>
                    <a:pt x="18" y="327"/>
                  </a:lnTo>
                  <a:lnTo>
                    <a:pt x="9" y="406"/>
                  </a:lnTo>
                  <a:lnTo>
                    <a:pt x="9" y="433"/>
                  </a:lnTo>
                  <a:lnTo>
                    <a:pt x="9" y="433"/>
                  </a:lnTo>
                  <a:lnTo>
                    <a:pt x="18" y="468"/>
                  </a:lnTo>
                  <a:lnTo>
                    <a:pt x="9" y="521"/>
                  </a:lnTo>
                  <a:lnTo>
                    <a:pt x="9" y="521"/>
                  </a:lnTo>
                  <a:lnTo>
                    <a:pt x="0" y="548"/>
                  </a:lnTo>
                  <a:lnTo>
                    <a:pt x="0" y="565"/>
                  </a:lnTo>
                  <a:lnTo>
                    <a:pt x="0" y="565"/>
                  </a:lnTo>
                  <a:lnTo>
                    <a:pt x="9" y="583"/>
                  </a:lnTo>
                  <a:lnTo>
                    <a:pt x="18" y="583"/>
                  </a:lnTo>
                  <a:lnTo>
                    <a:pt x="18" y="583"/>
                  </a:lnTo>
                  <a:lnTo>
                    <a:pt x="35" y="583"/>
                  </a:lnTo>
                  <a:lnTo>
                    <a:pt x="35" y="565"/>
                  </a:lnTo>
                  <a:lnTo>
                    <a:pt x="35" y="565"/>
                  </a:lnTo>
                  <a:lnTo>
                    <a:pt x="35" y="565"/>
                  </a:lnTo>
                  <a:lnTo>
                    <a:pt x="35" y="565"/>
                  </a:lnTo>
                  <a:lnTo>
                    <a:pt x="44" y="565"/>
                  </a:lnTo>
                  <a:lnTo>
                    <a:pt x="44" y="565"/>
                  </a:lnTo>
                  <a:lnTo>
                    <a:pt x="53" y="556"/>
                  </a:lnTo>
                  <a:lnTo>
                    <a:pt x="53" y="556"/>
                  </a:lnTo>
                  <a:lnTo>
                    <a:pt x="71" y="556"/>
                  </a:lnTo>
                  <a:lnTo>
                    <a:pt x="80" y="548"/>
                  </a:lnTo>
                  <a:lnTo>
                    <a:pt x="80" y="548"/>
                  </a:lnTo>
                  <a:lnTo>
                    <a:pt x="80" y="539"/>
                  </a:lnTo>
                  <a:lnTo>
                    <a:pt x="80" y="530"/>
                  </a:lnTo>
                  <a:lnTo>
                    <a:pt x="80" y="530"/>
                  </a:lnTo>
                  <a:lnTo>
                    <a:pt x="71" y="512"/>
                  </a:lnTo>
                  <a:lnTo>
                    <a:pt x="53" y="477"/>
                  </a:lnTo>
                  <a:lnTo>
                    <a:pt x="53" y="477"/>
                  </a:lnTo>
                  <a:lnTo>
                    <a:pt x="53" y="468"/>
                  </a:lnTo>
                  <a:lnTo>
                    <a:pt x="53" y="468"/>
                  </a:lnTo>
                  <a:lnTo>
                    <a:pt x="53" y="459"/>
                  </a:lnTo>
                  <a:lnTo>
                    <a:pt x="62" y="442"/>
                  </a:lnTo>
                  <a:lnTo>
                    <a:pt x="62" y="442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71" y="415"/>
                  </a:lnTo>
                  <a:lnTo>
                    <a:pt x="71" y="389"/>
                  </a:lnTo>
                  <a:lnTo>
                    <a:pt x="71" y="389"/>
                  </a:lnTo>
                  <a:lnTo>
                    <a:pt x="80" y="380"/>
                  </a:lnTo>
                  <a:lnTo>
                    <a:pt x="88" y="371"/>
                  </a:lnTo>
                  <a:lnTo>
                    <a:pt x="88" y="371"/>
                  </a:lnTo>
                  <a:lnTo>
                    <a:pt x="106" y="380"/>
                  </a:lnTo>
                  <a:lnTo>
                    <a:pt x="124" y="389"/>
                  </a:lnTo>
                  <a:lnTo>
                    <a:pt x="133" y="389"/>
                  </a:lnTo>
                  <a:lnTo>
                    <a:pt x="133" y="389"/>
                  </a:lnTo>
                  <a:lnTo>
                    <a:pt x="141" y="398"/>
                  </a:lnTo>
                  <a:lnTo>
                    <a:pt x="150" y="398"/>
                  </a:lnTo>
                  <a:lnTo>
                    <a:pt x="150" y="398"/>
                  </a:lnTo>
                  <a:lnTo>
                    <a:pt x="159" y="380"/>
                  </a:lnTo>
                  <a:lnTo>
                    <a:pt x="159" y="371"/>
                  </a:lnTo>
                  <a:lnTo>
                    <a:pt x="159" y="371"/>
                  </a:lnTo>
                  <a:lnTo>
                    <a:pt x="124" y="2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8" name="Freeform 42">
              <a:extLst>
                <a:ext uri="{FF2B5EF4-FFF2-40B4-BE49-F238E27FC236}">
                  <a16:creationId xmlns="" xmlns:a16="http://schemas.microsoft.com/office/drawing/2014/main" id="{CB7C2DD6-770B-4BFF-A3D2-2AB344F81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8463" y="2347913"/>
              <a:ext cx="371475" cy="250825"/>
            </a:xfrm>
            <a:custGeom>
              <a:avLst/>
              <a:gdLst>
                <a:gd name="T0" fmla="*/ 53 w 1033"/>
                <a:gd name="T1" fmla="*/ 591 h 698"/>
                <a:gd name="T2" fmla="*/ 62 w 1033"/>
                <a:gd name="T3" fmla="*/ 591 h 698"/>
                <a:gd name="T4" fmla="*/ 71 w 1033"/>
                <a:gd name="T5" fmla="*/ 626 h 698"/>
                <a:gd name="T6" fmla="*/ 106 w 1033"/>
                <a:gd name="T7" fmla="*/ 617 h 698"/>
                <a:gd name="T8" fmla="*/ 123 w 1033"/>
                <a:gd name="T9" fmla="*/ 609 h 698"/>
                <a:gd name="T10" fmla="*/ 141 w 1033"/>
                <a:gd name="T11" fmla="*/ 626 h 698"/>
                <a:gd name="T12" fmla="*/ 132 w 1033"/>
                <a:gd name="T13" fmla="*/ 662 h 698"/>
                <a:gd name="T14" fmla="*/ 247 w 1033"/>
                <a:gd name="T15" fmla="*/ 688 h 698"/>
                <a:gd name="T16" fmla="*/ 362 w 1033"/>
                <a:gd name="T17" fmla="*/ 688 h 698"/>
                <a:gd name="T18" fmla="*/ 362 w 1033"/>
                <a:gd name="T19" fmla="*/ 653 h 698"/>
                <a:gd name="T20" fmla="*/ 265 w 1033"/>
                <a:gd name="T21" fmla="*/ 564 h 698"/>
                <a:gd name="T22" fmla="*/ 273 w 1033"/>
                <a:gd name="T23" fmla="*/ 494 h 698"/>
                <a:gd name="T24" fmla="*/ 291 w 1033"/>
                <a:gd name="T25" fmla="*/ 459 h 698"/>
                <a:gd name="T26" fmla="*/ 344 w 1033"/>
                <a:gd name="T27" fmla="*/ 388 h 698"/>
                <a:gd name="T28" fmla="*/ 362 w 1033"/>
                <a:gd name="T29" fmla="*/ 379 h 698"/>
                <a:gd name="T30" fmla="*/ 379 w 1033"/>
                <a:gd name="T31" fmla="*/ 344 h 698"/>
                <a:gd name="T32" fmla="*/ 423 w 1033"/>
                <a:gd name="T33" fmla="*/ 317 h 698"/>
                <a:gd name="T34" fmla="*/ 432 w 1033"/>
                <a:gd name="T35" fmla="*/ 282 h 698"/>
                <a:gd name="T36" fmla="*/ 476 w 1033"/>
                <a:gd name="T37" fmla="*/ 273 h 698"/>
                <a:gd name="T38" fmla="*/ 520 w 1033"/>
                <a:gd name="T39" fmla="*/ 256 h 698"/>
                <a:gd name="T40" fmla="*/ 565 w 1033"/>
                <a:gd name="T41" fmla="*/ 229 h 698"/>
                <a:gd name="T42" fmla="*/ 873 w 1033"/>
                <a:gd name="T43" fmla="*/ 123 h 698"/>
                <a:gd name="T44" fmla="*/ 1032 w 1033"/>
                <a:gd name="T45" fmla="*/ 44 h 698"/>
                <a:gd name="T46" fmla="*/ 1023 w 1033"/>
                <a:gd name="T47" fmla="*/ 8 h 698"/>
                <a:gd name="T48" fmla="*/ 970 w 1033"/>
                <a:gd name="T49" fmla="*/ 0 h 698"/>
                <a:gd name="T50" fmla="*/ 838 w 1033"/>
                <a:gd name="T51" fmla="*/ 44 h 698"/>
                <a:gd name="T52" fmla="*/ 741 w 1033"/>
                <a:gd name="T53" fmla="*/ 61 h 698"/>
                <a:gd name="T54" fmla="*/ 644 w 1033"/>
                <a:gd name="T55" fmla="*/ 70 h 698"/>
                <a:gd name="T56" fmla="*/ 591 w 1033"/>
                <a:gd name="T57" fmla="*/ 70 h 698"/>
                <a:gd name="T58" fmla="*/ 547 w 1033"/>
                <a:gd name="T59" fmla="*/ 88 h 698"/>
                <a:gd name="T60" fmla="*/ 485 w 1033"/>
                <a:gd name="T61" fmla="*/ 114 h 698"/>
                <a:gd name="T62" fmla="*/ 397 w 1033"/>
                <a:gd name="T63" fmla="*/ 141 h 698"/>
                <a:gd name="T64" fmla="*/ 362 w 1033"/>
                <a:gd name="T65" fmla="*/ 158 h 698"/>
                <a:gd name="T66" fmla="*/ 326 w 1033"/>
                <a:gd name="T67" fmla="*/ 185 h 698"/>
                <a:gd name="T68" fmla="*/ 300 w 1033"/>
                <a:gd name="T69" fmla="*/ 176 h 698"/>
                <a:gd name="T70" fmla="*/ 291 w 1033"/>
                <a:gd name="T71" fmla="*/ 220 h 698"/>
                <a:gd name="T72" fmla="*/ 291 w 1033"/>
                <a:gd name="T73" fmla="*/ 238 h 698"/>
                <a:gd name="T74" fmla="*/ 265 w 1033"/>
                <a:gd name="T75" fmla="*/ 256 h 698"/>
                <a:gd name="T76" fmla="*/ 265 w 1033"/>
                <a:gd name="T77" fmla="*/ 273 h 698"/>
                <a:gd name="T78" fmla="*/ 247 w 1033"/>
                <a:gd name="T79" fmla="*/ 282 h 698"/>
                <a:gd name="T80" fmla="*/ 203 w 1033"/>
                <a:gd name="T81" fmla="*/ 317 h 698"/>
                <a:gd name="T82" fmla="*/ 176 w 1033"/>
                <a:gd name="T83" fmla="*/ 335 h 698"/>
                <a:gd name="T84" fmla="*/ 194 w 1033"/>
                <a:gd name="T85" fmla="*/ 370 h 698"/>
                <a:gd name="T86" fmla="*/ 176 w 1033"/>
                <a:gd name="T87" fmla="*/ 397 h 698"/>
                <a:gd name="T88" fmla="*/ 141 w 1033"/>
                <a:gd name="T89" fmla="*/ 406 h 698"/>
                <a:gd name="T90" fmla="*/ 123 w 1033"/>
                <a:gd name="T91" fmla="*/ 423 h 698"/>
                <a:gd name="T92" fmla="*/ 88 w 1033"/>
                <a:gd name="T93" fmla="*/ 441 h 698"/>
                <a:gd name="T94" fmla="*/ 88 w 1033"/>
                <a:gd name="T95" fmla="*/ 467 h 698"/>
                <a:gd name="T96" fmla="*/ 106 w 1033"/>
                <a:gd name="T97" fmla="*/ 485 h 698"/>
                <a:gd name="T98" fmla="*/ 71 w 1033"/>
                <a:gd name="T99" fmla="*/ 512 h 698"/>
                <a:gd name="T100" fmla="*/ 44 w 1033"/>
                <a:gd name="T101" fmla="*/ 520 h 698"/>
                <a:gd name="T102" fmla="*/ 0 w 1033"/>
                <a:gd name="T103" fmla="*/ 55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3" h="698">
                  <a:moveTo>
                    <a:pt x="9" y="582"/>
                  </a:moveTo>
                  <a:lnTo>
                    <a:pt x="9" y="582"/>
                  </a:lnTo>
                  <a:lnTo>
                    <a:pt x="26" y="582"/>
                  </a:lnTo>
                  <a:lnTo>
                    <a:pt x="53" y="591"/>
                  </a:lnTo>
                  <a:lnTo>
                    <a:pt x="53" y="591"/>
                  </a:lnTo>
                  <a:lnTo>
                    <a:pt x="62" y="591"/>
                  </a:lnTo>
                  <a:lnTo>
                    <a:pt x="62" y="591"/>
                  </a:lnTo>
                  <a:lnTo>
                    <a:pt x="71" y="591"/>
                  </a:lnTo>
                  <a:lnTo>
                    <a:pt x="62" y="591"/>
                  </a:lnTo>
                  <a:lnTo>
                    <a:pt x="62" y="591"/>
                  </a:lnTo>
                  <a:lnTo>
                    <a:pt x="62" y="600"/>
                  </a:lnTo>
                  <a:lnTo>
                    <a:pt x="62" y="617"/>
                  </a:lnTo>
                  <a:lnTo>
                    <a:pt x="62" y="617"/>
                  </a:lnTo>
                  <a:lnTo>
                    <a:pt x="71" y="626"/>
                  </a:lnTo>
                  <a:lnTo>
                    <a:pt x="71" y="626"/>
                  </a:lnTo>
                  <a:lnTo>
                    <a:pt x="79" y="635"/>
                  </a:lnTo>
                  <a:lnTo>
                    <a:pt x="88" y="635"/>
                  </a:lnTo>
                  <a:lnTo>
                    <a:pt x="88" y="635"/>
                  </a:lnTo>
                  <a:lnTo>
                    <a:pt x="106" y="626"/>
                  </a:lnTo>
                  <a:lnTo>
                    <a:pt x="106" y="617"/>
                  </a:lnTo>
                  <a:lnTo>
                    <a:pt x="106" y="609"/>
                  </a:lnTo>
                  <a:lnTo>
                    <a:pt x="106" y="609"/>
                  </a:lnTo>
                  <a:lnTo>
                    <a:pt x="106" y="600"/>
                  </a:lnTo>
                  <a:lnTo>
                    <a:pt x="106" y="600"/>
                  </a:lnTo>
                  <a:lnTo>
                    <a:pt x="123" y="609"/>
                  </a:lnTo>
                  <a:lnTo>
                    <a:pt x="141" y="626"/>
                  </a:lnTo>
                  <a:lnTo>
                    <a:pt x="141" y="626"/>
                  </a:lnTo>
                  <a:lnTo>
                    <a:pt x="141" y="626"/>
                  </a:lnTo>
                  <a:lnTo>
                    <a:pt x="141" y="626"/>
                  </a:lnTo>
                  <a:lnTo>
                    <a:pt x="141" y="626"/>
                  </a:lnTo>
                  <a:lnTo>
                    <a:pt x="141" y="626"/>
                  </a:lnTo>
                  <a:lnTo>
                    <a:pt x="132" y="635"/>
                  </a:lnTo>
                  <a:lnTo>
                    <a:pt x="123" y="644"/>
                  </a:lnTo>
                  <a:lnTo>
                    <a:pt x="123" y="644"/>
                  </a:lnTo>
                  <a:lnTo>
                    <a:pt x="132" y="662"/>
                  </a:lnTo>
                  <a:lnTo>
                    <a:pt x="132" y="662"/>
                  </a:lnTo>
                  <a:lnTo>
                    <a:pt x="150" y="670"/>
                  </a:lnTo>
                  <a:lnTo>
                    <a:pt x="176" y="679"/>
                  </a:lnTo>
                  <a:lnTo>
                    <a:pt x="212" y="688"/>
                  </a:lnTo>
                  <a:lnTo>
                    <a:pt x="247" y="688"/>
                  </a:lnTo>
                  <a:lnTo>
                    <a:pt x="247" y="688"/>
                  </a:lnTo>
                  <a:lnTo>
                    <a:pt x="326" y="697"/>
                  </a:lnTo>
                  <a:lnTo>
                    <a:pt x="326" y="697"/>
                  </a:lnTo>
                  <a:lnTo>
                    <a:pt x="353" y="688"/>
                  </a:lnTo>
                  <a:lnTo>
                    <a:pt x="362" y="688"/>
                  </a:lnTo>
                  <a:lnTo>
                    <a:pt x="362" y="688"/>
                  </a:lnTo>
                  <a:lnTo>
                    <a:pt x="370" y="670"/>
                  </a:lnTo>
                  <a:lnTo>
                    <a:pt x="370" y="670"/>
                  </a:lnTo>
                  <a:lnTo>
                    <a:pt x="362" y="653"/>
                  </a:lnTo>
                  <a:lnTo>
                    <a:pt x="362" y="653"/>
                  </a:lnTo>
                  <a:lnTo>
                    <a:pt x="335" y="635"/>
                  </a:lnTo>
                  <a:lnTo>
                    <a:pt x="335" y="635"/>
                  </a:lnTo>
                  <a:lnTo>
                    <a:pt x="291" y="600"/>
                  </a:lnTo>
                  <a:lnTo>
                    <a:pt x="291" y="600"/>
                  </a:lnTo>
                  <a:lnTo>
                    <a:pt x="265" y="564"/>
                  </a:lnTo>
                  <a:lnTo>
                    <a:pt x="256" y="538"/>
                  </a:lnTo>
                  <a:lnTo>
                    <a:pt x="256" y="520"/>
                  </a:lnTo>
                  <a:lnTo>
                    <a:pt x="256" y="520"/>
                  </a:lnTo>
                  <a:lnTo>
                    <a:pt x="256" y="512"/>
                  </a:lnTo>
                  <a:lnTo>
                    <a:pt x="273" y="494"/>
                  </a:lnTo>
                  <a:lnTo>
                    <a:pt x="273" y="494"/>
                  </a:lnTo>
                  <a:lnTo>
                    <a:pt x="291" y="476"/>
                  </a:lnTo>
                  <a:lnTo>
                    <a:pt x="291" y="459"/>
                  </a:lnTo>
                  <a:lnTo>
                    <a:pt x="291" y="459"/>
                  </a:lnTo>
                  <a:lnTo>
                    <a:pt x="291" y="459"/>
                  </a:lnTo>
                  <a:lnTo>
                    <a:pt x="300" y="450"/>
                  </a:lnTo>
                  <a:lnTo>
                    <a:pt x="318" y="432"/>
                  </a:lnTo>
                  <a:lnTo>
                    <a:pt x="318" y="432"/>
                  </a:lnTo>
                  <a:lnTo>
                    <a:pt x="335" y="414"/>
                  </a:lnTo>
                  <a:lnTo>
                    <a:pt x="344" y="388"/>
                  </a:lnTo>
                  <a:lnTo>
                    <a:pt x="344" y="388"/>
                  </a:lnTo>
                  <a:lnTo>
                    <a:pt x="353" y="379"/>
                  </a:lnTo>
                  <a:lnTo>
                    <a:pt x="362" y="379"/>
                  </a:lnTo>
                  <a:lnTo>
                    <a:pt x="362" y="379"/>
                  </a:lnTo>
                  <a:lnTo>
                    <a:pt x="362" y="379"/>
                  </a:lnTo>
                  <a:lnTo>
                    <a:pt x="379" y="370"/>
                  </a:lnTo>
                  <a:lnTo>
                    <a:pt x="379" y="361"/>
                  </a:lnTo>
                  <a:lnTo>
                    <a:pt x="379" y="353"/>
                  </a:lnTo>
                  <a:lnTo>
                    <a:pt x="379" y="353"/>
                  </a:lnTo>
                  <a:lnTo>
                    <a:pt x="379" y="344"/>
                  </a:lnTo>
                  <a:lnTo>
                    <a:pt x="379" y="344"/>
                  </a:lnTo>
                  <a:lnTo>
                    <a:pt x="388" y="344"/>
                  </a:lnTo>
                  <a:lnTo>
                    <a:pt x="388" y="344"/>
                  </a:lnTo>
                  <a:lnTo>
                    <a:pt x="406" y="335"/>
                  </a:lnTo>
                  <a:lnTo>
                    <a:pt x="423" y="317"/>
                  </a:lnTo>
                  <a:lnTo>
                    <a:pt x="423" y="317"/>
                  </a:lnTo>
                  <a:lnTo>
                    <a:pt x="432" y="300"/>
                  </a:lnTo>
                  <a:lnTo>
                    <a:pt x="432" y="282"/>
                  </a:lnTo>
                  <a:lnTo>
                    <a:pt x="432" y="282"/>
                  </a:lnTo>
                  <a:lnTo>
                    <a:pt x="432" y="282"/>
                  </a:lnTo>
                  <a:lnTo>
                    <a:pt x="432" y="282"/>
                  </a:lnTo>
                  <a:lnTo>
                    <a:pt x="441" y="282"/>
                  </a:lnTo>
                  <a:lnTo>
                    <a:pt x="441" y="282"/>
                  </a:lnTo>
                  <a:lnTo>
                    <a:pt x="468" y="282"/>
                  </a:lnTo>
                  <a:lnTo>
                    <a:pt x="476" y="273"/>
                  </a:lnTo>
                  <a:lnTo>
                    <a:pt x="485" y="264"/>
                  </a:lnTo>
                  <a:lnTo>
                    <a:pt x="485" y="264"/>
                  </a:lnTo>
                  <a:lnTo>
                    <a:pt x="512" y="256"/>
                  </a:lnTo>
                  <a:lnTo>
                    <a:pt x="512" y="256"/>
                  </a:lnTo>
                  <a:lnTo>
                    <a:pt x="520" y="256"/>
                  </a:lnTo>
                  <a:lnTo>
                    <a:pt x="520" y="256"/>
                  </a:lnTo>
                  <a:lnTo>
                    <a:pt x="529" y="256"/>
                  </a:lnTo>
                  <a:lnTo>
                    <a:pt x="529" y="256"/>
                  </a:lnTo>
                  <a:lnTo>
                    <a:pt x="547" y="247"/>
                  </a:lnTo>
                  <a:lnTo>
                    <a:pt x="565" y="229"/>
                  </a:lnTo>
                  <a:lnTo>
                    <a:pt x="565" y="229"/>
                  </a:lnTo>
                  <a:lnTo>
                    <a:pt x="600" y="211"/>
                  </a:lnTo>
                  <a:lnTo>
                    <a:pt x="679" y="176"/>
                  </a:lnTo>
                  <a:lnTo>
                    <a:pt x="776" y="150"/>
                  </a:lnTo>
                  <a:lnTo>
                    <a:pt x="873" y="123"/>
                  </a:lnTo>
                  <a:lnTo>
                    <a:pt x="873" y="123"/>
                  </a:lnTo>
                  <a:lnTo>
                    <a:pt x="926" y="105"/>
                  </a:lnTo>
                  <a:lnTo>
                    <a:pt x="970" y="88"/>
                  </a:lnTo>
                  <a:lnTo>
                    <a:pt x="1015" y="61"/>
                  </a:lnTo>
                  <a:lnTo>
                    <a:pt x="1032" y="44"/>
                  </a:lnTo>
                  <a:lnTo>
                    <a:pt x="1032" y="44"/>
                  </a:lnTo>
                  <a:lnTo>
                    <a:pt x="1032" y="35"/>
                  </a:lnTo>
                  <a:lnTo>
                    <a:pt x="1032" y="35"/>
                  </a:lnTo>
                  <a:lnTo>
                    <a:pt x="1023" y="8"/>
                  </a:lnTo>
                  <a:lnTo>
                    <a:pt x="1023" y="8"/>
                  </a:lnTo>
                  <a:lnTo>
                    <a:pt x="1015" y="8"/>
                  </a:lnTo>
                  <a:lnTo>
                    <a:pt x="1015" y="8"/>
                  </a:lnTo>
                  <a:lnTo>
                    <a:pt x="997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35" y="0"/>
                  </a:lnTo>
                  <a:lnTo>
                    <a:pt x="891" y="17"/>
                  </a:lnTo>
                  <a:lnTo>
                    <a:pt x="856" y="26"/>
                  </a:lnTo>
                  <a:lnTo>
                    <a:pt x="838" y="44"/>
                  </a:lnTo>
                  <a:lnTo>
                    <a:pt x="838" y="44"/>
                  </a:lnTo>
                  <a:lnTo>
                    <a:pt x="812" y="52"/>
                  </a:lnTo>
                  <a:lnTo>
                    <a:pt x="785" y="52"/>
                  </a:lnTo>
                  <a:lnTo>
                    <a:pt x="785" y="52"/>
                  </a:lnTo>
                  <a:lnTo>
                    <a:pt x="768" y="52"/>
                  </a:lnTo>
                  <a:lnTo>
                    <a:pt x="741" y="61"/>
                  </a:lnTo>
                  <a:lnTo>
                    <a:pt x="741" y="61"/>
                  </a:lnTo>
                  <a:lnTo>
                    <a:pt x="715" y="79"/>
                  </a:lnTo>
                  <a:lnTo>
                    <a:pt x="670" y="79"/>
                  </a:lnTo>
                  <a:lnTo>
                    <a:pt x="670" y="79"/>
                  </a:lnTo>
                  <a:lnTo>
                    <a:pt x="644" y="70"/>
                  </a:lnTo>
                  <a:lnTo>
                    <a:pt x="644" y="70"/>
                  </a:lnTo>
                  <a:lnTo>
                    <a:pt x="626" y="70"/>
                  </a:lnTo>
                  <a:lnTo>
                    <a:pt x="609" y="70"/>
                  </a:lnTo>
                  <a:lnTo>
                    <a:pt x="591" y="70"/>
                  </a:lnTo>
                  <a:lnTo>
                    <a:pt x="591" y="70"/>
                  </a:lnTo>
                  <a:lnTo>
                    <a:pt x="582" y="79"/>
                  </a:lnTo>
                  <a:lnTo>
                    <a:pt x="582" y="79"/>
                  </a:lnTo>
                  <a:lnTo>
                    <a:pt x="573" y="79"/>
                  </a:lnTo>
                  <a:lnTo>
                    <a:pt x="573" y="79"/>
                  </a:lnTo>
                  <a:lnTo>
                    <a:pt x="547" y="88"/>
                  </a:lnTo>
                  <a:lnTo>
                    <a:pt x="547" y="88"/>
                  </a:lnTo>
                  <a:lnTo>
                    <a:pt x="529" y="97"/>
                  </a:lnTo>
                  <a:lnTo>
                    <a:pt x="512" y="105"/>
                  </a:lnTo>
                  <a:lnTo>
                    <a:pt x="512" y="105"/>
                  </a:lnTo>
                  <a:lnTo>
                    <a:pt x="485" y="114"/>
                  </a:lnTo>
                  <a:lnTo>
                    <a:pt x="485" y="114"/>
                  </a:lnTo>
                  <a:lnTo>
                    <a:pt x="432" y="123"/>
                  </a:lnTo>
                  <a:lnTo>
                    <a:pt x="415" y="132"/>
                  </a:lnTo>
                  <a:lnTo>
                    <a:pt x="397" y="141"/>
                  </a:lnTo>
                  <a:lnTo>
                    <a:pt x="397" y="141"/>
                  </a:lnTo>
                  <a:lnTo>
                    <a:pt x="397" y="150"/>
                  </a:lnTo>
                  <a:lnTo>
                    <a:pt x="397" y="150"/>
                  </a:lnTo>
                  <a:lnTo>
                    <a:pt x="379" y="158"/>
                  </a:lnTo>
                  <a:lnTo>
                    <a:pt x="379" y="158"/>
                  </a:lnTo>
                  <a:lnTo>
                    <a:pt x="362" y="158"/>
                  </a:lnTo>
                  <a:lnTo>
                    <a:pt x="362" y="176"/>
                  </a:lnTo>
                  <a:lnTo>
                    <a:pt x="362" y="176"/>
                  </a:lnTo>
                  <a:lnTo>
                    <a:pt x="353" y="18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00" y="176"/>
                  </a:lnTo>
                  <a:lnTo>
                    <a:pt x="291" y="185"/>
                  </a:lnTo>
                  <a:lnTo>
                    <a:pt x="291" y="185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91" y="220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291" y="238"/>
                  </a:lnTo>
                  <a:lnTo>
                    <a:pt x="282" y="238"/>
                  </a:lnTo>
                  <a:lnTo>
                    <a:pt x="282" y="238"/>
                  </a:lnTo>
                  <a:lnTo>
                    <a:pt x="273" y="247"/>
                  </a:lnTo>
                  <a:lnTo>
                    <a:pt x="273" y="247"/>
                  </a:lnTo>
                  <a:lnTo>
                    <a:pt x="265" y="256"/>
                  </a:lnTo>
                  <a:lnTo>
                    <a:pt x="265" y="264"/>
                  </a:lnTo>
                  <a:lnTo>
                    <a:pt x="265" y="264"/>
                  </a:lnTo>
                  <a:lnTo>
                    <a:pt x="265" y="273"/>
                  </a:lnTo>
                  <a:lnTo>
                    <a:pt x="265" y="273"/>
                  </a:lnTo>
                  <a:lnTo>
                    <a:pt x="265" y="273"/>
                  </a:lnTo>
                  <a:lnTo>
                    <a:pt x="265" y="273"/>
                  </a:lnTo>
                  <a:lnTo>
                    <a:pt x="256" y="273"/>
                  </a:lnTo>
                  <a:lnTo>
                    <a:pt x="256" y="273"/>
                  </a:lnTo>
                  <a:lnTo>
                    <a:pt x="247" y="282"/>
                  </a:lnTo>
                  <a:lnTo>
                    <a:pt x="247" y="282"/>
                  </a:lnTo>
                  <a:lnTo>
                    <a:pt x="238" y="291"/>
                  </a:lnTo>
                  <a:lnTo>
                    <a:pt x="247" y="300"/>
                  </a:lnTo>
                  <a:lnTo>
                    <a:pt x="247" y="300"/>
                  </a:lnTo>
                  <a:lnTo>
                    <a:pt x="212" y="317"/>
                  </a:lnTo>
                  <a:lnTo>
                    <a:pt x="203" y="317"/>
                  </a:lnTo>
                  <a:lnTo>
                    <a:pt x="203" y="317"/>
                  </a:lnTo>
                  <a:lnTo>
                    <a:pt x="194" y="317"/>
                  </a:lnTo>
                  <a:lnTo>
                    <a:pt x="194" y="317"/>
                  </a:lnTo>
                  <a:lnTo>
                    <a:pt x="185" y="326"/>
                  </a:lnTo>
                  <a:lnTo>
                    <a:pt x="176" y="335"/>
                  </a:lnTo>
                  <a:lnTo>
                    <a:pt x="176" y="344"/>
                  </a:lnTo>
                  <a:lnTo>
                    <a:pt x="176" y="344"/>
                  </a:lnTo>
                  <a:lnTo>
                    <a:pt x="176" y="353"/>
                  </a:lnTo>
                  <a:lnTo>
                    <a:pt x="194" y="370"/>
                  </a:lnTo>
                  <a:lnTo>
                    <a:pt x="194" y="370"/>
                  </a:lnTo>
                  <a:lnTo>
                    <a:pt x="185" y="379"/>
                  </a:lnTo>
                  <a:lnTo>
                    <a:pt x="176" y="388"/>
                  </a:lnTo>
                  <a:lnTo>
                    <a:pt x="176" y="388"/>
                  </a:lnTo>
                  <a:lnTo>
                    <a:pt x="176" y="397"/>
                  </a:lnTo>
                  <a:lnTo>
                    <a:pt x="176" y="397"/>
                  </a:lnTo>
                  <a:lnTo>
                    <a:pt x="176" y="397"/>
                  </a:lnTo>
                  <a:lnTo>
                    <a:pt x="176" y="397"/>
                  </a:lnTo>
                  <a:lnTo>
                    <a:pt x="159" y="406"/>
                  </a:lnTo>
                  <a:lnTo>
                    <a:pt x="141" y="406"/>
                  </a:lnTo>
                  <a:lnTo>
                    <a:pt x="141" y="406"/>
                  </a:lnTo>
                  <a:lnTo>
                    <a:pt x="132" y="406"/>
                  </a:lnTo>
                  <a:lnTo>
                    <a:pt x="123" y="423"/>
                  </a:lnTo>
                  <a:lnTo>
                    <a:pt x="123" y="423"/>
                  </a:lnTo>
                  <a:lnTo>
                    <a:pt x="123" y="423"/>
                  </a:lnTo>
                  <a:lnTo>
                    <a:pt x="123" y="423"/>
                  </a:lnTo>
                  <a:lnTo>
                    <a:pt x="123" y="432"/>
                  </a:lnTo>
                  <a:lnTo>
                    <a:pt x="123" y="432"/>
                  </a:lnTo>
                  <a:lnTo>
                    <a:pt x="97" y="432"/>
                  </a:lnTo>
                  <a:lnTo>
                    <a:pt x="97" y="432"/>
                  </a:lnTo>
                  <a:lnTo>
                    <a:pt x="88" y="441"/>
                  </a:lnTo>
                  <a:lnTo>
                    <a:pt x="88" y="450"/>
                  </a:lnTo>
                  <a:lnTo>
                    <a:pt x="88" y="450"/>
                  </a:lnTo>
                  <a:lnTo>
                    <a:pt x="79" y="459"/>
                  </a:lnTo>
                  <a:lnTo>
                    <a:pt x="88" y="467"/>
                  </a:lnTo>
                  <a:lnTo>
                    <a:pt x="88" y="467"/>
                  </a:lnTo>
                  <a:lnTo>
                    <a:pt x="97" y="476"/>
                  </a:lnTo>
                  <a:lnTo>
                    <a:pt x="97" y="476"/>
                  </a:lnTo>
                  <a:lnTo>
                    <a:pt x="106" y="485"/>
                  </a:lnTo>
                  <a:lnTo>
                    <a:pt x="106" y="485"/>
                  </a:lnTo>
                  <a:lnTo>
                    <a:pt x="106" y="485"/>
                  </a:lnTo>
                  <a:lnTo>
                    <a:pt x="106" y="485"/>
                  </a:lnTo>
                  <a:lnTo>
                    <a:pt x="97" y="485"/>
                  </a:lnTo>
                  <a:lnTo>
                    <a:pt x="97" y="485"/>
                  </a:lnTo>
                  <a:lnTo>
                    <a:pt x="79" y="494"/>
                  </a:lnTo>
                  <a:lnTo>
                    <a:pt x="71" y="512"/>
                  </a:lnTo>
                  <a:lnTo>
                    <a:pt x="71" y="512"/>
                  </a:lnTo>
                  <a:lnTo>
                    <a:pt x="53" y="520"/>
                  </a:lnTo>
                  <a:lnTo>
                    <a:pt x="53" y="520"/>
                  </a:lnTo>
                  <a:lnTo>
                    <a:pt x="44" y="520"/>
                  </a:lnTo>
                  <a:lnTo>
                    <a:pt x="44" y="520"/>
                  </a:lnTo>
                  <a:lnTo>
                    <a:pt x="18" y="529"/>
                  </a:lnTo>
                  <a:lnTo>
                    <a:pt x="9" y="52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56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9" y="58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9" name="Freeform 43">
              <a:extLst>
                <a:ext uri="{FF2B5EF4-FFF2-40B4-BE49-F238E27FC236}">
                  <a16:creationId xmlns="" xmlns:a16="http://schemas.microsoft.com/office/drawing/2014/main" id="{D872EDA3-FBA8-40DD-9DAD-320B9476D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338" y="3071813"/>
              <a:ext cx="101600" cy="107950"/>
            </a:xfrm>
            <a:custGeom>
              <a:avLst/>
              <a:gdLst>
                <a:gd name="T0" fmla="*/ 159 w 283"/>
                <a:gd name="T1" fmla="*/ 256 h 301"/>
                <a:gd name="T2" fmla="*/ 194 w 283"/>
                <a:gd name="T3" fmla="*/ 247 h 301"/>
                <a:gd name="T4" fmla="*/ 212 w 283"/>
                <a:gd name="T5" fmla="*/ 247 h 301"/>
                <a:gd name="T6" fmla="*/ 229 w 283"/>
                <a:gd name="T7" fmla="*/ 247 h 301"/>
                <a:gd name="T8" fmla="*/ 238 w 283"/>
                <a:gd name="T9" fmla="*/ 247 h 301"/>
                <a:gd name="T10" fmla="*/ 247 w 283"/>
                <a:gd name="T11" fmla="*/ 212 h 301"/>
                <a:gd name="T12" fmla="*/ 238 w 283"/>
                <a:gd name="T13" fmla="*/ 106 h 301"/>
                <a:gd name="T14" fmla="*/ 238 w 283"/>
                <a:gd name="T15" fmla="*/ 106 h 301"/>
                <a:gd name="T16" fmla="*/ 247 w 283"/>
                <a:gd name="T17" fmla="*/ 97 h 301"/>
                <a:gd name="T18" fmla="*/ 247 w 283"/>
                <a:gd name="T19" fmla="*/ 97 h 301"/>
                <a:gd name="T20" fmla="*/ 264 w 283"/>
                <a:gd name="T21" fmla="*/ 88 h 301"/>
                <a:gd name="T22" fmla="*/ 282 w 283"/>
                <a:gd name="T23" fmla="*/ 80 h 301"/>
                <a:gd name="T24" fmla="*/ 282 w 283"/>
                <a:gd name="T25" fmla="*/ 62 h 301"/>
                <a:gd name="T26" fmla="*/ 273 w 283"/>
                <a:gd name="T27" fmla="*/ 36 h 301"/>
                <a:gd name="T28" fmla="*/ 247 w 283"/>
                <a:gd name="T29" fmla="*/ 9 h 301"/>
                <a:gd name="T30" fmla="*/ 220 w 283"/>
                <a:gd name="T31" fmla="*/ 0 h 301"/>
                <a:gd name="T32" fmla="*/ 194 w 283"/>
                <a:gd name="T33" fmla="*/ 9 h 301"/>
                <a:gd name="T34" fmla="*/ 185 w 283"/>
                <a:gd name="T35" fmla="*/ 9 h 301"/>
                <a:gd name="T36" fmla="*/ 176 w 283"/>
                <a:gd name="T37" fmla="*/ 18 h 301"/>
                <a:gd name="T38" fmla="*/ 159 w 283"/>
                <a:gd name="T39" fmla="*/ 27 h 301"/>
                <a:gd name="T40" fmla="*/ 159 w 283"/>
                <a:gd name="T41" fmla="*/ 44 h 301"/>
                <a:gd name="T42" fmla="*/ 150 w 283"/>
                <a:gd name="T43" fmla="*/ 53 h 301"/>
                <a:gd name="T44" fmla="*/ 141 w 283"/>
                <a:gd name="T45" fmla="*/ 62 h 301"/>
                <a:gd name="T46" fmla="*/ 123 w 283"/>
                <a:gd name="T47" fmla="*/ 62 h 301"/>
                <a:gd name="T48" fmla="*/ 114 w 283"/>
                <a:gd name="T49" fmla="*/ 62 h 301"/>
                <a:gd name="T50" fmla="*/ 88 w 283"/>
                <a:gd name="T51" fmla="*/ 71 h 301"/>
                <a:gd name="T52" fmla="*/ 88 w 283"/>
                <a:gd name="T53" fmla="*/ 80 h 301"/>
                <a:gd name="T54" fmla="*/ 62 w 283"/>
                <a:gd name="T55" fmla="*/ 80 h 301"/>
                <a:gd name="T56" fmla="*/ 35 w 283"/>
                <a:gd name="T57" fmla="*/ 80 h 301"/>
                <a:gd name="T58" fmla="*/ 17 w 283"/>
                <a:gd name="T59" fmla="*/ 80 h 301"/>
                <a:gd name="T60" fmla="*/ 17 w 283"/>
                <a:gd name="T61" fmla="*/ 97 h 301"/>
                <a:gd name="T62" fmla="*/ 26 w 283"/>
                <a:gd name="T63" fmla="*/ 106 h 301"/>
                <a:gd name="T64" fmla="*/ 35 w 283"/>
                <a:gd name="T65" fmla="*/ 115 h 301"/>
                <a:gd name="T66" fmla="*/ 26 w 283"/>
                <a:gd name="T67" fmla="*/ 115 h 301"/>
                <a:gd name="T68" fmla="*/ 26 w 283"/>
                <a:gd name="T69" fmla="*/ 124 h 301"/>
                <a:gd name="T70" fmla="*/ 17 w 283"/>
                <a:gd name="T71" fmla="*/ 133 h 301"/>
                <a:gd name="T72" fmla="*/ 35 w 283"/>
                <a:gd name="T73" fmla="*/ 159 h 301"/>
                <a:gd name="T74" fmla="*/ 44 w 283"/>
                <a:gd name="T75" fmla="*/ 168 h 301"/>
                <a:gd name="T76" fmla="*/ 53 w 283"/>
                <a:gd name="T77" fmla="*/ 168 h 301"/>
                <a:gd name="T78" fmla="*/ 53 w 283"/>
                <a:gd name="T79" fmla="*/ 168 h 301"/>
                <a:gd name="T80" fmla="*/ 62 w 283"/>
                <a:gd name="T81" fmla="*/ 177 h 301"/>
                <a:gd name="T82" fmla="*/ 53 w 283"/>
                <a:gd name="T83" fmla="*/ 186 h 301"/>
                <a:gd name="T84" fmla="*/ 44 w 283"/>
                <a:gd name="T85" fmla="*/ 194 h 301"/>
                <a:gd name="T86" fmla="*/ 35 w 283"/>
                <a:gd name="T87" fmla="*/ 212 h 301"/>
                <a:gd name="T88" fmla="*/ 17 w 283"/>
                <a:gd name="T89" fmla="*/ 230 h 301"/>
                <a:gd name="T90" fmla="*/ 9 w 283"/>
                <a:gd name="T91" fmla="*/ 239 h 301"/>
                <a:gd name="T92" fmla="*/ 0 w 283"/>
                <a:gd name="T93" fmla="*/ 247 h 301"/>
                <a:gd name="T94" fmla="*/ 0 w 283"/>
                <a:gd name="T95" fmla="*/ 256 h 301"/>
                <a:gd name="T96" fmla="*/ 9 w 283"/>
                <a:gd name="T97" fmla="*/ 265 h 301"/>
                <a:gd name="T98" fmla="*/ 62 w 283"/>
                <a:gd name="T99" fmla="*/ 300 h 301"/>
                <a:gd name="T100" fmla="*/ 114 w 283"/>
                <a:gd name="T101" fmla="*/ 292 h 301"/>
                <a:gd name="T102" fmla="*/ 159 w 283"/>
                <a:gd name="T103" fmla="*/ 256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3" h="301">
                  <a:moveTo>
                    <a:pt x="159" y="256"/>
                  </a:moveTo>
                  <a:lnTo>
                    <a:pt x="159" y="256"/>
                  </a:lnTo>
                  <a:lnTo>
                    <a:pt x="185" y="247"/>
                  </a:lnTo>
                  <a:lnTo>
                    <a:pt x="194" y="247"/>
                  </a:lnTo>
                  <a:lnTo>
                    <a:pt x="194" y="247"/>
                  </a:lnTo>
                  <a:lnTo>
                    <a:pt x="212" y="247"/>
                  </a:lnTo>
                  <a:lnTo>
                    <a:pt x="229" y="247"/>
                  </a:lnTo>
                  <a:lnTo>
                    <a:pt x="229" y="247"/>
                  </a:lnTo>
                  <a:lnTo>
                    <a:pt x="238" y="247"/>
                  </a:lnTo>
                  <a:lnTo>
                    <a:pt x="238" y="247"/>
                  </a:lnTo>
                  <a:lnTo>
                    <a:pt x="247" y="230"/>
                  </a:lnTo>
                  <a:lnTo>
                    <a:pt x="247" y="212"/>
                  </a:lnTo>
                  <a:lnTo>
                    <a:pt x="256" y="177"/>
                  </a:lnTo>
                  <a:lnTo>
                    <a:pt x="238" y="106"/>
                  </a:lnTo>
                  <a:lnTo>
                    <a:pt x="238" y="106"/>
                  </a:lnTo>
                  <a:lnTo>
                    <a:pt x="238" y="106"/>
                  </a:lnTo>
                  <a:lnTo>
                    <a:pt x="238" y="106"/>
                  </a:lnTo>
                  <a:lnTo>
                    <a:pt x="247" y="97"/>
                  </a:lnTo>
                  <a:lnTo>
                    <a:pt x="247" y="97"/>
                  </a:lnTo>
                  <a:lnTo>
                    <a:pt x="247" y="97"/>
                  </a:lnTo>
                  <a:lnTo>
                    <a:pt x="247" y="97"/>
                  </a:lnTo>
                  <a:lnTo>
                    <a:pt x="264" y="88"/>
                  </a:lnTo>
                  <a:lnTo>
                    <a:pt x="282" y="80"/>
                  </a:lnTo>
                  <a:lnTo>
                    <a:pt x="282" y="80"/>
                  </a:lnTo>
                  <a:lnTo>
                    <a:pt x="282" y="71"/>
                  </a:lnTo>
                  <a:lnTo>
                    <a:pt x="282" y="62"/>
                  </a:lnTo>
                  <a:lnTo>
                    <a:pt x="282" y="62"/>
                  </a:lnTo>
                  <a:lnTo>
                    <a:pt x="273" y="36"/>
                  </a:lnTo>
                  <a:lnTo>
                    <a:pt x="247" y="9"/>
                  </a:lnTo>
                  <a:lnTo>
                    <a:pt x="247" y="9"/>
                  </a:lnTo>
                  <a:lnTo>
                    <a:pt x="238" y="0"/>
                  </a:lnTo>
                  <a:lnTo>
                    <a:pt x="220" y="0"/>
                  </a:lnTo>
                  <a:lnTo>
                    <a:pt x="194" y="9"/>
                  </a:lnTo>
                  <a:lnTo>
                    <a:pt x="194" y="9"/>
                  </a:lnTo>
                  <a:lnTo>
                    <a:pt x="185" y="9"/>
                  </a:lnTo>
                  <a:lnTo>
                    <a:pt x="185" y="9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67" y="18"/>
                  </a:lnTo>
                  <a:lnTo>
                    <a:pt x="159" y="27"/>
                  </a:lnTo>
                  <a:lnTo>
                    <a:pt x="159" y="27"/>
                  </a:lnTo>
                  <a:lnTo>
                    <a:pt x="159" y="44"/>
                  </a:lnTo>
                  <a:lnTo>
                    <a:pt x="159" y="44"/>
                  </a:lnTo>
                  <a:lnTo>
                    <a:pt x="150" y="53"/>
                  </a:lnTo>
                  <a:lnTo>
                    <a:pt x="141" y="62"/>
                  </a:lnTo>
                  <a:lnTo>
                    <a:pt x="141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88" y="71"/>
                  </a:lnTo>
                  <a:lnTo>
                    <a:pt x="88" y="71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53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17" y="80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7" y="106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35" y="115"/>
                  </a:lnTo>
                  <a:lnTo>
                    <a:pt x="35" y="115"/>
                  </a:lnTo>
                  <a:lnTo>
                    <a:pt x="26" y="115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17" y="133"/>
                  </a:lnTo>
                  <a:lnTo>
                    <a:pt x="17" y="133"/>
                  </a:lnTo>
                  <a:lnTo>
                    <a:pt x="26" y="150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53" y="168"/>
                  </a:lnTo>
                  <a:lnTo>
                    <a:pt x="53" y="168"/>
                  </a:lnTo>
                  <a:lnTo>
                    <a:pt x="53" y="168"/>
                  </a:lnTo>
                  <a:lnTo>
                    <a:pt x="53" y="168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53" y="186"/>
                  </a:lnTo>
                  <a:lnTo>
                    <a:pt x="53" y="186"/>
                  </a:lnTo>
                  <a:lnTo>
                    <a:pt x="44" y="194"/>
                  </a:lnTo>
                  <a:lnTo>
                    <a:pt x="35" y="212"/>
                  </a:lnTo>
                  <a:lnTo>
                    <a:pt x="35" y="212"/>
                  </a:lnTo>
                  <a:lnTo>
                    <a:pt x="35" y="221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9" y="239"/>
                  </a:lnTo>
                  <a:lnTo>
                    <a:pt x="9" y="239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56"/>
                  </a:lnTo>
                  <a:lnTo>
                    <a:pt x="9" y="265"/>
                  </a:lnTo>
                  <a:lnTo>
                    <a:pt x="9" y="265"/>
                  </a:lnTo>
                  <a:lnTo>
                    <a:pt x="35" y="292"/>
                  </a:lnTo>
                  <a:lnTo>
                    <a:pt x="62" y="300"/>
                  </a:lnTo>
                  <a:lnTo>
                    <a:pt x="62" y="300"/>
                  </a:lnTo>
                  <a:lnTo>
                    <a:pt x="114" y="292"/>
                  </a:lnTo>
                  <a:lnTo>
                    <a:pt x="141" y="274"/>
                  </a:lnTo>
                  <a:lnTo>
                    <a:pt x="159" y="25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0" name="Freeform 44">
              <a:extLst>
                <a:ext uri="{FF2B5EF4-FFF2-40B4-BE49-F238E27FC236}">
                  <a16:creationId xmlns="" xmlns:a16="http://schemas.microsoft.com/office/drawing/2014/main" id="{CCB052C0-B4EE-49B3-928B-F143730DA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888" y="2973388"/>
              <a:ext cx="171450" cy="241300"/>
            </a:xfrm>
            <a:custGeom>
              <a:avLst/>
              <a:gdLst>
                <a:gd name="T0" fmla="*/ 27 w 478"/>
                <a:gd name="T1" fmla="*/ 203 h 671"/>
                <a:gd name="T2" fmla="*/ 27 w 478"/>
                <a:gd name="T3" fmla="*/ 229 h 671"/>
                <a:gd name="T4" fmla="*/ 53 w 478"/>
                <a:gd name="T5" fmla="*/ 264 h 671"/>
                <a:gd name="T6" fmla="*/ 80 w 478"/>
                <a:gd name="T7" fmla="*/ 282 h 671"/>
                <a:gd name="T8" fmla="*/ 71 w 478"/>
                <a:gd name="T9" fmla="*/ 300 h 671"/>
                <a:gd name="T10" fmla="*/ 106 w 478"/>
                <a:gd name="T11" fmla="*/ 326 h 671"/>
                <a:gd name="T12" fmla="*/ 168 w 478"/>
                <a:gd name="T13" fmla="*/ 300 h 671"/>
                <a:gd name="T14" fmla="*/ 159 w 478"/>
                <a:gd name="T15" fmla="*/ 326 h 671"/>
                <a:gd name="T16" fmla="*/ 177 w 478"/>
                <a:gd name="T17" fmla="*/ 361 h 671"/>
                <a:gd name="T18" fmla="*/ 185 w 478"/>
                <a:gd name="T19" fmla="*/ 370 h 671"/>
                <a:gd name="T20" fmla="*/ 159 w 478"/>
                <a:gd name="T21" fmla="*/ 423 h 671"/>
                <a:gd name="T22" fmla="*/ 115 w 478"/>
                <a:gd name="T23" fmla="*/ 414 h 671"/>
                <a:gd name="T24" fmla="*/ 97 w 478"/>
                <a:gd name="T25" fmla="*/ 441 h 671"/>
                <a:gd name="T26" fmla="*/ 97 w 478"/>
                <a:gd name="T27" fmla="*/ 476 h 671"/>
                <a:gd name="T28" fmla="*/ 115 w 478"/>
                <a:gd name="T29" fmla="*/ 503 h 671"/>
                <a:gd name="T30" fmla="*/ 53 w 478"/>
                <a:gd name="T31" fmla="*/ 529 h 671"/>
                <a:gd name="T32" fmla="*/ 97 w 478"/>
                <a:gd name="T33" fmla="*/ 556 h 671"/>
                <a:gd name="T34" fmla="*/ 106 w 478"/>
                <a:gd name="T35" fmla="*/ 556 h 671"/>
                <a:gd name="T36" fmla="*/ 141 w 478"/>
                <a:gd name="T37" fmla="*/ 565 h 671"/>
                <a:gd name="T38" fmla="*/ 185 w 478"/>
                <a:gd name="T39" fmla="*/ 573 h 671"/>
                <a:gd name="T40" fmla="*/ 97 w 478"/>
                <a:gd name="T41" fmla="*/ 609 h 671"/>
                <a:gd name="T42" fmla="*/ 71 w 478"/>
                <a:gd name="T43" fmla="*/ 670 h 671"/>
                <a:gd name="T44" fmla="*/ 106 w 478"/>
                <a:gd name="T45" fmla="*/ 662 h 671"/>
                <a:gd name="T46" fmla="*/ 141 w 478"/>
                <a:gd name="T47" fmla="*/ 662 h 671"/>
                <a:gd name="T48" fmla="*/ 168 w 478"/>
                <a:gd name="T49" fmla="*/ 653 h 671"/>
                <a:gd name="T50" fmla="*/ 212 w 478"/>
                <a:gd name="T51" fmla="*/ 635 h 671"/>
                <a:gd name="T52" fmla="*/ 274 w 478"/>
                <a:gd name="T53" fmla="*/ 626 h 671"/>
                <a:gd name="T54" fmla="*/ 300 w 478"/>
                <a:gd name="T55" fmla="*/ 635 h 671"/>
                <a:gd name="T56" fmla="*/ 424 w 478"/>
                <a:gd name="T57" fmla="*/ 600 h 671"/>
                <a:gd name="T58" fmla="*/ 441 w 478"/>
                <a:gd name="T59" fmla="*/ 565 h 671"/>
                <a:gd name="T60" fmla="*/ 441 w 478"/>
                <a:gd name="T61" fmla="*/ 538 h 671"/>
                <a:gd name="T62" fmla="*/ 477 w 478"/>
                <a:gd name="T63" fmla="*/ 476 h 671"/>
                <a:gd name="T64" fmla="*/ 441 w 478"/>
                <a:gd name="T65" fmla="*/ 450 h 671"/>
                <a:gd name="T66" fmla="*/ 388 w 478"/>
                <a:gd name="T67" fmla="*/ 450 h 671"/>
                <a:gd name="T68" fmla="*/ 380 w 478"/>
                <a:gd name="T69" fmla="*/ 414 h 671"/>
                <a:gd name="T70" fmla="*/ 371 w 478"/>
                <a:gd name="T71" fmla="*/ 406 h 671"/>
                <a:gd name="T72" fmla="*/ 362 w 478"/>
                <a:gd name="T73" fmla="*/ 353 h 671"/>
                <a:gd name="T74" fmla="*/ 291 w 478"/>
                <a:gd name="T75" fmla="*/ 264 h 671"/>
                <a:gd name="T76" fmla="*/ 265 w 478"/>
                <a:gd name="T77" fmla="*/ 238 h 671"/>
                <a:gd name="T78" fmla="*/ 238 w 478"/>
                <a:gd name="T79" fmla="*/ 211 h 671"/>
                <a:gd name="T80" fmla="*/ 221 w 478"/>
                <a:gd name="T81" fmla="*/ 194 h 671"/>
                <a:gd name="T82" fmla="*/ 265 w 478"/>
                <a:gd name="T83" fmla="*/ 88 h 671"/>
                <a:gd name="T84" fmla="*/ 203 w 478"/>
                <a:gd name="T85" fmla="*/ 70 h 671"/>
                <a:gd name="T86" fmla="*/ 150 w 478"/>
                <a:gd name="T87" fmla="*/ 79 h 671"/>
                <a:gd name="T88" fmla="*/ 141 w 478"/>
                <a:gd name="T89" fmla="*/ 79 h 671"/>
                <a:gd name="T90" fmla="*/ 185 w 478"/>
                <a:gd name="T91" fmla="*/ 26 h 671"/>
                <a:gd name="T92" fmla="*/ 168 w 478"/>
                <a:gd name="T93" fmla="*/ 0 h 671"/>
                <a:gd name="T94" fmla="*/ 88 w 478"/>
                <a:gd name="T95" fmla="*/ 8 h 671"/>
                <a:gd name="T96" fmla="*/ 53 w 478"/>
                <a:gd name="T97" fmla="*/ 61 h 671"/>
                <a:gd name="T98" fmla="*/ 35 w 478"/>
                <a:gd name="T99" fmla="*/ 79 h 671"/>
                <a:gd name="T100" fmla="*/ 35 w 478"/>
                <a:gd name="T101" fmla="*/ 105 h 671"/>
                <a:gd name="T102" fmla="*/ 27 w 478"/>
                <a:gd name="T103" fmla="*/ 141 h 671"/>
                <a:gd name="T104" fmla="*/ 0 w 478"/>
                <a:gd name="T105" fmla="*/ 176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8" h="671">
                  <a:moveTo>
                    <a:pt x="27" y="203"/>
                  </a:moveTo>
                  <a:lnTo>
                    <a:pt x="27" y="203"/>
                  </a:lnTo>
                  <a:lnTo>
                    <a:pt x="27" y="203"/>
                  </a:lnTo>
                  <a:lnTo>
                    <a:pt x="27" y="203"/>
                  </a:lnTo>
                  <a:lnTo>
                    <a:pt x="27" y="203"/>
                  </a:lnTo>
                  <a:lnTo>
                    <a:pt x="27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27" y="220"/>
                  </a:lnTo>
                  <a:lnTo>
                    <a:pt x="27" y="220"/>
                  </a:lnTo>
                  <a:lnTo>
                    <a:pt x="27" y="22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35" y="256"/>
                  </a:lnTo>
                  <a:lnTo>
                    <a:pt x="44" y="264"/>
                  </a:lnTo>
                  <a:lnTo>
                    <a:pt x="53" y="264"/>
                  </a:lnTo>
                  <a:lnTo>
                    <a:pt x="53" y="264"/>
                  </a:lnTo>
                  <a:lnTo>
                    <a:pt x="71" y="256"/>
                  </a:lnTo>
                  <a:lnTo>
                    <a:pt x="88" y="247"/>
                  </a:lnTo>
                  <a:lnTo>
                    <a:pt x="88" y="247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80" y="282"/>
                  </a:lnTo>
                  <a:lnTo>
                    <a:pt x="80" y="282"/>
                  </a:lnTo>
                  <a:lnTo>
                    <a:pt x="80" y="282"/>
                  </a:lnTo>
                  <a:lnTo>
                    <a:pt x="80" y="282"/>
                  </a:lnTo>
                  <a:lnTo>
                    <a:pt x="71" y="291"/>
                  </a:lnTo>
                  <a:lnTo>
                    <a:pt x="71" y="291"/>
                  </a:lnTo>
                  <a:lnTo>
                    <a:pt x="71" y="300"/>
                  </a:lnTo>
                  <a:lnTo>
                    <a:pt x="71" y="309"/>
                  </a:lnTo>
                  <a:lnTo>
                    <a:pt x="71" y="309"/>
                  </a:lnTo>
                  <a:lnTo>
                    <a:pt x="71" y="317"/>
                  </a:lnTo>
                  <a:lnTo>
                    <a:pt x="80" y="326"/>
                  </a:lnTo>
                  <a:lnTo>
                    <a:pt x="106" y="326"/>
                  </a:lnTo>
                  <a:lnTo>
                    <a:pt x="106" y="326"/>
                  </a:lnTo>
                  <a:lnTo>
                    <a:pt x="133" y="317"/>
                  </a:lnTo>
                  <a:lnTo>
                    <a:pt x="159" y="309"/>
                  </a:lnTo>
                  <a:lnTo>
                    <a:pt x="159" y="309"/>
                  </a:lnTo>
                  <a:lnTo>
                    <a:pt x="159" y="309"/>
                  </a:lnTo>
                  <a:lnTo>
                    <a:pt x="159" y="309"/>
                  </a:lnTo>
                  <a:lnTo>
                    <a:pt x="168" y="300"/>
                  </a:lnTo>
                  <a:lnTo>
                    <a:pt x="168" y="300"/>
                  </a:lnTo>
                  <a:lnTo>
                    <a:pt x="168" y="300"/>
                  </a:lnTo>
                  <a:lnTo>
                    <a:pt x="168" y="300"/>
                  </a:lnTo>
                  <a:lnTo>
                    <a:pt x="168" y="317"/>
                  </a:lnTo>
                  <a:lnTo>
                    <a:pt x="168" y="317"/>
                  </a:lnTo>
                  <a:lnTo>
                    <a:pt x="159" y="326"/>
                  </a:lnTo>
                  <a:lnTo>
                    <a:pt x="159" y="335"/>
                  </a:lnTo>
                  <a:lnTo>
                    <a:pt x="159" y="335"/>
                  </a:lnTo>
                  <a:lnTo>
                    <a:pt x="159" y="353"/>
                  </a:lnTo>
                  <a:lnTo>
                    <a:pt x="168" y="353"/>
                  </a:lnTo>
                  <a:lnTo>
                    <a:pt x="168" y="353"/>
                  </a:lnTo>
                  <a:lnTo>
                    <a:pt x="177" y="361"/>
                  </a:lnTo>
                  <a:lnTo>
                    <a:pt x="177" y="361"/>
                  </a:lnTo>
                  <a:lnTo>
                    <a:pt x="185" y="361"/>
                  </a:lnTo>
                  <a:lnTo>
                    <a:pt x="185" y="361"/>
                  </a:lnTo>
                  <a:lnTo>
                    <a:pt x="185" y="361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0"/>
                  </a:lnTo>
                  <a:lnTo>
                    <a:pt x="185" y="388"/>
                  </a:lnTo>
                  <a:lnTo>
                    <a:pt x="185" y="406"/>
                  </a:lnTo>
                  <a:lnTo>
                    <a:pt x="185" y="423"/>
                  </a:lnTo>
                  <a:lnTo>
                    <a:pt x="185" y="423"/>
                  </a:lnTo>
                  <a:lnTo>
                    <a:pt x="159" y="423"/>
                  </a:lnTo>
                  <a:lnTo>
                    <a:pt x="159" y="423"/>
                  </a:lnTo>
                  <a:lnTo>
                    <a:pt x="141" y="423"/>
                  </a:lnTo>
                  <a:lnTo>
                    <a:pt x="133" y="423"/>
                  </a:lnTo>
                  <a:lnTo>
                    <a:pt x="133" y="423"/>
                  </a:lnTo>
                  <a:lnTo>
                    <a:pt x="124" y="414"/>
                  </a:lnTo>
                  <a:lnTo>
                    <a:pt x="115" y="414"/>
                  </a:lnTo>
                  <a:lnTo>
                    <a:pt x="115" y="414"/>
                  </a:lnTo>
                  <a:lnTo>
                    <a:pt x="106" y="423"/>
                  </a:lnTo>
                  <a:lnTo>
                    <a:pt x="106" y="441"/>
                  </a:lnTo>
                  <a:lnTo>
                    <a:pt x="106" y="441"/>
                  </a:lnTo>
                  <a:lnTo>
                    <a:pt x="97" y="441"/>
                  </a:lnTo>
                  <a:lnTo>
                    <a:pt x="97" y="441"/>
                  </a:lnTo>
                  <a:lnTo>
                    <a:pt x="97" y="450"/>
                  </a:lnTo>
                  <a:lnTo>
                    <a:pt x="97" y="450"/>
                  </a:lnTo>
                  <a:lnTo>
                    <a:pt x="88" y="467"/>
                  </a:lnTo>
                  <a:lnTo>
                    <a:pt x="88" y="467"/>
                  </a:lnTo>
                  <a:lnTo>
                    <a:pt x="97" y="476"/>
                  </a:lnTo>
                  <a:lnTo>
                    <a:pt x="97" y="476"/>
                  </a:lnTo>
                  <a:lnTo>
                    <a:pt x="106" y="485"/>
                  </a:lnTo>
                  <a:lnTo>
                    <a:pt x="115" y="485"/>
                  </a:lnTo>
                  <a:lnTo>
                    <a:pt x="115" y="485"/>
                  </a:lnTo>
                  <a:lnTo>
                    <a:pt x="124" y="485"/>
                  </a:lnTo>
                  <a:lnTo>
                    <a:pt x="124" y="485"/>
                  </a:lnTo>
                  <a:lnTo>
                    <a:pt x="115" y="503"/>
                  </a:lnTo>
                  <a:lnTo>
                    <a:pt x="80" y="520"/>
                  </a:lnTo>
                  <a:lnTo>
                    <a:pt x="71" y="520"/>
                  </a:lnTo>
                  <a:lnTo>
                    <a:pt x="71" y="520"/>
                  </a:lnTo>
                  <a:lnTo>
                    <a:pt x="62" y="520"/>
                  </a:lnTo>
                  <a:lnTo>
                    <a:pt x="53" y="529"/>
                  </a:lnTo>
                  <a:lnTo>
                    <a:pt x="53" y="529"/>
                  </a:lnTo>
                  <a:lnTo>
                    <a:pt x="53" y="538"/>
                  </a:lnTo>
                  <a:lnTo>
                    <a:pt x="62" y="547"/>
                  </a:lnTo>
                  <a:lnTo>
                    <a:pt x="62" y="547"/>
                  </a:lnTo>
                  <a:lnTo>
                    <a:pt x="80" y="556"/>
                  </a:lnTo>
                  <a:lnTo>
                    <a:pt x="88" y="556"/>
                  </a:lnTo>
                  <a:lnTo>
                    <a:pt x="97" y="556"/>
                  </a:lnTo>
                  <a:lnTo>
                    <a:pt x="97" y="556"/>
                  </a:lnTo>
                  <a:lnTo>
                    <a:pt x="106" y="556"/>
                  </a:lnTo>
                  <a:lnTo>
                    <a:pt x="106" y="556"/>
                  </a:lnTo>
                  <a:lnTo>
                    <a:pt x="106" y="556"/>
                  </a:lnTo>
                  <a:lnTo>
                    <a:pt x="106" y="556"/>
                  </a:lnTo>
                  <a:lnTo>
                    <a:pt x="106" y="556"/>
                  </a:lnTo>
                  <a:lnTo>
                    <a:pt x="106" y="556"/>
                  </a:lnTo>
                  <a:lnTo>
                    <a:pt x="124" y="565"/>
                  </a:lnTo>
                  <a:lnTo>
                    <a:pt x="133" y="565"/>
                  </a:lnTo>
                  <a:lnTo>
                    <a:pt x="133" y="565"/>
                  </a:lnTo>
                  <a:lnTo>
                    <a:pt x="141" y="565"/>
                  </a:lnTo>
                  <a:lnTo>
                    <a:pt x="141" y="565"/>
                  </a:lnTo>
                  <a:lnTo>
                    <a:pt x="150" y="573"/>
                  </a:lnTo>
                  <a:lnTo>
                    <a:pt x="150" y="573"/>
                  </a:lnTo>
                  <a:lnTo>
                    <a:pt x="168" y="573"/>
                  </a:lnTo>
                  <a:lnTo>
                    <a:pt x="168" y="573"/>
                  </a:lnTo>
                  <a:lnTo>
                    <a:pt x="185" y="573"/>
                  </a:lnTo>
                  <a:lnTo>
                    <a:pt x="185" y="573"/>
                  </a:lnTo>
                  <a:lnTo>
                    <a:pt x="177" y="573"/>
                  </a:lnTo>
                  <a:lnTo>
                    <a:pt x="141" y="573"/>
                  </a:lnTo>
                  <a:lnTo>
                    <a:pt x="141" y="573"/>
                  </a:lnTo>
                  <a:lnTo>
                    <a:pt x="133" y="582"/>
                  </a:lnTo>
                  <a:lnTo>
                    <a:pt x="133" y="582"/>
                  </a:lnTo>
                  <a:lnTo>
                    <a:pt x="97" y="609"/>
                  </a:lnTo>
                  <a:lnTo>
                    <a:pt x="62" y="644"/>
                  </a:lnTo>
                  <a:lnTo>
                    <a:pt x="62" y="644"/>
                  </a:lnTo>
                  <a:lnTo>
                    <a:pt x="53" y="653"/>
                  </a:lnTo>
                  <a:lnTo>
                    <a:pt x="62" y="670"/>
                  </a:lnTo>
                  <a:lnTo>
                    <a:pt x="62" y="670"/>
                  </a:lnTo>
                  <a:lnTo>
                    <a:pt x="71" y="670"/>
                  </a:lnTo>
                  <a:lnTo>
                    <a:pt x="71" y="670"/>
                  </a:lnTo>
                  <a:lnTo>
                    <a:pt x="80" y="670"/>
                  </a:lnTo>
                  <a:lnTo>
                    <a:pt x="80" y="670"/>
                  </a:lnTo>
                  <a:lnTo>
                    <a:pt x="97" y="662"/>
                  </a:lnTo>
                  <a:lnTo>
                    <a:pt x="97" y="662"/>
                  </a:lnTo>
                  <a:lnTo>
                    <a:pt x="106" y="662"/>
                  </a:lnTo>
                  <a:lnTo>
                    <a:pt x="106" y="662"/>
                  </a:lnTo>
                  <a:lnTo>
                    <a:pt x="115" y="653"/>
                  </a:lnTo>
                  <a:lnTo>
                    <a:pt x="124" y="662"/>
                  </a:lnTo>
                  <a:lnTo>
                    <a:pt x="124" y="662"/>
                  </a:lnTo>
                  <a:lnTo>
                    <a:pt x="141" y="662"/>
                  </a:lnTo>
                  <a:lnTo>
                    <a:pt x="141" y="662"/>
                  </a:lnTo>
                  <a:lnTo>
                    <a:pt x="141" y="662"/>
                  </a:lnTo>
                  <a:lnTo>
                    <a:pt x="159" y="662"/>
                  </a:lnTo>
                  <a:lnTo>
                    <a:pt x="159" y="653"/>
                  </a:lnTo>
                  <a:lnTo>
                    <a:pt x="159" y="653"/>
                  </a:lnTo>
                  <a:lnTo>
                    <a:pt x="168" y="653"/>
                  </a:lnTo>
                  <a:lnTo>
                    <a:pt x="168" y="653"/>
                  </a:lnTo>
                  <a:lnTo>
                    <a:pt x="168" y="644"/>
                  </a:lnTo>
                  <a:lnTo>
                    <a:pt x="185" y="644"/>
                  </a:lnTo>
                  <a:lnTo>
                    <a:pt x="185" y="644"/>
                  </a:lnTo>
                  <a:lnTo>
                    <a:pt x="194" y="635"/>
                  </a:lnTo>
                  <a:lnTo>
                    <a:pt x="194" y="635"/>
                  </a:lnTo>
                  <a:lnTo>
                    <a:pt x="212" y="635"/>
                  </a:lnTo>
                  <a:lnTo>
                    <a:pt x="212" y="635"/>
                  </a:lnTo>
                  <a:lnTo>
                    <a:pt x="230" y="635"/>
                  </a:lnTo>
                  <a:lnTo>
                    <a:pt x="238" y="635"/>
                  </a:lnTo>
                  <a:lnTo>
                    <a:pt x="256" y="617"/>
                  </a:lnTo>
                  <a:lnTo>
                    <a:pt x="256" y="617"/>
                  </a:lnTo>
                  <a:lnTo>
                    <a:pt x="274" y="626"/>
                  </a:lnTo>
                  <a:lnTo>
                    <a:pt x="274" y="626"/>
                  </a:lnTo>
                  <a:lnTo>
                    <a:pt x="283" y="626"/>
                  </a:lnTo>
                  <a:lnTo>
                    <a:pt x="283" y="626"/>
                  </a:lnTo>
                  <a:lnTo>
                    <a:pt x="291" y="635"/>
                  </a:lnTo>
                  <a:lnTo>
                    <a:pt x="300" y="635"/>
                  </a:lnTo>
                  <a:lnTo>
                    <a:pt x="300" y="635"/>
                  </a:lnTo>
                  <a:lnTo>
                    <a:pt x="327" y="626"/>
                  </a:lnTo>
                  <a:lnTo>
                    <a:pt x="362" y="617"/>
                  </a:lnTo>
                  <a:lnTo>
                    <a:pt x="362" y="617"/>
                  </a:lnTo>
                  <a:lnTo>
                    <a:pt x="362" y="617"/>
                  </a:lnTo>
                  <a:lnTo>
                    <a:pt x="406" y="609"/>
                  </a:lnTo>
                  <a:lnTo>
                    <a:pt x="424" y="600"/>
                  </a:lnTo>
                  <a:lnTo>
                    <a:pt x="441" y="591"/>
                  </a:lnTo>
                  <a:lnTo>
                    <a:pt x="441" y="591"/>
                  </a:lnTo>
                  <a:lnTo>
                    <a:pt x="450" y="582"/>
                  </a:lnTo>
                  <a:lnTo>
                    <a:pt x="441" y="573"/>
                  </a:lnTo>
                  <a:lnTo>
                    <a:pt x="441" y="573"/>
                  </a:lnTo>
                  <a:lnTo>
                    <a:pt x="441" y="565"/>
                  </a:lnTo>
                  <a:lnTo>
                    <a:pt x="433" y="565"/>
                  </a:lnTo>
                  <a:lnTo>
                    <a:pt x="415" y="565"/>
                  </a:lnTo>
                  <a:lnTo>
                    <a:pt x="415" y="565"/>
                  </a:lnTo>
                  <a:lnTo>
                    <a:pt x="424" y="547"/>
                  </a:lnTo>
                  <a:lnTo>
                    <a:pt x="424" y="547"/>
                  </a:lnTo>
                  <a:lnTo>
                    <a:pt x="441" y="538"/>
                  </a:lnTo>
                  <a:lnTo>
                    <a:pt x="441" y="538"/>
                  </a:lnTo>
                  <a:lnTo>
                    <a:pt x="468" y="512"/>
                  </a:lnTo>
                  <a:lnTo>
                    <a:pt x="477" y="503"/>
                  </a:lnTo>
                  <a:lnTo>
                    <a:pt x="477" y="485"/>
                  </a:lnTo>
                  <a:lnTo>
                    <a:pt x="477" y="485"/>
                  </a:lnTo>
                  <a:lnTo>
                    <a:pt x="477" y="476"/>
                  </a:lnTo>
                  <a:lnTo>
                    <a:pt x="468" y="467"/>
                  </a:lnTo>
                  <a:lnTo>
                    <a:pt x="468" y="467"/>
                  </a:lnTo>
                  <a:lnTo>
                    <a:pt x="459" y="459"/>
                  </a:lnTo>
                  <a:lnTo>
                    <a:pt x="459" y="459"/>
                  </a:lnTo>
                  <a:lnTo>
                    <a:pt x="459" y="459"/>
                  </a:lnTo>
                  <a:lnTo>
                    <a:pt x="441" y="450"/>
                  </a:lnTo>
                  <a:lnTo>
                    <a:pt x="415" y="441"/>
                  </a:lnTo>
                  <a:lnTo>
                    <a:pt x="415" y="441"/>
                  </a:lnTo>
                  <a:lnTo>
                    <a:pt x="406" y="450"/>
                  </a:lnTo>
                  <a:lnTo>
                    <a:pt x="406" y="450"/>
                  </a:lnTo>
                  <a:lnTo>
                    <a:pt x="397" y="459"/>
                  </a:lnTo>
                  <a:lnTo>
                    <a:pt x="388" y="450"/>
                  </a:lnTo>
                  <a:lnTo>
                    <a:pt x="388" y="450"/>
                  </a:lnTo>
                  <a:lnTo>
                    <a:pt x="388" y="441"/>
                  </a:lnTo>
                  <a:lnTo>
                    <a:pt x="388" y="441"/>
                  </a:lnTo>
                  <a:lnTo>
                    <a:pt x="388" y="432"/>
                  </a:lnTo>
                  <a:lnTo>
                    <a:pt x="388" y="432"/>
                  </a:lnTo>
                  <a:lnTo>
                    <a:pt x="380" y="414"/>
                  </a:lnTo>
                  <a:lnTo>
                    <a:pt x="380" y="414"/>
                  </a:lnTo>
                  <a:lnTo>
                    <a:pt x="380" y="414"/>
                  </a:lnTo>
                  <a:lnTo>
                    <a:pt x="380" y="414"/>
                  </a:lnTo>
                  <a:lnTo>
                    <a:pt x="380" y="406"/>
                  </a:lnTo>
                  <a:lnTo>
                    <a:pt x="380" y="406"/>
                  </a:lnTo>
                  <a:lnTo>
                    <a:pt x="371" y="406"/>
                  </a:lnTo>
                  <a:lnTo>
                    <a:pt x="371" y="406"/>
                  </a:lnTo>
                  <a:lnTo>
                    <a:pt x="371" y="397"/>
                  </a:lnTo>
                  <a:lnTo>
                    <a:pt x="371" y="397"/>
                  </a:lnTo>
                  <a:lnTo>
                    <a:pt x="371" y="397"/>
                  </a:lnTo>
                  <a:lnTo>
                    <a:pt x="371" y="397"/>
                  </a:lnTo>
                  <a:lnTo>
                    <a:pt x="362" y="353"/>
                  </a:lnTo>
                  <a:lnTo>
                    <a:pt x="344" y="335"/>
                  </a:lnTo>
                  <a:lnTo>
                    <a:pt x="327" y="317"/>
                  </a:lnTo>
                  <a:lnTo>
                    <a:pt x="327" y="317"/>
                  </a:lnTo>
                  <a:lnTo>
                    <a:pt x="300" y="309"/>
                  </a:lnTo>
                  <a:lnTo>
                    <a:pt x="291" y="264"/>
                  </a:lnTo>
                  <a:lnTo>
                    <a:pt x="291" y="264"/>
                  </a:lnTo>
                  <a:lnTo>
                    <a:pt x="291" y="264"/>
                  </a:lnTo>
                  <a:lnTo>
                    <a:pt x="291" y="247"/>
                  </a:lnTo>
                  <a:lnTo>
                    <a:pt x="283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56" y="229"/>
                  </a:lnTo>
                  <a:lnTo>
                    <a:pt x="256" y="229"/>
                  </a:lnTo>
                  <a:lnTo>
                    <a:pt x="247" y="220"/>
                  </a:lnTo>
                  <a:lnTo>
                    <a:pt x="247" y="220"/>
                  </a:lnTo>
                  <a:lnTo>
                    <a:pt x="238" y="211"/>
                  </a:lnTo>
                  <a:lnTo>
                    <a:pt x="221" y="211"/>
                  </a:lnTo>
                  <a:lnTo>
                    <a:pt x="203" y="211"/>
                  </a:lnTo>
                  <a:lnTo>
                    <a:pt x="203" y="211"/>
                  </a:lnTo>
                  <a:lnTo>
                    <a:pt x="203" y="211"/>
                  </a:lnTo>
                  <a:lnTo>
                    <a:pt x="203" y="211"/>
                  </a:lnTo>
                  <a:lnTo>
                    <a:pt x="221" y="194"/>
                  </a:lnTo>
                  <a:lnTo>
                    <a:pt x="221" y="194"/>
                  </a:lnTo>
                  <a:lnTo>
                    <a:pt x="238" y="176"/>
                  </a:lnTo>
                  <a:lnTo>
                    <a:pt x="256" y="141"/>
                  </a:lnTo>
                  <a:lnTo>
                    <a:pt x="265" y="97"/>
                  </a:lnTo>
                  <a:lnTo>
                    <a:pt x="265" y="97"/>
                  </a:lnTo>
                  <a:lnTo>
                    <a:pt x="265" y="88"/>
                  </a:lnTo>
                  <a:lnTo>
                    <a:pt x="265" y="88"/>
                  </a:lnTo>
                  <a:lnTo>
                    <a:pt x="247" y="79"/>
                  </a:lnTo>
                  <a:lnTo>
                    <a:pt x="247" y="79"/>
                  </a:lnTo>
                  <a:lnTo>
                    <a:pt x="247" y="79"/>
                  </a:lnTo>
                  <a:lnTo>
                    <a:pt x="247" y="79"/>
                  </a:lnTo>
                  <a:lnTo>
                    <a:pt x="203" y="70"/>
                  </a:lnTo>
                  <a:lnTo>
                    <a:pt x="203" y="70"/>
                  </a:lnTo>
                  <a:lnTo>
                    <a:pt x="159" y="79"/>
                  </a:lnTo>
                  <a:lnTo>
                    <a:pt x="159" y="79"/>
                  </a:lnTo>
                  <a:lnTo>
                    <a:pt x="159" y="79"/>
                  </a:lnTo>
                  <a:lnTo>
                    <a:pt x="159" y="79"/>
                  </a:lnTo>
                  <a:lnTo>
                    <a:pt x="150" y="79"/>
                  </a:lnTo>
                  <a:lnTo>
                    <a:pt x="150" y="79"/>
                  </a:lnTo>
                  <a:lnTo>
                    <a:pt x="141" y="79"/>
                  </a:lnTo>
                  <a:lnTo>
                    <a:pt x="141" y="79"/>
                  </a:lnTo>
                  <a:lnTo>
                    <a:pt x="141" y="79"/>
                  </a:lnTo>
                  <a:lnTo>
                    <a:pt x="141" y="79"/>
                  </a:lnTo>
                  <a:lnTo>
                    <a:pt x="141" y="79"/>
                  </a:lnTo>
                  <a:lnTo>
                    <a:pt x="141" y="79"/>
                  </a:lnTo>
                  <a:lnTo>
                    <a:pt x="159" y="61"/>
                  </a:lnTo>
                  <a:lnTo>
                    <a:pt x="177" y="44"/>
                  </a:lnTo>
                  <a:lnTo>
                    <a:pt x="185" y="35"/>
                  </a:lnTo>
                  <a:lnTo>
                    <a:pt x="185" y="35"/>
                  </a:lnTo>
                  <a:lnTo>
                    <a:pt x="185" y="26"/>
                  </a:lnTo>
                  <a:lnTo>
                    <a:pt x="185" y="17"/>
                  </a:lnTo>
                  <a:lnTo>
                    <a:pt x="185" y="17"/>
                  </a:lnTo>
                  <a:lnTo>
                    <a:pt x="185" y="8"/>
                  </a:lnTo>
                  <a:lnTo>
                    <a:pt x="168" y="0"/>
                  </a:lnTo>
                  <a:lnTo>
                    <a:pt x="168" y="0"/>
                  </a:lnTo>
                  <a:lnTo>
                    <a:pt x="168" y="0"/>
                  </a:lnTo>
                  <a:lnTo>
                    <a:pt x="150" y="8"/>
                  </a:lnTo>
                  <a:lnTo>
                    <a:pt x="150" y="8"/>
                  </a:lnTo>
                  <a:lnTo>
                    <a:pt x="141" y="8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88" y="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62" y="35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44" y="79"/>
                  </a:lnTo>
                  <a:lnTo>
                    <a:pt x="44" y="79"/>
                  </a:lnTo>
                  <a:lnTo>
                    <a:pt x="35" y="79"/>
                  </a:lnTo>
                  <a:lnTo>
                    <a:pt x="35" y="79"/>
                  </a:lnTo>
                  <a:lnTo>
                    <a:pt x="35" y="97"/>
                  </a:lnTo>
                  <a:lnTo>
                    <a:pt x="35" y="105"/>
                  </a:lnTo>
                  <a:lnTo>
                    <a:pt x="35" y="105"/>
                  </a:lnTo>
                  <a:lnTo>
                    <a:pt x="35" y="105"/>
                  </a:lnTo>
                  <a:lnTo>
                    <a:pt x="35" y="105"/>
                  </a:lnTo>
                  <a:lnTo>
                    <a:pt x="27" y="114"/>
                  </a:lnTo>
                  <a:lnTo>
                    <a:pt x="27" y="114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27" y="141"/>
                  </a:lnTo>
                  <a:lnTo>
                    <a:pt x="27" y="141"/>
                  </a:lnTo>
                  <a:lnTo>
                    <a:pt x="27" y="141"/>
                  </a:lnTo>
                  <a:lnTo>
                    <a:pt x="27" y="141"/>
                  </a:lnTo>
                  <a:lnTo>
                    <a:pt x="27" y="141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94"/>
                  </a:lnTo>
                  <a:lnTo>
                    <a:pt x="9" y="194"/>
                  </a:lnTo>
                  <a:lnTo>
                    <a:pt x="27" y="2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1" name="Freeform 45">
              <a:extLst>
                <a:ext uri="{FF2B5EF4-FFF2-40B4-BE49-F238E27FC236}">
                  <a16:creationId xmlns="" xmlns:a16="http://schemas.microsoft.com/office/drawing/2014/main" id="{F62A2792-230D-4883-8CBD-8D2377EF7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513" y="3430588"/>
              <a:ext cx="38100" cy="57150"/>
            </a:xfrm>
            <a:custGeom>
              <a:avLst/>
              <a:gdLst>
                <a:gd name="T0" fmla="*/ 45 w 107"/>
                <a:gd name="T1" fmla="*/ 9 h 159"/>
                <a:gd name="T2" fmla="*/ 45 w 107"/>
                <a:gd name="T3" fmla="*/ 9 h 159"/>
                <a:gd name="T4" fmla="*/ 36 w 107"/>
                <a:gd name="T5" fmla="*/ 17 h 159"/>
                <a:gd name="T6" fmla="*/ 36 w 107"/>
                <a:gd name="T7" fmla="*/ 17 h 159"/>
                <a:gd name="T8" fmla="*/ 27 w 107"/>
                <a:gd name="T9" fmla="*/ 17 h 159"/>
                <a:gd name="T10" fmla="*/ 18 w 107"/>
                <a:gd name="T11" fmla="*/ 17 h 159"/>
                <a:gd name="T12" fmla="*/ 18 w 107"/>
                <a:gd name="T13" fmla="*/ 17 h 159"/>
                <a:gd name="T14" fmla="*/ 0 w 107"/>
                <a:gd name="T15" fmla="*/ 26 h 159"/>
                <a:gd name="T16" fmla="*/ 0 w 107"/>
                <a:gd name="T17" fmla="*/ 26 h 159"/>
                <a:gd name="T18" fmla="*/ 0 w 107"/>
                <a:gd name="T19" fmla="*/ 44 h 159"/>
                <a:gd name="T20" fmla="*/ 0 w 107"/>
                <a:gd name="T21" fmla="*/ 44 h 159"/>
                <a:gd name="T22" fmla="*/ 9 w 107"/>
                <a:gd name="T23" fmla="*/ 62 h 159"/>
                <a:gd name="T24" fmla="*/ 9 w 107"/>
                <a:gd name="T25" fmla="*/ 62 h 159"/>
                <a:gd name="T26" fmla="*/ 18 w 107"/>
                <a:gd name="T27" fmla="*/ 79 h 159"/>
                <a:gd name="T28" fmla="*/ 18 w 107"/>
                <a:gd name="T29" fmla="*/ 97 h 159"/>
                <a:gd name="T30" fmla="*/ 18 w 107"/>
                <a:gd name="T31" fmla="*/ 97 h 159"/>
                <a:gd name="T32" fmla="*/ 18 w 107"/>
                <a:gd name="T33" fmla="*/ 97 h 159"/>
                <a:gd name="T34" fmla="*/ 18 w 107"/>
                <a:gd name="T35" fmla="*/ 97 h 159"/>
                <a:gd name="T36" fmla="*/ 18 w 107"/>
                <a:gd name="T37" fmla="*/ 131 h 159"/>
                <a:gd name="T38" fmla="*/ 36 w 107"/>
                <a:gd name="T39" fmla="*/ 158 h 159"/>
                <a:gd name="T40" fmla="*/ 36 w 107"/>
                <a:gd name="T41" fmla="*/ 158 h 159"/>
                <a:gd name="T42" fmla="*/ 45 w 107"/>
                <a:gd name="T43" fmla="*/ 158 h 159"/>
                <a:gd name="T44" fmla="*/ 45 w 107"/>
                <a:gd name="T45" fmla="*/ 158 h 159"/>
                <a:gd name="T46" fmla="*/ 53 w 107"/>
                <a:gd name="T47" fmla="*/ 158 h 159"/>
                <a:gd name="T48" fmla="*/ 53 w 107"/>
                <a:gd name="T49" fmla="*/ 158 h 159"/>
                <a:gd name="T50" fmla="*/ 71 w 107"/>
                <a:gd name="T51" fmla="*/ 140 h 159"/>
                <a:gd name="T52" fmla="*/ 80 w 107"/>
                <a:gd name="T53" fmla="*/ 140 h 159"/>
                <a:gd name="T54" fmla="*/ 80 w 107"/>
                <a:gd name="T55" fmla="*/ 140 h 159"/>
                <a:gd name="T56" fmla="*/ 97 w 107"/>
                <a:gd name="T57" fmla="*/ 131 h 159"/>
                <a:gd name="T58" fmla="*/ 97 w 107"/>
                <a:gd name="T59" fmla="*/ 131 h 159"/>
                <a:gd name="T60" fmla="*/ 106 w 107"/>
                <a:gd name="T61" fmla="*/ 114 h 159"/>
                <a:gd name="T62" fmla="*/ 106 w 107"/>
                <a:gd name="T63" fmla="*/ 79 h 159"/>
                <a:gd name="T64" fmla="*/ 106 w 107"/>
                <a:gd name="T65" fmla="*/ 44 h 159"/>
                <a:gd name="T66" fmla="*/ 106 w 107"/>
                <a:gd name="T67" fmla="*/ 44 h 159"/>
                <a:gd name="T68" fmla="*/ 106 w 107"/>
                <a:gd name="T69" fmla="*/ 35 h 159"/>
                <a:gd name="T70" fmla="*/ 106 w 107"/>
                <a:gd name="T71" fmla="*/ 35 h 159"/>
                <a:gd name="T72" fmla="*/ 106 w 107"/>
                <a:gd name="T73" fmla="*/ 17 h 159"/>
                <a:gd name="T74" fmla="*/ 106 w 107"/>
                <a:gd name="T75" fmla="*/ 17 h 159"/>
                <a:gd name="T76" fmla="*/ 89 w 107"/>
                <a:gd name="T77" fmla="*/ 9 h 159"/>
                <a:gd name="T78" fmla="*/ 80 w 107"/>
                <a:gd name="T79" fmla="*/ 0 h 159"/>
                <a:gd name="T80" fmla="*/ 45 w 107"/>
                <a:gd name="T81" fmla="*/ 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" h="159">
                  <a:moveTo>
                    <a:pt x="45" y="9"/>
                  </a:moveTo>
                  <a:lnTo>
                    <a:pt x="45" y="9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27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8" y="79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131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53" y="158"/>
                  </a:lnTo>
                  <a:lnTo>
                    <a:pt x="53" y="158"/>
                  </a:lnTo>
                  <a:lnTo>
                    <a:pt x="71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97" y="131"/>
                  </a:lnTo>
                  <a:lnTo>
                    <a:pt x="97" y="131"/>
                  </a:lnTo>
                  <a:lnTo>
                    <a:pt x="106" y="114"/>
                  </a:lnTo>
                  <a:lnTo>
                    <a:pt x="106" y="79"/>
                  </a:lnTo>
                  <a:lnTo>
                    <a:pt x="106" y="44"/>
                  </a:lnTo>
                  <a:lnTo>
                    <a:pt x="106" y="44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6" y="17"/>
                  </a:lnTo>
                  <a:lnTo>
                    <a:pt x="106" y="17"/>
                  </a:lnTo>
                  <a:lnTo>
                    <a:pt x="89" y="9"/>
                  </a:lnTo>
                  <a:lnTo>
                    <a:pt x="80" y="0"/>
                  </a:lnTo>
                  <a:lnTo>
                    <a:pt x="45" y="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2" name="Freeform 46">
              <a:extLst>
                <a:ext uri="{FF2B5EF4-FFF2-40B4-BE49-F238E27FC236}">
                  <a16:creationId xmlns="" xmlns:a16="http://schemas.microsoft.com/office/drawing/2014/main" id="{4CB8FA9C-7481-4399-B830-7BA13CDF5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1063" y="3500438"/>
              <a:ext cx="63500" cy="44450"/>
            </a:xfrm>
            <a:custGeom>
              <a:avLst/>
              <a:gdLst>
                <a:gd name="T0" fmla="*/ 159 w 177"/>
                <a:gd name="T1" fmla="*/ 0 h 125"/>
                <a:gd name="T2" fmla="*/ 159 w 177"/>
                <a:gd name="T3" fmla="*/ 0 h 125"/>
                <a:gd name="T4" fmla="*/ 123 w 177"/>
                <a:gd name="T5" fmla="*/ 9 h 125"/>
                <a:gd name="T6" fmla="*/ 114 w 177"/>
                <a:gd name="T7" fmla="*/ 9 h 125"/>
                <a:gd name="T8" fmla="*/ 114 w 177"/>
                <a:gd name="T9" fmla="*/ 9 h 125"/>
                <a:gd name="T10" fmla="*/ 88 w 177"/>
                <a:gd name="T11" fmla="*/ 9 h 125"/>
                <a:gd name="T12" fmla="*/ 70 w 177"/>
                <a:gd name="T13" fmla="*/ 9 h 125"/>
                <a:gd name="T14" fmla="*/ 70 w 177"/>
                <a:gd name="T15" fmla="*/ 9 h 125"/>
                <a:gd name="T16" fmla="*/ 44 w 177"/>
                <a:gd name="T17" fmla="*/ 0 h 125"/>
                <a:gd name="T18" fmla="*/ 44 w 177"/>
                <a:gd name="T19" fmla="*/ 0 h 125"/>
                <a:gd name="T20" fmla="*/ 17 w 177"/>
                <a:gd name="T21" fmla="*/ 9 h 125"/>
                <a:gd name="T22" fmla="*/ 9 w 177"/>
                <a:gd name="T23" fmla="*/ 18 h 125"/>
                <a:gd name="T24" fmla="*/ 0 w 177"/>
                <a:gd name="T25" fmla="*/ 35 h 125"/>
                <a:gd name="T26" fmla="*/ 0 w 177"/>
                <a:gd name="T27" fmla="*/ 35 h 125"/>
                <a:gd name="T28" fmla="*/ 9 w 177"/>
                <a:gd name="T29" fmla="*/ 44 h 125"/>
                <a:gd name="T30" fmla="*/ 9 w 177"/>
                <a:gd name="T31" fmla="*/ 44 h 125"/>
                <a:gd name="T32" fmla="*/ 26 w 177"/>
                <a:gd name="T33" fmla="*/ 53 h 125"/>
                <a:gd name="T34" fmla="*/ 70 w 177"/>
                <a:gd name="T35" fmla="*/ 79 h 125"/>
                <a:gd name="T36" fmla="*/ 70 w 177"/>
                <a:gd name="T37" fmla="*/ 79 h 125"/>
                <a:gd name="T38" fmla="*/ 88 w 177"/>
                <a:gd name="T39" fmla="*/ 79 h 125"/>
                <a:gd name="T40" fmla="*/ 106 w 177"/>
                <a:gd name="T41" fmla="*/ 97 h 125"/>
                <a:gd name="T42" fmla="*/ 106 w 177"/>
                <a:gd name="T43" fmla="*/ 97 h 125"/>
                <a:gd name="T44" fmla="*/ 106 w 177"/>
                <a:gd name="T45" fmla="*/ 97 h 125"/>
                <a:gd name="T46" fmla="*/ 123 w 177"/>
                <a:gd name="T47" fmla="*/ 106 h 125"/>
                <a:gd name="T48" fmla="*/ 123 w 177"/>
                <a:gd name="T49" fmla="*/ 106 h 125"/>
                <a:gd name="T50" fmla="*/ 123 w 177"/>
                <a:gd name="T51" fmla="*/ 115 h 125"/>
                <a:gd name="T52" fmla="*/ 141 w 177"/>
                <a:gd name="T53" fmla="*/ 124 h 125"/>
                <a:gd name="T54" fmla="*/ 141 w 177"/>
                <a:gd name="T55" fmla="*/ 124 h 125"/>
                <a:gd name="T56" fmla="*/ 150 w 177"/>
                <a:gd name="T57" fmla="*/ 115 h 125"/>
                <a:gd name="T58" fmla="*/ 159 w 177"/>
                <a:gd name="T59" fmla="*/ 106 h 125"/>
                <a:gd name="T60" fmla="*/ 159 w 177"/>
                <a:gd name="T61" fmla="*/ 106 h 125"/>
                <a:gd name="T62" fmla="*/ 159 w 177"/>
                <a:gd name="T63" fmla="*/ 106 h 125"/>
                <a:gd name="T64" fmla="*/ 159 w 177"/>
                <a:gd name="T65" fmla="*/ 88 h 125"/>
                <a:gd name="T66" fmla="*/ 159 w 177"/>
                <a:gd name="T67" fmla="*/ 71 h 125"/>
                <a:gd name="T68" fmla="*/ 159 w 177"/>
                <a:gd name="T69" fmla="*/ 71 h 125"/>
                <a:gd name="T70" fmla="*/ 159 w 177"/>
                <a:gd name="T71" fmla="*/ 62 h 125"/>
                <a:gd name="T72" fmla="*/ 159 w 177"/>
                <a:gd name="T73" fmla="*/ 62 h 125"/>
                <a:gd name="T74" fmla="*/ 159 w 177"/>
                <a:gd name="T75" fmla="*/ 44 h 125"/>
                <a:gd name="T76" fmla="*/ 167 w 177"/>
                <a:gd name="T77" fmla="*/ 35 h 125"/>
                <a:gd name="T78" fmla="*/ 167 w 177"/>
                <a:gd name="T79" fmla="*/ 35 h 125"/>
                <a:gd name="T80" fmla="*/ 176 w 177"/>
                <a:gd name="T81" fmla="*/ 26 h 125"/>
                <a:gd name="T82" fmla="*/ 176 w 177"/>
                <a:gd name="T83" fmla="*/ 26 h 125"/>
                <a:gd name="T84" fmla="*/ 176 w 177"/>
                <a:gd name="T85" fmla="*/ 9 h 125"/>
                <a:gd name="T86" fmla="*/ 176 w 177"/>
                <a:gd name="T87" fmla="*/ 9 h 125"/>
                <a:gd name="T88" fmla="*/ 159 w 177"/>
                <a:gd name="T8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125">
                  <a:moveTo>
                    <a:pt x="159" y="0"/>
                  </a:moveTo>
                  <a:lnTo>
                    <a:pt x="159" y="0"/>
                  </a:lnTo>
                  <a:lnTo>
                    <a:pt x="123" y="9"/>
                  </a:lnTo>
                  <a:lnTo>
                    <a:pt x="114" y="9"/>
                  </a:lnTo>
                  <a:lnTo>
                    <a:pt x="114" y="9"/>
                  </a:lnTo>
                  <a:lnTo>
                    <a:pt x="88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17" y="9"/>
                  </a:lnTo>
                  <a:lnTo>
                    <a:pt x="9" y="18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26" y="53"/>
                  </a:lnTo>
                  <a:lnTo>
                    <a:pt x="70" y="79"/>
                  </a:lnTo>
                  <a:lnTo>
                    <a:pt x="70" y="79"/>
                  </a:lnTo>
                  <a:lnTo>
                    <a:pt x="88" y="79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23" y="106"/>
                  </a:lnTo>
                  <a:lnTo>
                    <a:pt x="123" y="106"/>
                  </a:lnTo>
                  <a:lnTo>
                    <a:pt x="123" y="115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50" y="115"/>
                  </a:lnTo>
                  <a:lnTo>
                    <a:pt x="159" y="106"/>
                  </a:lnTo>
                  <a:lnTo>
                    <a:pt x="159" y="106"/>
                  </a:lnTo>
                  <a:lnTo>
                    <a:pt x="159" y="106"/>
                  </a:lnTo>
                  <a:lnTo>
                    <a:pt x="159" y="88"/>
                  </a:lnTo>
                  <a:lnTo>
                    <a:pt x="159" y="71"/>
                  </a:lnTo>
                  <a:lnTo>
                    <a:pt x="159" y="71"/>
                  </a:lnTo>
                  <a:lnTo>
                    <a:pt x="159" y="62"/>
                  </a:lnTo>
                  <a:lnTo>
                    <a:pt x="159" y="62"/>
                  </a:lnTo>
                  <a:lnTo>
                    <a:pt x="159" y="44"/>
                  </a:lnTo>
                  <a:lnTo>
                    <a:pt x="167" y="35"/>
                  </a:lnTo>
                  <a:lnTo>
                    <a:pt x="167" y="35"/>
                  </a:lnTo>
                  <a:lnTo>
                    <a:pt x="176" y="26"/>
                  </a:lnTo>
                  <a:lnTo>
                    <a:pt x="176" y="26"/>
                  </a:lnTo>
                  <a:lnTo>
                    <a:pt x="176" y="9"/>
                  </a:lnTo>
                  <a:lnTo>
                    <a:pt x="176" y="9"/>
                  </a:lnTo>
                  <a:lnTo>
                    <a:pt x="159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3" name="Freeform 47">
              <a:extLst>
                <a:ext uri="{FF2B5EF4-FFF2-40B4-BE49-F238E27FC236}">
                  <a16:creationId xmlns="" xmlns:a16="http://schemas.microsoft.com/office/drawing/2014/main" id="{89F6B4D1-A4C1-4FC6-A1E4-2822CA16D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7438" y="3221038"/>
              <a:ext cx="3175" cy="3175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0 h 10"/>
                <a:gd name="T4" fmla="*/ 0 w 9"/>
                <a:gd name="T5" fmla="*/ 0 h 10"/>
                <a:gd name="T6" fmla="*/ 8 w 9"/>
                <a:gd name="T7" fmla="*/ 9 h 10"/>
                <a:gd name="T8" fmla="*/ 8 w 9"/>
                <a:gd name="T9" fmla="*/ 9 h 10"/>
                <a:gd name="T10" fmla="*/ 0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4" name="Freeform 48">
              <a:extLst>
                <a:ext uri="{FF2B5EF4-FFF2-40B4-BE49-F238E27FC236}">
                  <a16:creationId xmlns="" xmlns:a16="http://schemas.microsoft.com/office/drawing/2014/main" id="{8193C749-3FB2-44F3-AF50-1FB432AED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1563" y="3205163"/>
              <a:ext cx="6350" cy="635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 w 19"/>
                <a:gd name="T5" fmla="*/ 18 h 19"/>
                <a:gd name="T6" fmla="*/ 18 w 19"/>
                <a:gd name="T7" fmla="*/ 18 h 19"/>
                <a:gd name="T8" fmla="*/ 18 w 19"/>
                <a:gd name="T9" fmla="*/ 18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5" name="Freeform 49">
              <a:extLst>
                <a:ext uri="{FF2B5EF4-FFF2-40B4-BE49-F238E27FC236}">
                  <a16:creationId xmlns="" xmlns:a16="http://schemas.microsoft.com/office/drawing/2014/main" id="{6D76CAC0-6526-49F8-A9E5-058A28DB9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2113" y="1692275"/>
              <a:ext cx="1236662" cy="893763"/>
            </a:xfrm>
            <a:custGeom>
              <a:avLst/>
              <a:gdLst>
                <a:gd name="T0" fmla="*/ 3000 w 3433"/>
                <a:gd name="T1" fmla="*/ 282 h 2482"/>
                <a:gd name="T2" fmla="*/ 2797 w 3433"/>
                <a:gd name="T3" fmla="*/ 371 h 2482"/>
                <a:gd name="T4" fmla="*/ 2735 w 3433"/>
                <a:gd name="T5" fmla="*/ 247 h 2482"/>
                <a:gd name="T6" fmla="*/ 2656 w 3433"/>
                <a:gd name="T7" fmla="*/ 221 h 2482"/>
                <a:gd name="T8" fmla="*/ 2576 w 3433"/>
                <a:gd name="T9" fmla="*/ 212 h 2482"/>
                <a:gd name="T10" fmla="*/ 2735 w 3433"/>
                <a:gd name="T11" fmla="*/ 106 h 2482"/>
                <a:gd name="T12" fmla="*/ 2435 w 3433"/>
                <a:gd name="T13" fmla="*/ 9 h 2482"/>
                <a:gd name="T14" fmla="*/ 1959 w 3433"/>
                <a:gd name="T15" fmla="*/ 26 h 2482"/>
                <a:gd name="T16" fmla="*/ 1897 w 3433"/>
                <a:gd name="T17" fmla="*/ 53 h 2482"/>
                <a:gd name="T18" fmla="*/ 1667 w 3433"/>
                <a:gd name="T19" fmla="*/ 53 h 2482"/>
                <a:gd name="T20" fmla="*/ 1535 w 3433"/>
                <a:gd name="T21" fmla="*/ 124 h 2482"/>
                <a:gd name="T22" fmla="*/ 1588 w 3433"/>
                <a:gd name="T23" fmla="*/ 256 h 2482"/>
                <a:gd name="T24" fmla="*/ 1235 w 3433"/>
                <a:gd name="T25" fmla="*/ 159 h 2482"/>
                <a:gd name="T26" fmla="*/ 1120 w 3433"/>
                <a:gd name="T27" fmla="*/ 177 h 2482"/>
                <a:gd name="T28" fmla="*/ 1076 w 3433"/>
                <a:gd name="T29" fmla="*/ 282 h 2482"/>
                <a:gd name="T30" fmla="*/ 803 w 3433"/>
                <a:gd name="T31" fmla="*/ 230 h 2482"/>
                <a:gd name="T32" fmla="*/ 644 w 3433"/>
                <a:gd name="T33" fmla="*/ 265 h 2482"/>
                <a:gd name="T34" fmla="*/ 335 w 3433"/>
                <a:gd name="T35" fmla="*/ 415 h 2482"/>
                <a:gd name="T36" fmla="*/ 370 w 3433"/>
                <a:gd name="T37" fmla="*/ 583 h 2482"/>
                <a:gd name="T38" fmla="*/ 35 w 3433"/>
                <a:gd name="T39" fmla="*/ 733 h 2482"/>
                <a:gd name="T40" fmla="*/ 335 w 3433"/>
                <a:gd name="T41" fmla="*/ 803 h 2482"/>
                <a:gd name="T42" fmla="*/ 141 w 3433"/>
                <a:gd name="T43" fmla="*/ 856 h 2482"/>
                <a:gd name="T44" fmla="*/ 326 w 3433"/>
                <a:gd name="T45" fmla="*/ 962 h 2482"/>
                <a:gd name="T46" fmla="*/ 432 w 3433"/>
                <a:gd name="T47" fmla="*/ 936 h 2482"/>
                <a:gd name="T48" fmla="*/ 759 w 3433"/>
                <a:gd name="T49" fmla="*/ 980 h 2482"/>
                <a:gd name="T50" fmla="*/ 970 w 3433"/>
                <a:gd name="T51" fmla="*/ 1236 h 2482"/>
                <a:gd name="T52" fmla="*/ 970 w 3433"/>
                <a:gd name="T53" fmla="*/ 1386 h 2482"/>
                <a:gd name="T54" fmla="*/ 1085 w 3433"/>
                <a:gd name="T55" fmla="*/ 1395 h 2482"/>
                <a:gd name="T56" fmla="*/ 1235 w 3433"/>
                <a:gd name="T57" fmla="*/ 1527 h 2482"/>
                <a:gd name="T58" fmla="*/ 1235 w 3433"/>
                <a:gd name="T59" fmla="*/ 1607 h 2482"/>
                <a:gd name="T60" fmla="*/ 1103 w 3433"/>
                <a:gd name="T61" fmla="*/ 1766 h 2482"/>
                <a:gd name="T62" fmla="*/ 1120 w 3433"/>
                <a:gd name="T63" fmla="*/ 1889 h 2482"/>
                <a:gd name="T64" fmla="*/ 1182 w 3433"/>
                <a:gd name="T65" fmla="*/ 2110 h 2482"/>
                <a:gd name="T66" fmla="*/ 1270 w 3433"/>
                <a:gd name="T67" fmla="*/ 2216 h 2482"/>
                <a:gd name="T68" fmla="*/ 1429 w 3433"/>
                <a:gd name="T69" fmla="*/ 2401 h 2482"/>
                <a:gd name="T70" fmla="*/ 1659 w 3433"/>
                <a:gd name="T71" fmla="*/ 2472 h 2482"/>
                <a:gd name="T72" fmla="*/ 1703 w 3433"/>
                <a:gd name="T73" fmla="*/ 2251 h 2482"/>
                <a:gd name="T74" fmla="*/ 1817 w 3433"/>
                <a:gd name="T75" fmla="*/ 2145 h 2482"/>
                <a:gd name="T76" fmla="*/ 1800 w 3433"/>
                <a:gd name="T77" fmla="*/ 2039 h 2482"/>
                <a:gd name="T78" fmla="*/ 1853 w 3433"/>
                <a:gd name="T79" fmla="*/ 2004 h 2482"/>
                <a:gd name="T80" fmla="*/ 1976 w 3433"/>
                <a:gd name="T81" fmla="*/ 1933 h 2482"/>
                <a:gd name="T82" fmla="*/ 2223 w 3433"/>
                <a:gd name="T83" fmla="*/ 1845 h 2482"/>
                <a:gd name="T84" fmla="*/ 2373 w 3433"/>
                <a:gd name="T85" fmla="*/ 1748 h 2482"/>
                <a:gd name="T86" fmla="*/ 2841 w 3433"/>
                <a:gd name="T87" fmla="*/ 1598 h 2482"/>
                <a:gd name="T88" fmla="*/ 2620 w 3433"/>
                <a:gd name="T89" fmla="*/ 1562 h 2482"/>
                <a:gd name="T90" fmla="*/ 2664 w 3433"/>
                <a:gd name="T91" fmla="*/ 1465 h 2482"/>
                <a:gd name="T92" fmla="*/ 2885 w 3433"/>
                <a:gd name="T93" fmla="*/ 1527 h 2482"/>
                <a:gd name="T94" fmla="*/ 2744 w 3433"/>
                <a:gd name="T95" fmla="*/ 1333 h 2482"/>
                <a:gd name="T96" fmla="*/ 2717 w 3433"/>
                <a:gd name="T97" fmla="*/ 1289 h 2482"/>
                <a:gd name="T98" fmla="*/ 2770 w 3433"/>
                <a:gd name="T99" fmla="*/ 1227 h 2482"/>
                <a:gd name="T100" fmla="*/ 2885 w 3433"/>
                <a:gd name="T101" fmla="*/ 1156 h 2482"/>
                <a:gd name="T102" fmla="*/ 3017 w 3433"/>
                <a:gd name="T103" fmla="*/ 1103 h 2482"/>
                <a:gd name="T104" fmla="*/ 3017 w 3433"/>
                <a:gd name="T105" fmla="*/ 1033 h 2482"/>
                <a:gd name="T106" fmla="*/ 2850 w 3433"/>
                <a:gd name="T107" fmla="*/ 874 h 2482"/>
                <a:gd name="T108" fmla="*/ 3097 w 3433"/>
                <a:gd name="T109" fmla="*/ 847 h 2482"/>
                <a:gd name="T110" fmla="*/ 3000 w 3433"/>
                <a:gd name="T111" fmla="*/ 768 h 2482"/>
                <a:gd name="T112" fmla="*/ 2867 w 3433"/>
                <a:gd name="T113" fmla="*/ 750 h 2482"/>
                <a:gd name="T114" fmla="*/ 3008 w 3433"/>
                <a:gd name="T115" fmla="*/ 556 h 2482"/>
                <a:gd name="T116" fmla="*/ 3008 w 3433"/>
                <a:gd name="T117" fmla="*/ 486 h 2482"/>
                <a:gd name="T118" fmla="*/ 3176 w 3433"/>
                <a:gd name="T119" fmla="*/ 415 h 2482"/>
                <a:gd name="T120" fmla="*/ 3282 w 3433"/>
                <a:gd name="T121" fmla="*/ 353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33" h="2482">
                  <a:moveTo>
                    <a:pt x="3423" y="274"/>
                  </a:moveTo>
                  <a:lnTo>
                    <a:pt x="3423" y="274"/>
                  </a:lnTo>
                  <a:lnTo>
                    <a:pt x="3397" y="265"/>
                  </a:lnTo>
                  <a:lnTo>
                    <a:pt x="3344" y="247"/>
                  </a:lnTo>
                  <a:lnTo>
                    <a:pt x="3291" y="238"/>
                  </a:lnTo>
                  <a:lnTo>
                    <a:pt x="3229" y="230"/>
                  </a:lnTo>
                  <a:lnTo>
                    <a:pt x="3229" y="230"/>
                  </a:lnTo>
                  <a:lnTo>
                    <a:pt x="3185" y="230"/>
                  </a:lnTo>
                  <a:lnTo>
                    <a:pt x="3150" y="238"/>
                  </a:lnTo>
                  <a:lnTo>
                    <a:pt x="3132" y="256"/>
                  </a:lnTo>
                  <a:lnTo>
                    <a:pt x="3114" y="282"/>
                  </a:lnTo>
                  <a:lnTo>
                    <a:pt x="3114" y="282"/>
                  </a:lnTo>
                  <a:lnTo>
                    <a:pt x="3114" y="291"/>
                  </a:lnTo>
                  <a:lnTo>
                    <a:pt x="3097" y="300"/>
                  </a:lnTo>
                  <a:lnTo>
                    <a:pt x="3097" y="300"/>
                  </a:lnTo>
                  <a:lnTo>
                    <a:pt x="3061" y="291"/>
                  </a:lnTo>
                  <a:lnTo>
                    <a:pt x="3061" y="291"/>
                  </a:lnTo>
                  <a:lnTo>
                    <a:pt x="3008" y="282"/>
                  </a:lnTo>
                  <a:lnTo>
                    <a:pt x="3008" y="282"/>
                  </a:lnTo>
                  <a:lnTo>
                    <a:pt x="3000" y="282"/>
                  </a:lnTo>
                  <a:lnTo>
                    <a:pt x="3000" y="282"/>
                  </a:lnTo>
                  <a:lnTo>
                    <a:pt x="3000" y="291"/>
                  </a:lnTo>
                  <a:lnTo>
                    <a:pt x="3000" y="291"/>
                  </a:lnTo>
                  <a:lnTo>
                    <a:pt x="2982" y="282"/>
                  </a:lnTo>
                  <a:lnTo>
                    <a:pt x="2982" y="274"/>
                  </a:lnTo>
                  <a:lnTo>
                    <a:pt x="2982" y="274"/>
                  </a:lnTo>
                  <a:lnTo>
                    <a:pt x="2982" y="265"/>
                  </a:lnTo>
                  <a:lnTo>
                    <a:pt x="2973" y="265"/>
                  </a:lnTo>
                  <a:lnTo>
                    <a:pt x="2973" y="265"/>
                  </a:lnTo>
                  <a:lnTo>
                    <a:pt x="2956" y="274"/>
                  </a:lnTo>
                  <a:lnTo>
                    <a:pt x="2956" y="274"/>
                  </a:lnTo>
                  <a:lnTo>
                    <a:pt x="2929" y="282"/>
                  </a:lnTo>
                  <a:lnTo>
                    <a:pt x="2911" y="300"/>
                  </a:lnTo>
                  <a:lnTo>
                    <a:pt x="2911" y="300"/>
                  </a:lnTo>
                  <a:lnTo>
                    <a:pt x="2876" y="318"/>
                  </a:lnTo>
                  <a:lnTo>
                    <a:pt x="2850" y="335"/>
                  </a:lnTo>
                  <a:lnTo>
                    <a:pt x="2850" y="335"/>
                  </a:lnTo>
                  <a:lnTo>
                    <a:pt x="2814" y="362"/>
                  </a:lnTo>
                  <a:lnTo>
                    <a:pt x="2814" y="362"/>
                  </a:lnTo>
                  <a:lnTo>
                    <a:pt x="2797" y="371"/>
                  </a:lnTo>
                  <a:lnTo>
                    <a:pt x="2797" y="371"/>
                  </a:lnTo>
                  <a:lnTo>
                    <a:pt x="2753" y="397"/>
                  </a:lnTo>
                  <a:lnTo>
                    <a:pt x="2753" y="397"/>
                  </a:lnTo>
                  <a:lnTo>
                    <a:pt x="2753" y="397"/>
                  </a:lnTo>
                  <a:lnTo>
                    <a:pt x="2753" y="397"/>
                  </a:lnTo>
                  <a:lnTo>
                    <a:pt x="2770" y="371"/>
                  </a:lnTo>
                  <a:lnTo>
                    <a:pt x="2850" y="291"/>
                  </a:lnTo>
                  <a:lnTo>
                    <a:pt x="2850" y="291"/>
                  </a:lnTo>
                  <a:lnTo>
                    <a:pt x="2867" y="265"/>
                  </a:lnTo>
                  <a:lnTo>
                    <a:pt x="2867" y="247"/>
                  </a:lnTo>
                  <a:lnTo>
                    <a:pt x="2867" y="230"/>
                  </a:lnTo>
                  <a:lnTo>
                    <a:pt x="2867" y="230"/>
                  </a:lnTo>
                  <a:lnTo>
                    <a:pt x="2858" y="221"/>
                  </a:lnTo>
                  <a:lnTo>
                    <a:pt x="2850" y="212"/>
                  </a:lnTo>
                  <a:lnTo>
                    <a:pt x="2806" y="203"/>
                  </a:lnTo>
                  <a:lnTo>
                    <a:pt x="2806" y="203"/>
                  </a:lnTo>
                  <a:lnTo>
                    <a:pt x="2779" y="221"/>
                  </a:lnTo>
                  <a:lnTo>
                    <a:pt x="2761" y="238"/>
                  </a:lnTo>
                  <a:lnTo>
                    <a:pt x="2761" y="238"/>
                  </a:lnTo>
                  <a:lnTo>
                    <a:pt x="2735" y="247"/>
                  </a:lnTo>
                  <a:lnTo>
                    <a:pt x="2735" y="247"/>
                  </a:lnTo>
                  <a:lnTo>
                    <a:pt x="2717" y="256"/>
                  </a:lnTo>
                  <a:lnTo>
                    <a:pt x="2717" y="256"/>
                  </a:lnTo>
                  <a:lnTo>
                    <a:pt x="2682" y="274"/>
                  </a:lnTo>
                  <a:lnTo>
                    <a:pt x="2682" y="274"/>
                  </a:lnTo>
                  <a:lnTo>
                    <a:pt x="2611" y="300"/>
                  </a:lnTo>
                  <a:lnTo>
                    <a:pt x="2567" y="309"/>
                  </a:lnTo>
                  <a:lnTo>
                    <a:pt x="2567" y="309"/>
                  </a:lnTo>
                  <a:lnTo>
                    <a:pt x="2558" y="300"/>
                  </a:lnTo>
                  <a:lnTo>
                    <a:pt x="2558" y="300"/>
                  </a:lnTo>
                  <a:lnTo>
                    <a:pt x="2585" y="291"/>
                  </a:lnTo>
                  <a:lnTo>
                    <a:pt x="2629" y="274"/>
                  </a:lnTo>
                  <a:lnTo>
                    <a:pt x="2629" y="274"/>
                  </a:lnTo>
                  <a:lnTo>
                    <a:pt x="2638" y="265"/>
                  </a:lnTo>
                  <a:lnTo>
                    <a:pt x="2638" y="265"/>
                  </a:lnTo>
                  <a:lnTo>
                    <a:pt x="2664" y="247"/>
                  </a:lnTo>
                  <a:lnTo>
                    <a:pt x="2664" y="247"/>
                  </a:lnTo>
                  <a:lnTo>
                    <a:pt x="2673" y="230"/>
                  </a:lnTo>
                  <a:lnTo>
                    <a:pt x="2673" y="230"/>
                  </a:lnTo>
                  <a:lnTo>
                    <a:pt x="2656" y="221"/>
                  </a:lnTo>
                  <a:lnTo>
                    <a:pt x="2656" y="221"/>
                  </a:lnTo>
                  <a:lnTo>
                    <a:pt x="2638" y="221"/>
                  </a:lnTo>
                  <a:lnTo>
                    <a:pt x="2638" y="221"/>
                  </a:lnTo>
                  <a:lnTo>
                    <a:pt x="2567" y="221"/>
                  </a:lnTo>
                  <a:lnTo>
                    <a:pt x="2567" y="221"/>
                  </a:lnTo>
                  <a:lnTo>
                    <a:pt x="2453" y="230"/>
                  </a:lnTo>
                  <a:lnTo>
                    <a:pt x="2453" y="230"/>
                  </a:lnTo>
                  <a:lnTo>
                    <a:pt x="2391" y="238"/>
                  </a:lnTo>
                  <a:lnTo>
                    <a:pt x="2391" y="238"/>
                  </a:lnTo>
                  <a:lnTo>
                    <a:pt x="2364" y="247"/>
                  </a:lnTo>
                  <a:lnTo>
                    <a:pt x="2347" y="247"/>
                  </a:lnTo>
                  <a:lnTo>
                    <a:pt x="2347" y="247"/>
                  </a:lnTo>
                  <a:lnTo>
                    <a:pt x="2276" y="265"/>
                  </a:lnTo>
                  <a:lnTo>
                    <a:pt x="2276" y="265"/>
                  </a:lnTo>
                  <a:lnTo>
                    <a:pt x="2259" y="265"/>
                  </a:lnTo>
                  <a:lnTo>
                    <a:pt x="2259" y="265"/>
                  </a:lnTo>
                  <a:lnTo>
                    <a:pt x="2285" y="247"/>
                  </a:lnTo>
                  <a:lnTo>
                    <a:pt x="2329" y="238"/>
                  </a:lnTo>
                  <a:lnTo>
                    <a:pt x="2470" y="212"/>
                  </a:lnTo>
                  <a:lnTo>
                    <a:pt x="2576" y="212"/>
                  </a:lnTo>
                  <a:lnTo>
                    <a:pt x="2576" y="212"/>
                  </a:lnTo>
                  <a:lnTo>
                    <a:pt x="2664" y="203"/>
                  </a:lnTo>
                  <a:lnTo>
                    <a:pt x="2708" y="203"/>
                  </a:lnTo>
                  <a:lnTo>
                    <a:pt x="2744" y="194"/>
                  </a:lnTo>
                  <a:lnTo>
                    <a:pt x="2744" y="194"/>
                  </a:lnTo>
                  <a:lnTo>
                    <a:pt x="2779" y="177"/>
                  </a:lnTo>
                  <a:lnTo>
                    <a:pt x="2814" y="168"/>
                  </a:lnTo>
                  <a:lnTo>
                    <a:pt x="2823" y="168"/>
                  </a:lnTo>
                  <a:lnTo>
                    <a:pt x="2823" y="168"/>
                  </a:lnTo>
                  <a:lnTo>
                    <a:pt x="2885" y="150"/>
                  </a:lnTo>
                  <a:lnTo>
                    <a:pt x="2885" y="150"/>
                  </a:lnTo>
                  <a:lnTo>
                    <a:pt x="2894" y="141"/>
                  </a:lnTo>
                  <a:lnTo>
                    <a:pt x="2894" y="141"/>
                  </a:lnTo>
                  <a:lnTo>
                    <a:pt x="2894" y="132"/>
                  </a:lnTo>
                  <a:lnTo>
                    <a:pt x="2894" y="132"/>
                  </a:lnTo>
                  <a:lnTo>
                    <a:pt x="2850" y="115"/>
                  </a:lnTo>
                  <a:lnTo>
                    <a:pt x="2788" y="106"/>
                  </a:lnTo>
                  <a:lnTo>
                    <a:pt x="2770" y="106"/>
                  </a:lnTo>
                  <a:lnTo>
                    <a:pt x="2770" y="106"/>
                  </a:lnTo>
                  <a:lnTo>
                    <a:pt x="2735" y="106"/>
                  </a:lnTo>
                  <a:lnTo>
                    <a:pt x="2717" y="97"/>
                  </a:lnTo>
                  <a:lnTo>
                    <a:pt x="2717" y="97"/>
                  </a:lnTo>
                  <a:lnTo>
                    <a:pt x="2708" y="88"/>
                  </a:lnTo>
                  <a:lnTo>
                    <a:pt x="2708" y="88"/>
                  </a:lnTo>
                  <a:lnTo>
                    <a:pt x="2700" y="71"/>
                  </a:lnTo>
                  <a:lnTo>
                    <a:pt x="2682" y="62"/>
                  </a:lnTo>
                  <a:lnTo>
                    <a:pt x="2682" y="62"/>
                  </a:lnTo>
                  <a:lnTo>
                    <a:pt x="2673" y="62"/>
                  </a:lnTo>
                  <a:lnTo>
                    <a:pt x="2673" y="62"/>
                  </a:lnTo>
                  <a:lnTo>
                    <a:pt x="2647" y="44"/>
                  </a:lnTo>
                  <a:lnTo>
                    <a:pt x="2647" y="44"/>
                  </a:lnTo>
                  <a:lnTo>
                    <a:pt x="2647" y="44"/>
                  </a:lnTo>
                  <a:lnTo>
                    <a:pt x="2647" y="44"/>
                  </a:lnTo>
                  <a:lnTo>
                    <a:pt x="2620" y="35"/>
                  </a:lnTo>
                  <a:lnTo>
                    <a:pt x="2576" y="35"/>
                  </a:lnTo>
                  <a:lnTo>
                    <a:pt x="2576" y="35"/>
                  </a:lnTo>
                  <a:lnTo>
                    <a:pt x="2514" y="26"/>
                  </a:lnTo>
                  <a:lnTo>
                    <a:pt x="2488" y="26"/>
                  </a:lnTo>
                  <a:lnTo>
                    <a:pt x="2488" y="26"/>
                  </a:lnTo>
                  <a:lnTo>
                    <a:pt x="2435" y="9"/>
                  </a:lnTo>
                  <a:lnTo>
                    <a:pt x="2356" y="0"/>
                  </a:lnTo>
                  <a:lnTo>
                    <a:pt x="2320" y="0"/>
                  </a:lnTo>
                  <a:lnTo>
                    <a:pt x="2320" y="0"/>
                  </a:lnTo>
                  <a:lnTo>
                    <a:pt x="2259" y="9"/>
                  </a:lnTo>
                  <a:lnTo>
                    <a:pt x="2259" y="9"/>
                  </a:lnTo>
                  <a:lnTo>
                    <a:pt x="2170" y="9"/>
                  </a:lnTo>
                  <a:lnTo>
                    <a:pt x="2082" y="9"/>
                  </a:lnTo>
                  <a:lnTo>
                    <a:pt x="2082" y="9"/>
                  </a:lnTo>
                  <a:lnTo>
                    <a:pt x="2082" y="9"/>
                  </a:lnTo>
                  <a:lnTo>
                    <a:pt x="2082" y="9"/>
                  </a:lnTo>
                  <a:lnTo>
                    <a:pt x="2064" y="18"/>
                  </a:lnTo>
                  <a:lnTo>
                    <a:pt x="2064" y="18"/>
                  </a:lnTo>
                  <a:lnTo>
                    <a:pt x="2047" y="18"/>
                  </a:lnTo>
                  <a:lnTo>
                    <a:pt x="2047" y="18"/>
                  </a:lnTo>
                  <a:lnTo>
                    <a:pt x="2020" y="18"/>
                  </a:lnTo>
                  <a:lnTo>
                    <a:pt x="2020" y="18"/>
                  </a:lnTo>
                  <a:lnTo>
                    <a:pt x="2003" y="26"/>
                  </a:lnTo>
                  <a:lnTo>
                    <a:pt x="1994" y="26"/>
                  </a:lnTo>
                  <a:lnTo>
                    <a:pt x="1994" y="26"/>
                  </a:lnTo>
                  <a:lnTo>
                    <a:pt x="1959" y="26"/>
                  </a:lnTo>
                  <a:lnTo>
                    <a:pt x="1950" y="35"/>
                  </a:lnTo>
                  <a:lnTo>
                    <a:pt x="1941" y="44"/>
                  </a:lnTo>
                  <a:lnTo>
                    <a:pt x="1941" y="44"/>
                  </a:lnTo>
                  <a:lnTo>
                    <a:pt x="1950" y="53"/>
                  </a:lnTo>
                  <a:lnTo>
                    <a:pt x="1950" y="53"/>
                  </a:lnTo>
                  <a:lnTo>
                    <a:pt x="1950" y="62"/>
                  </a:lnTo>
                  <a:lnTo>
                    <a:pt x="1950" y="71"/>
                  </a:lnTo>
                  <a:lnTo>
                    <a:pt x="1950" y="71"/>
                  </a:lnTo>
                  <a:lnTo>
                    <a:pt x="1950" y="71"/>
                  </a:lnTo>
                  <a:lnTo>
                    <a:pt x="1950" y="71"/>
                  </a:lnTo>
                  <a:lnTo>
                    <a:pt x="1941" y="79"/>
                  </a:lnTo>
                  <a:lnTo>
                    <a:pt x="1914" y="79"/>
                  </a:lnTo>
                  <a:lnTo>
                    <a:pt x="1914" y="79"/>
                  </a:lnTo>
                  <a:lnTo>
                    <a:pt x="1914" y="71"/>
                  </a:lnTo>
                  <a:lnTo>
                    <a:pt x="1914" y="71"/>
                  </a:lnTo>
                  <a:lnTo>
                    <a:pt x="1914" y="71"/>
                  </a:lnTo>
                  <a:lnTo>
                    <a:pt x="1914" y="71"/>
                  </a:lnTo>
                  <a:lnTo>
                    <a:pt x="1914" y="62"/>
                  </a:lnTo>
                  <a:lnTo>
                    <a:pt x="1914" y="62"/>
                  </a:lnTo>
                  <a:lnTo>
                    <a:pt x="1897" y="53"/>
                  </a:lnTo>
                  <a:lnTo>
                    <a:pt x="1888" y="44"/>
                  </a:lnTo>
                  <a:lnTo>
                    <a:pt x="1853" y="44"/>
                  </a:lnTo>
                  <a:lnTo>
                    <a:pt x="1853" y="44"/>
                  </a:lnTo>
                  <a:lnTo>
                    <a:pt x="1835" y="44"/>
                  </a:lnTo>
                  <a:lnTo>
                    <a:pt x="1835" y="44"/>
                  </a:lnTo>
                  <a:lnTo>
                    <a:pt x="1835" y="44"/>
                  </a:lnTo>
                  <a:lnTo>
                    <a:pt x="1835" y="44"/>
                  </a:lnTo>
                  <a:lnTo>
                    <a:pt x="1817" y="53"/>
                  </a:lnTo>
                  <a:lnTo>
                    <a:pt x="1817" y="53"/>
                  </a:lnTo>
                  <a:lnTo>
                    <a:pt x="1809" y="53"/>
                  </a:lnTo>
                  <a:lnTo>
                    <a:pt x="1800" y="53"/>
                  </a:lnTo>
                  <a:lnTo>
                    <a:pt x="1800" y="53"/>
                  </a:lnTo>
                  <a:lnTo>
                    <a:pt x="1773" y="53"/>
                  </a:lnTo>
                  <a:lnTo>
                    <a:pt x="1773" y="53"/>
                  </a:lnTo>
                  <a:lnTo>
                    <a:pt x="1747" y="53"/>
                  </a:lnTo>
                  <a:lnTo>
                    <a:pt x="1747" y="53"/>
                  </a:lnTo>
                  <a:lnTo>
                    <a:pt x="1694" y="44"/>
                  </a:lnTo>
                  <a:lnTo>
                    <a:pt x="1676" y="44"/>
                  </a:lnTo>
                  <a:lnTo>
                    <a:pt x="1676" y="44"/>
                  </a:lnTo>
                  <a:lnTo>
                    <a:pt x="1667" y="53"/>
                  </a:lnTo>
                  <a:lnTo>
                    <a:pt x="1667" y="53"/>
                  </a:lnTo>
                  <a:lnTo>
                    <a:pt x="1650" y="62"/>
                  </a:lnTo>
                  <a:lnTo>
                    <a:pt x="1623" y="62"/>
                  </a:lnTo>
                  <a:lnTo>
                    <a:pt x="1544" y="71"/>
                  </a:lnTo>
                  <a:lnTo>
                    <a:pt x="1544" y="71"/>
                  </a:lnTo>
                  <a:lnTo>
                    <a:pt x="1500" y="71"/>
                  </a:lnTo>
                  <a:lnTo>
                    <a:pt x="1500" y="71"/>
                  </a:lnTo>
                  <a:lnTo>
                    <a:pt x="1491" y="79"/>
                  </a:lnTo>
                  <a:lnTo>
                    <a:pt x="1482" y="88"/>
                  </a:lnTo>
                  <a:lnTo>
                    <a:pt x="1482" y="88"/>
                  </a:lnTo>
                  <a:lnTo>
                    <a:pt x="1491" y="97"/>
                  </a:lnTo>
                  <a:lnTo>
                    <a:pt x="1500" y="97"/>
                  </a:lnTo>
                  <a:lnTo>
                    <a:pt x="1500" y="97"/>
                  </a:lnTo>
                  <a:lnTo>
                    <a:pt x="1500" y="97"/>
                  </a:lnTo>
                  <a:lnTo>
                    <a:pt x="1500" y="97"/>
                  </a:lnTo>
                  <a:lnTo>
                    <a:pt x="1500" y="97"/>
                  </a:lnTo>
                  <a:lnTo>
                    <a:pt x="1509" y="106"/>
                  </a:lnTo>
                  <a:lnTo>
                    <a:pt x="1509" y="106"/>
                  </a:lnTo>
                  <a:lnTo>
                    <a:pt x="1535" y="124"/>
                  </a:lnTo>
                  <a:lnTo>
                    <a:pt x="1535" y="124"/>
                  </a:lnTo>
                  <a:lnTo>
                    <a:pt x="1491" y="132"/>
                  </a:lnTo>
                  <a:lnTo>
                    <a:pt x="1491" y="132"/>
                  </a:lnTo>
                  <a:lnTo>
                    <a:pt x="1491" y="132"/>
                  </a:lnTo>
                  <a:lnTo>
                    <a:pt x="1491" y="132"/>
                  </a:lnTo>
                  <a:lnTo>
                    <a:pt x="1447" y="132"/>
                  </a:lnTo>
                  <a:lnTo>
                    <a:pt x="1447" y="132"/>
                  </a:lnTo>
                  <a:lnTo>
                    <a:pt x="1438" y="141"/>
                  </a:lnTo>
                  <a:lnTo>
                    <a:pt x="1438" y="141"/>
                  </a:lnTo>
                  <a:lnTo>
                    <a:pt x="1438" y="159"/>
                  </a:lnTo>
                  <a:lnTo>
                    <a:pt x="1438" y="159"/>
                  </a:lnTo>
                  <a:lnTo>
                    <a:pt x="1464" y="177"/>
                  </a:lnTo>
                  <a:lnTo>
                    <a:pt x="1509" y="194"/>
                  </a:lnTo>
                  <a:lnTo>
                    <a:pt x="1509" y="194"/>
                  </a:lnTo>
                  <a:lnTo>
                    <a:pt x="1553" y="221"/>
                  </a:lnTo>
                  <a:lnTo>
                    <a:pt x="1579" y="247"/>
                  </a:lnTo>
                  <a:lnTo>
                    <a:pt x="1579" y="247"/>
                  </a:lnTo>
                  <a:lnTo>
                    <a:pt x="1588" y="256"/>
                  </a:lnTo>
                  <a:lnTo>
                    <a:pt x="1588" y="256"/>
                  </a:lnTo>
                  <a:lnTo>
                    <a:pt x="1588" y="256"/>
                  </a:lnTo>
                  <a:lnTo>
                    <a:pt x="1588" y="256"/>
                  </a:lnTo>
                  <a:lnTo>
                    <a:pt x="1588" y="256"/>
                  </a:lnTo>
                  <a:lnTo>
                    <a:pt x="1588" y="256"/>
                  </a:lnTo>
                  <a:lnTo>
                    <a:pt x="1561" y="247"/>
                  </a:lnTo>
                  <a:lnTo>
                    <a:pt x="1517" y="230"/>
                  </a:lnTo>
                  <a:lnTo>
                    <a:pt x="1517" y="230"/>
                  </a:lnTo>
                  <a:lnTo>
                    <a:pt x="1482" y="212"/>
                  </a:lnTo>
                  <a:lnTo>
                    <a:pt x="1456" y="203"/>
                  </a:lnTo>
                  <a:lnTo>
                    <a:pt x="1447" y="203"/>
                  </a:lnTo>
                  <a:lnTo>
                    <a:pt x="1447" y="203"/>
                  </a:lnTo>
                  <a:lnTo>
                    <a:pt x="1411" y="194"/>
                  </a:lnTo>
                  <a:lnTo>
                    <a:pt x="1394" y="185"/>
                  </a:lnTo>
                  <a:lnTo>
                    <a:pt x="1394" y="185"/>
                  </a:lnTo>
                  <a:lnTo>
                    <a:pt x="1367" y="168"/>
                  </a:lnTo>
                  <a:lnTo>
                    <a:pt x="1332" y="150"/>
                  </a:lnTo>
                  <a:lnTo>
                    <a:pt x="1261" y="141"/>
                  </a:lnTo>
                  <a:lnTo>
                    <a:pt x="1261" y="141"/>
                  </a:lnTo>
                  <a:lnTo>
                    <a:pt x="1244" y="141"/>
                  </a:lnTo>
                  <a:lnTo>
                    <a:pt x="1235" y="150"/>
                  </a:lnTo>
                  <a:lnTo>
                    <a:pt x="1235" y="159"/>
                  </a:lnTo>
                  <a:lnTo>
                    <a:pt x="1235" y="159"/>
                  </a:lnTo>
                  <a:lnTo>
                    <a:pt x="1235" y="168"/>
                  </a:lnTo>
                  <a:lnTo>
                    <a:pt x="1235" y="168"/>
                  </a:lnTo>
                  <a:lnTo>
                    <a:pt x="1244" y="185"/>
                  </a:lnTo>
                  <a:lnTo>
                    <a:pt x="1270" y="194"/>
                  </a:lnTo>
                  <a:lnTo>
                    <a:pt x="1270" y="194"/>
                  </a:lnTo>
                  <a:lnTo>
                    <a:pt x="1297" y="221"/>
                  </a:lnTo>
                  <a:lnTo>
                    <a:pt x="1306" y="230"/>
                  </a:lnTo>
                  <a:lnTo>
                    <a:pt x="1306" y="230"/>
                  </a:lnTo>
                  <a:lnTo>
                    <a:pt x="1288" y="230"/>
                  </a:lnTo>
                  <a:lnTo>
                    <a:pt x="1261" y="230"/>
                  </a:lnTo>
                  <a:lnTo>
                    <a:pt x="1261" y="230"/>
                  </a:lnTo>
                  <a:lnTo>
                    <a:pt x="1235" y="221"/>
                  </a:lnTo>
                  <a:lnTo>
                    <a:pt x="1226" y="221"/>
                  </a:lnTo>
                  <a:lnTo>
                    <a:pt x="1226" y="221"/>
                  </a:lnTo>
                  <a:lnTo>
                    <a:pt x="1191" y="212"/>
                  </a:lnTo>
                  <a:lnTo>
                    <a:pt x="1191" y="203"/>
                  </a:lnTo>
                  <a:lnTo>
                    <a:pt x="1191" y="203"/>
                  </a:lnTo>
                  <a:lnTo>
                    <a:pt x="1156" y="185"/>
                  </a:lnTo>
                  <a:lnTo>
                    <a:pt x="1129" y="177"/>
                  </a:lnTo>
                  <a:lnTo>
                    <a:pt x="1120" y="177"/>
                  </a:lnTo>
                  <a:lnTo>
                    <a:pt x="1120" y="177"/>
                  </a:lnTo>
                  <a:lnTo>
                    <a:pt x="1103" y="177"/>
                  </a:lnTo>
                  <a:lnTo>
                    <a:pt x="1103" y="177"/>
                  </a:lnTo>
                  <a:lnTo>
                    <a:pt x="1103" y="194"/>
                  </a:lnTo>
                  <a:lnTo>
                    <a:pt x="1103" y="194"/>
                  </a:lnTo>
                  <a:lnTo>
                    <a:pt x="1112" y="203"/>
                  </a:lnTo>
                  <a:lnTo>
                    <a:pt x="1112" y="203"/>
                  </a:lnTo>
                  <a:lnTo>
                    <a:pt x="1112" y="212"/>
                  </a:lnTo>
                  <a:lnTo>
                    <a:pt x="1112" y="212"/>
                  </a:lnTo>
                  <a:lnTo>
                    <a:pt x="1112" y="221"/>
                  </a:lnTo>
                  <a:lnTo>
                    <a:pt x="1120" y="247"/>
                  </a:lnTo>
                  <a:lnTo>
                    <a:pt x="1120" y="247"/>
                  </a:lnTo>
                  <a:lnTo>
                    <a:pt x="1112" y="265"/>
                  </a:lnTo>
                  <a:lnTo>
                    <a:pt x="1103" y="274"/>
                  </a:lnTo>
                  <a:lnTo>
                    <a:pt x="1076" y="291"/>
                  </a:lnTo>
                  <a:lnTo>
                    <a:pt x="1076" y="291"/>
                  </a:lnTo>
                  <a:lnTo>
                    <a:pt x="1076" y="282"/>
                  </a:lnTo>
                  <a:lnTo>
                    <a:pt x="1076" y="282"/>
                  </a:lnTo>
                  <a:lnTo>
                    <a:pt x="1076" y="282"/>
                  </a:lnTo>
                  <a:lnTo>
                    <a:pt x="1076" y="282"/>
                  </a:lnTo>
                  <a:lnTo>
                    <a:pt x="1085" y="247"/>
                  </a:lnTo>
                  <a:lnTo>
                    <a:pt x="1076" y="212"/>
                  </a:lnTo>
                  <a:lnTo>
                    <a:pt x="1076" y="212"/>
                  </a:lnTo>
                  <a:lnTo>
                    <a:pt x="1067" y="185"/>
                  </a:lnTo>
                  <a:lnTo>
                    <a:pt x="1050" y="168"/>
                  </a:lnTo>
                  <a:lnTo>
                    <a:pt x="1050" y="168"/>
                  </a:lnTo>
                  <a:lnTo>
                    <a:pt x="1006" y="168"/>
                  </a:lnTo>
                  <a:lnTo>
                    <a:pt x="953" y="177"/>
                  </a:lnTo>
                  <a:lnTo>
                    <a:pt x="953" y="177"/>
                  </a:lnTo>
                  <a:lnTo>
                    <a:pt x="909" y="185"/>
                  </a:lnTo>
                  <a:lnTo>
                    <a:pt x="882" y="194"/>
                  </a:lnTo>
                  <a:lnTo>
                    <a:pt x="873" y="194"/>
                  </a:lnTo>
                  <a:lnTo>
                    <a:pt x="873" y="194"/>
                  </a:lnTo>
                  <a:lnTo>
                    <a:pt x="820" y="194"/>
                  </a:lnTo>
                  <a:lnTo>
                    <a:pt x="794" y="212"/>
                  </a:lnTo>
                  <a:lnTo>
                    <a:pt x="794" y="212"/>
                  </a:lnTo>
                  <a:lnTo>
                    <a:pt x="794" y="221"/>
                  </a:lnTo>
                  <a:lnTo>
                    <a:pt x="794" y="221"/>
                  </a:lnTo>
                  <a:lnTo>
                    <a:pt x="794" y="230"/>
                  </a:lnTo>
                  <a:lnTo>
                    <a:pt x="803" y="230"/>
                  </a:lnTo>
                  <a:lnTo>
                    <a:pt x="803" y="230"/>
                  </a:lnTo>
                  <a:lnTo>
                    <a:pt x="803" y="238"/>
                  </a:lnTo>
                  <a:lnTo>
                    <a:pt x="803" y="238"/>
                  </a:lnTo>
                  <a:lnTo>
                    <a:pt x="820" y="247"/>
                  </a:lnTo>
                  <a:lnTo>
                    <a:pt x="820" y="247"/>
                  </a:lnTo>
                  <a:lnTo>
                    <a:pt x="812" y="256"/>
                  </a:lnTo>
                  <a:lnTo>
                    <a:pt x="812" y="256"/>
                  </a:lnTo>
                  <a:lnTo>
                    <a:pt x="785" y="247"/>
                  </a:lnTo>
                  <a:lnTo>
                    <a:pt x="785" y="247"/>
                  </a:lnTo>
                  <a:lnTo>
                    <a:pt x="767" y="238"/>
                  </a:lnTo>
                  <a:lnTo>
                    <a:pt x="767" y="238"/>
                  </a:lnTo>
                  <a:lnTo>
                    <a:pt x="750" y="230"/>
                  </a:lnTo>
                  <a:lnTo>
                    <a:pt x="723" y="230"/>
                  </a:lnTo>
                  <a:lnTo>
                    <a:pt x="723" y="230"/>
                  </a:lnTo>
                  <a:lnTo>
                    <a:pt x="679" y="230"/>
                  </a:lnTo>
                  <a:lnTo>
                    <a:pt x="653" y="238"/>
                  </a:lnTo>
                  <a:lnTo>
                    <a:pt x="653" y="238"/>
                  </a:lnTo>
                  <a:lnTo>
                    <a:pt x="644" y="247"/>
                  </a:lnTo>
                  <a:lnTo>
                    <a:pt x="644" y="247"/>
                  </a:lnTo>
                  <a:lnTo>
                    <a:pt x="644" y="265"/>
                  </a:lnTo>
                  <a:lnTo>
                    <a:pt x="644" y="265"/>
                  </a:lnTo>
                  <a:lnTo>
                    <a:pt x="662" y="282"/>
                  </a:lnTo>
                  <a:lnTo>
                    <a:pt x="662" y="300"/>
                  </a:lnTo>
                  <a:lnTo>
                    <a:pt x="662" y="300"/>
                  </a:lnTo>
                  <a:lnTo>
                    <a:pt x="662" y="300"/>
                  </a:lnTo>
                  <a:lnTo>
                    <a:pt x="662" y="300"/>
                  </a:lnTo>
                  <a:lnTo>
                    <a:pt x="662" y="327"/>
                  </a:lnTo>
                  <a:lnTo>
                    <a:pt x="662" y="335"/>
                  </a:lnTo>
                  <a:lnTo>
                    <a:pt x="662" y="335"/>
                  </a:lnTo>
                  <a:lnTo>
                    <a:pt x="653" y="344"/>
                  </a:lnTo>
                  <a:lnTo>
                    <a:pt x="653" y="344"/>
                  </a:lnTo>
                  <a:lnTo>
                    <a:pt x="626" y="335"/>
                  </a:lnTo>
                  <a:lnTo>
                    <a:pt x="617" y="327"/>
                  </a:lnTo>
                  <a:lnTo>
                    <a:pt x="617" y="327"/>
                  </a:lnTo>
                  <a:lnTo>
                    <a:pt x="582" y="327"/>
                  </a:lnTo>
                  <a:lnTo>
                    <a:pt x="556" y="318"/>
                  </a:lnTo>
                  <a:lnTo>
                    <a:pt x="556" y="318"/>
                  </a:lnTo>
                  <a:lnTo>
                    <a:pt x="494" y="335"/>
                  </a:lnTo>
                  <a:lnTo>
                    <a:pt x="414" y="371"/>
                  </a:lnTo>
                  <a:lnTo>
                    <a:pt x="335" y="415"/>
                  </a:lnTo>
                  <a:lnTo>
                    <a:pt x="309" y="433"/>
                  </a:lnTo>
                  <a:lnTo>
                    <a:pt x="300" y="450"/>
                  </a:lnTo>
                  <a:lnTo>
                    <a:pt x="300" y="450"/>
                  </a:lnTo>
                  <a:lnTo>
                    <a:pt x="300" y="459"/>
                  </a:lnTo>
                  <a:lnTo>
                    <a:pt x="300" y="459"/>
                  </a:lnTo>
                  <a:lnTo>
                    <a:pt x="317" y="477"/>
                  </a:lnTo>
                  <a:lnTo>
                    <a:pt x="362" y="477"/>
                  </a:lnTo>
                  <a:lnTo>
                    <a:pt x="388" y="477"/>
                  </a:lnTo>
                  <a:lnTo>
                    <a:pt x="388" y="477"/>
                  </a:lnTo>
                  <a:lnTo>
                    <a:pt x="441" y="477"/>
                  </a:lnTo>
                  <a:lnTo>
                    <a:pt x="441" y="477"/>
                  </a:lnTo>
                  <a:lnTo>
                    <a:pt x="441" y="486"/>
                  </a:lnTo>
                  <a:lnTo>
                    <a:pt x="441" y="494"/>
                  </a:lnTo>
                  <a:lnTo>
                    <a:pt x="441" y="494"/>
                  </a:lnTo>
                  <a:lnTo>
                    <a:pt x="441" y="512"/>
                  </a:lnTo>
                  <a:lnTo>
                    <a:pt x="423" y="538"/>
                  </a:lnTo>
                  <a:lnTo>
                    <a:pt x="414" y="556"/>
                  </a:lnTo>
                  <a:lnTo>
                    <a:pt x="388" y="574"/>
                  </a:lnTo>
                  <a:lnTo>
                    <a:pt x="388" y="574"/>
                  </a:lnTo>
                  <a:lnTo>
                    <a:pt x="370" y="583"/>
                  </a:lnTo>
                  <a:lnTo>
                    <a:pt x="353" y="583"/>
                  </a:lnTo>
                  <a:lnTo>
                    <a:pt x="300" y="583"/>
                  </a:lnTo>
                  <a:lnTo>
                    <a:pt x="300" y="583"/>
                  </a:lnTo>
                  <a:lnTo>
                    <a:pt x="264" y="591"/>
                  </a:lnTo>
                  <a:lnTo>
                    <a:pt x="238" y="591"/>
                  </a:lnTo>
                  <a:lnTo>
                    <a:pt x="212" y="600"/>
                  </a:lnTo>
                  <a:lnTo>
                    <a:pt x="212" y="600"/>
                  </a:lnTo>
                  <a:lnTo>
                    <a:pt x="212" y="609"/>
                  </a:lnTo>
                  <a:lnTo>
                    <a:pt x="212" y="609"/>
                  </a:lnTo>
                  <a:lnTo>
                    <a:pt x="194" y="618"/>
                  </a:lnTo>
                  <a:lnTo>
                    <a:pt x="123" y="636"/>
                  </a:lnTo>
                  <a:lnTo>
                    <a:pt x="114" y="636"/>
                  </a:lnTo>
                  <a:lnTo>
                    <a:pt x="114" y="636"/>
                  </a:lnTo>
                  <a:lnTo>
                    <a:pt x="26" y="662"/>
                  </a:lnTo>
                  <a:lnTo>
                    <a:pt x="9" y="671"/>
                  </a:lnTo>
                  <a:lnTo>
                    <a:pt x="0" y="689"/>
                  </a:lnTo>
                  <a:lnTo>
                    <a:pt x="0" y="689"/>
                  </a:lnTo>
                  <a:lnTo>
                    <a:pt x="9" y="715"/>
                  </a:lnTo>
                  <a:lnTo>
                    <a:pt x="17" y="724"/>
                  </a:lnTo>
                  <a:lnTo>
                    <a:pt x="35" y="733"/>
                  </a:lnTo>
                  <a:lnTo>
                    <a:pt x="62" y="733"/>
                  </a:lnTo>
                  <a:lnTo>
                    <a:pt x="62" y="733"/>
                  </a:lnTo>
                  <a:lnTo>
                    <a:pt x="79" y="733"/>
                  </a:lnTo>
                  <a:lnTo>
                    <a:pt x="79" y="733"/>
                  </a:lnTo>
                  <a:lnTo>
                    <a:pt x="106" y="742"/>
                  </a:lnTo>
                  <a:lnTo>
                    <a:pt x="123" y="759"/>
                  </a:lnTo>
                  <a:lnTo>
                    <a:pt x="123" y="759"/>
                  </a:lnTo>
                  <a:lnTo>
                    <a:pt x="159" y="777"/>
                  </a:lnTo>
                  <a:lnTo>
                    <a:pt x="212" y="777"/>
                  </a:lnTo>
                  <a:lnTo>
                    <a:pt x="212" y="777"/>
                  </a:lnTo>
                  <a:lnTo>
                    <a:pt x="282" y="768"/>
                  </a:lnTo>
                  <a:lnTo>
                    <a:pt x="282" y="768"/>
                  </a:lnTo>
                  <a:lnTo>
                    <a:pt x="326" y="759"/>
                  </a:lnTo>
                  <a:lnTo>
                    <a:pt x="344" y="768"/>
                  </a:lnTo>
                  <a:lnTo>
                    <a:pt x="362" y="777"/>
                  </a:lnTo>
                  <a:lnTo>
                    <a:pt x="362" y="777"/>
                  </a:lnTo>
                  <a:lnTo>
                    <a:pt x="362" y="794"/>
                  </a:lnTo>
                  <a:lnTo>
                    <a:pt x="362" y="794"/>
                  </a:lnTo>
                  <a:lnTo>
                    <a:pt x="362" y="803"/>
                  </a:lnTo>
                  <a:lnTo>
                    <a:pt x="335" y="803"/>
                  </a:lnTo>
                  <a:lnTo>
                    <a:pt x="335" y="803"/>
                  </a:lnTo>
                  <a:lnTo>
                    <a:pt x="300" y="803"/>
                  </a:lnTo>
                  <a:lnTo>
                    <a:pt x="300" y="803"/>
                  </a:lnTo>
                  <a:lnTo>
                    <a:pt x="247" y="794"/>
                  </a:lnTo>
                  <a:lnTo>
                    <a:pt x="247" y="794"/>
                  </a:lnTo>
                  <a:lnTo>
                    <a:pt x="229" y="794"/>
                  </a:lnTo>
                  <a:lnTo>
                    <a:pt x="220" y="803"/>
                  </a:lnTo>
                  <a:lnTo>
                    <a:pt x="220" y="803"/>
                  </a:lnTo>
                  <a:lnTo>
                    <a:pt x="185" y="812"/>
                  </a:lnTo>
                  <a:lnTo>
                    <a:pt x="141" y="812"/>
                  </a:lnTo>
                  <a:lnTo>
                    <a:pt x="141" y="812"/>
                  </a:lnTo>
                  <a:lnTo>
                    <a:pt x="106" y="812"/>
                  </a:lnTo>
                  <a:lnTo>
                    <a:pt x="88" y="821"/>
                  </a:lnTo>
                  <a:lnTo>
                    <a:pt x="88" y="821"/>
                  </a:lnTo>
                  <a:lnTo>
                    <a:pt x="79" y="830"/>
                  </a:lnTo>
                  <a:lnTo>
                    <a:pt x="79" y="830"/>
                  </a:lnTo>
                  <a:lnTo>
                    <a:pt x="79" y="839"/>
                  </a:lnTo>
                  <a:lnTo>
                    <a:pt x="79" y="839"/>
                  </a:lnTo>
                  <a:lnTo>
                    <a:pt x="106" y="856"/>
                  </a:lnTo>
                  <a:lnTo>
                    <a:pt x="141" y="856"/>
                  </a:lnTo>
                  <a:lnTo>
                    <a:pt x="141" y="856"/>
                  </a:lnTo>
                  <a:lnTo>
                    <a:pt x="185" y="856"/>
                  </a:lnTo>
                  <a:lnTo>
                    <a:pt x="185" y="856"/>
                  </a:lnTo>
                  <a:lnTo>
                    <a:pt x="185" y="865"/>
                  </a:lnTo>
                  <a:lnTo>
                    <a:pt x="185" y="865"/>
                  </a:lnTo>
                  <a:lnTo>
                    <a:pt x="194" y="865"/>
                  </a:lnTo>
                  <a:lnTo>
                    <a:pt x="194" y="865"/>
                  </a:lnTo>
                  <a:lnTo>
                    <a:pt x="194" y="865"/>
                  </a:lnTo>
                  <a:lnTo>
                    <a:pt x="194" y="883"/>
                  </a:lnTo>
                  <a:lnTo>
                    <a:pt x="194" y="883"/>
                  </a:lnTo>
                  <a:lnTo>
                    <a:pt x="185" y="892"/>
                  </a:lnTo>
                  <a:lnTo>
                    <a:pt x="185" y="900"/>
                  </a:lnTo>
                  <a:lnTo>
                    <a:pt x="185" y="900"/>
                  </a:lnTo>
                  <a:lnTo>
                    <a:pt x="185" y="918"/>
                  </a:lnTo>
                  <a:lnTo>
                    <a:pt x="203" y="927"/>
                  </a:lnTo>
                  <a:lnTo>
                    <a:pt x="247" y="936"/>
                  </a:lnTo>
                  <a:lnTo>
                    <a:pt x="247" y="936"/>
                  </a:lnTo>
                  <a:lnTo>
                    <a:pt x="291" y="953"/>
                  </a:lnTo>
                  <a:lnTo>
                    <a:pt x="326" y="962"/>
                  </a:lnTo>
                  <a:lnTo>
                    <a:pt x="326" y="962"/>
                  </a:lnTo>
                  <a:lnTo>
                    <a:pt x="344" y="953"/>
                  </a:lnTo>
                  <a:lnTo>
                    <a:pt x="344" y="953"/>
                  </a:lnTo>
                  <a:lnTo>
                    <a:pt x="344" y="945"/>
                  </a:lnTo>
                  <a:lnTo>
                    <a:pt x="344" y="945"/>
                  </a:lnTo>
                  <a:lnTo>
                    <a:pt x="335" y="936"/>
                  </a:lnTo>
                  <a:lnTo>
                    <a:pt x="335" y="936"/>
                  </a:lnTo>
                  <a:lnTo>
                    <a:pt x="344" y="936"/>
                  </a:lnTo>
                  <a:lnTo>
                    <a:pt x="344" y="936"/>
                  </a:lnTo>
                  <a:lnTo>
                    <a:pt x="362" y="936"/>
                  </a:lnTo>
                  <a:lnTo>
                    <a:pt x="362" y="936"/>
                  </a:lnTo>
                  <a:lnTo>
                    <a:pt x="379" y="936"/>
                  </a:lnTo>
                  <a:lnTo>
                    <a:pt x="388" y="945"/>
                  </a:lnTo>
                  <a:lnTo>
                    <a:pt x="388" y="945"/>
                  </a:lnTo>
                  <a:lnTo>
                    <a:pt x="406" y="945"/>
                  </a:lnTo>
                  <a:lnTo>
                    <a:pt x="423" y="945"/>
                  </a:lnTo>
                  <a:lnTo>
                    <a:pt x="423" y="945"/>
                  </a:lnTo>
                  <a:lnTo>
                    <a:pt x="423" y="936"/>
                  </a:lnTo>
                  <a:lnTo>
                    <a:pt x="423" y="936"/>
                  </a:lnTo>
                  <a:lnTo>
                    <a:pt x="432" y="936"/>
                  </a:lnTo>
                  <a:lnTo>
                    <a:pt x="432" y="936"/>
                  </a:lnTo>
                  <a:lnTo>
                    <a:pt x="467" y="927"/>
                  </a:lnTo>
                  <a:lnTo>
                    <a:pt x="467" y="927"/>
                  </a:lnTo>
                  <a:lnTo>
                    <a:pt x="485" y="927"/>
                  </a:lnTo>
                  <a:lnTo>
                    <a:pt x="512" y="918"/>
                  </a:lnTo>
                  <a:lnTo>
                    <a:pt x="512" y="918"/>
                  </a:lnTo>
                  <a:lnTo>
                    <a:pt x="512" y="918"/>
                  </a:lnTo>
                  <a:lnTo>
                    <a:pt x="512" y="918"/>
                  </a:lnTo>
                  <a:lnTo>
                    <a:pt x="529" y="918"/>
                  </a:lnTo>
                  <a:lnTo>
                    <a:pt x="529" y="918"/>
                  </a:lnTo>
                  <a:lnTo>
                    <a:pt x="538" y="918"/>
                  </a:lnTo>
                  <a:lnTo>
                    <a:pt x="538" y="918"/>
                  </a:lnTo>
                  <a:lnTo>
                    <a:pt x="573" y="927"/>
                  </a:lnTo>
                  <a:lnTo>
                    <a:pt x="617" y="936"/>
                  </a:lnTo>
                  <a:lnTo>
                    <a:pt x="617" y="936"/>
                  </a:lnTo>
                  <a:lnTo>
                    <a:pt x="670" y="945"/>
                  </a:lnTo>
                  <a:lnTo>
                    <a:pt x="714" y="962"/>
                  </a:lnTo>
                  <a:lnTo>
                    <a:pt x="714" y="962"/>
                  </a:lnTo>
                  <a:lnTo>
                    <a:pt x="750" y="980"/>
                  </a:lnTo>
                  <a:lnTo>
                    <a:pt x="759" y="980"/>
                  </a:lnTo>
                  <a:lnTo>
                    <a:pt x="759" y="980"/>
                  </a:lnTo>
                  <a:lnTo>
                    <a:pt x="794" y="998"/>
                  </a:lnTo>
                  <a:lnTo>
                    <a:pt x="803" y="1006"/>
                  </a:lnTo>
                  <a:lnTo>
                    <a:pt x="803" y="1015"/>
                  </a:lnTo>
                  <a:lnTo>
                    <a:pt x="803" y="1015"/>
                  </a:lnTo>
                  <a:lnTo>
                    <a:pt x="812" y="1033"/>
                  </a:lnTo>
                  <a:lnTo>
                    <a:pt x="820" y="1050"/>
                  </a:lnTo>
                  <a:lnTo>
                    <a:pt x="847" y="1068"/>
                  </a:lnTo>
                  <a:lnTo>
                    <a:pt x="882" y="1095"/>
                  </a:lnTo>
                  <a:lnTo>
                    <a:pt x="882" y="1095"/>
                  </a:lnTo>
                  <a:lnTo>
                    <a:pt x="909" y="1103"/>
                  </a:lnTo>
                  <a:lnTo>
                    <a:pt x="926" y="1121"/>
                  </a:lnTo>
                  <a:lnTo>
                    <a:pt x="935" y="1148"/>
                  </a:lnTo>
                  <a:lnTo>
                    <a:pt x="935" y="1174"/>
                  </a:lnTo>
                  <a:lnTo>
                    <a:pt x="935" y="1174"/>
                  </a:lnTo>
                  <a:lnTo>
                    <a:pt x="944" y="1201"/>
                  </a:lnTo>
                  <a:lnTo>
                    <a:pt x="962" y="1218"/>
                  </a:lnTo>
                  <a:lnTo>
                    <a:pt x="962" y="1218"/>
                  </a:lnTo>
                  <a:lnTo>
                    <a:pt x="962" y="1218"/>
                  </a:lnTo>
                  <a:lnTo>
                    <a:pt x="970" y="1236"/>
                  </a:lnTo>
                  <a:lnTo>
                    <a:pt x="970" y="1236"/>
                  </a:lnTo>
                  <a:lnTo>
                    <a:pt x="970" y="1236"/>
                  </a:lnTo>
                  <a:lnTo>
                    <a:pt x="970" y="1254"/>
                  </a:lnTo>
                  <a:lnTo>
                    <a:pt x="979" y="1262"/>
                  </a:lnTo>
                  <a:lnTo>
                    <a:pt x="1006" y="1298"/>
                  </a:lnTo>
                  <a:lnTo>
                    <a:pt x="1006" y="1298"/>
                  </a:lnTo>
                  <a:lnTo>
                    <a:pt x="1006" y="1306"/>
                  </a:lnTo>
                  <a:lnTo>
                    <a:pt x="1006" y="1306"/>
                  </a:lnTo>
                  <a:lnTo>
                    <a:pt x="997" y="1324"/>
                  </a:lnTo>
                  <a:lnTo>
                    <a:pt x="997" y="1324"/>
                  </a:lnTo>
                  <a:lnTo>
                    <a:pt x="988" y="1324"/>
                  </a:lnTo>
                  <a:lnTo>
                    <a:pt x="988" y="1324"/>
                  </a:lnTo>
                  <a:lnTo>
                    <a:pt x="979" y="1333"/>
                  </a:lnTo>
                  <a:lnTo>
                    <a:pt x="970" y="1351"/>
                  </a:lnTo>
                  <a:lnTo>
                    <a:pt x="970" y="1351"/>
                  </a:lnTo>
                  <a:lnTo>
                    <a:pt x="970" y="1359"/>
                  </a:lnTo>
                  <a:lnTo>
                    <a:pt x="970" y="1359"/>
                  </a:lnTo>
                  <a:lnTo>
                    <a:pt x="979" y="1377"/>
                  </a:lnTo>
                  <a:lnTo>
                    <a:pt x="979" y="1386"/>
                  </a:lnTo>
                  <a:lnTo>
                    <a:pt x="979" y="1386"/>
                  </a:lnTo>
                  <a:lnTo>
                    <a:pt x="970" y="1386"/>
                  </a:lnTo>
                  <a:lnTo>
                    <a:pt x="970" y="1386"/>
                  </a:lnTo>
                  <a:lnTo>
                    <a:pt x="970" y="1395"/>
                  </a:lnTo>
                  <a:lnTo>
                    <a:pt x="970" y="1395"/>
                  </a:lnTo>
                  <a:lnTo>
                    <a:pt x="970" y="1412"/>
                  </a:lnTo>
                  <a:lnTo>
                    <a:pt x="979" y="1421"/>
                  </a:lnTo>
                  <a:lnTo>
                    <a:pt x="979" y="1421"/>
                  </a:lnTo>
                  <a:lnTo>
                    <a:pt x="988" y="1430"/>
                  </a:lnTo>
                  <a:lnTo>
                    <a:pt x="988" y="1430"/>
                  </a:lnTo>
                  <a:lnTo>
                    <a:pt x="997" y="1430"/>
                  </a:lnTo>
                  <a:lnTo>
                    <a:pt x="997" y="1430"/>
                  </a:lnTo>
                  <a:lnTo>
                    <a:pt x="1006" y="1439"/>
                  </a:lnTo>
                  <a:lnTo>
                    <a:pt x="1006" y="1439"/>
                  </a:lnTo>
                  <a:lnTo>
                    <a:pt x="1032" y="1430"/>
                  </a:lnTo>
                  <a:lnTo>
                    <a:pt x="1059" y="1421"/>
                  </a:lnTo>
                  <a:lnTo>
                    <a:pt x="1059" y="1421"/>
                  </a:lnTo>
                  <a:lnTo>
                    <a:pt x="1059" y="1412"/>
                  </a:lnTo>
                  <a:lnTo>
                    <a:pt x="1059" y="1412"/>
                  </a:lnTo>
                  <a:lnTo>
                    <a:pt x="1067" y="1404"/>
                  </a:lnTo>
                  <a:lnTo>
                    <a:pt x="1085" y="1395"/>
                  </a:lnTo>
                  <a:lnTo>
                    <a:pt x="1085" y="1395"/>
                  </a:lnTo>
                  <a:lnTo>
                    <a:pt x="1103" y="1404"/>
                  </a:lnTo>
                  <a:lnTo>
                    <a:pt x="1103" y="1404"/>
                  </a:lnTo>
                  <a:lnTo>
                    <a:pt x="1103" y="1412"/>
                  </a:lnTo>
                  <a:lnTo>
                    <a:pt x="1103" y="1412"/>
                  </a:lnTo>
                  <a:lnTo>
                    <a:pt x="1103" y="1421"/>
                  </a:lnTo>
                  <a:lnTo>
                    <a:pt x="1103" y="1421"/>
                  </a:lnTo>
                  <a:lnTo>
                    <a:pt x="1094" y="1430"/>
                  </a:lnTo>
                  <a:lnTo>
                    <a:pt x="1094" y="1430"/>
                  </a:lnTo>
                  <a:lnTo>
                    <a:pt x="1094" y="1439"/>
                  </a:lnTo>
                  <a:lnTo>
                    <a:pt x="1103" y="1457"/>
                  </a:lnTo>
                  <a:lnTo>
                    <a:pt x="1103" y="1457"/>
                  </a:lnTo>
                  <a:lnTo>
                    <a:pt x="1120" y="1465"/>
                  </a:lnTo>
                  <a:lnTo>
                    <a:pt x="1147" y="1474"/>
                  </a:lnTo>
                  <a:lnTo>
                    <a:pt x="1147" y="1474"/>
                  </a:lnTo>
                  <a:lnTo>
                    <a:pt x="1164" y="1474"/>
                  </a:lnTo>
                  <a:lnTo>
                    <a:pt x="1164" y="1474"/>
                  </a:lnTo>
                  <a:lnTo>
                    <a:pt x="1209" y="1501"/>
                  </a:lnTo>
                  <a:lnTo>
                    <a:pt x="1209" y="1501"/>
                  </a:lnTo>
                  <a:lnTo>
                    <a:pt x="1226" y="1518"/>
                  </a:lnTo>
                  <a:lnTo>
                    <a:pt x="1235" y="1527"/>
                  </a:lnTo>
                  <a:lnTo>
                    <a:pt x="1235" y="1527"/>
                  </a:lnTo>
                  <a:lnTo>
                    <a:pt x="1217" y="1527"/>
                  </a:lnTo>
                  <a:lnTo>
                    <a:pt x="1191" y="1518"/>
                  </a:lnTo>
                  <a:lnTo>
                    <a:pt x="1191" y="1518"/>
                  </a:lnTo>
                  <a:lnTo>
                    <a:pt x="1173" y="1510"/>
                  </a:lnTo>
                  <a:lnTo>
                    <a:pt x="1147" y="1501"/>
                  </a:lnTo>
                  <a:lnTo>
                    <a:pt x="1094" y="1501"/>
                  </a:lnTo>
                  <a:lnTo>
                    <a:pt x="1059" y="1501"/>
                  </a:lnTo>
                  <a:lnTo>
                    <a:pt x="1059" y="1501"/>
                  </a:lnTo>
                  <a:lnTo>
                    <a:pt x="1050" y="1510"/>
                  </a:lnTo>
                  <a:lnTo>
                    <a:pt x="1050" y="1510"/>
                  </a:lnTo>
                  <a:lnTo>
                    <a:pt x="1059" y="1527"/>
                  </a:lnTo>
                  <a:lnTo>
                    <a:pt x="1059" y="1527"/>
                  </a:lnTo>
                  <a:lnTo>
                    <a:pt x="1120" y="1562"/>
                  </a:lnTo>
                  <a:lnTo>
                    <a:pt x="1156" y="1571"/>
                  </a:lnTo>
                  <a:lnTo>
                    <a:pt x="1182" y="1580"/>
                  </a:lnTo>
                  <a:lnTo>
                    <a:pt x="1200" y="1580"/>
                  </a:lnTo>
                  <a:lnTo>
                    <a:pt x="1200" y="1580"/>
                  </a:lnTo>
                  <a:lnTo>
                    <a:pt x="1226" y="1589"/>
                  </a:lnTo>
                  <a:lnTo>
                    <a:pt x="1235" y="1607"/>
                  </a:lnTo>
                  <a:lnTo>
                    <a:pt x="1235" y="1607"/>
                  </a:lnTo>
                  <a:lnTo>
                    <a:pt x="1244" y="1615"/>
                  </a:lnTo>
                  <a:lnTo>
                    <a:pt x="1244" y="1615"/>
                  </a:lnTo>
                  <a:lnTo>
                    <a:pt x="1244" y="1624"/>
                  </a:lnTo>
                  <a:lnTo>
                    <a:pt x="1244" y="1633"/>
                  </a:lnTo>
                  <a:lnTo>
                    <a:pt x="1244" y="1633"/>
                  </a:lnTo>
                  <a:lnTo>
                    <a:pt x="1226" y="1660"/>
                  </a:lnTo>
                  <a:lnTo>
                    <a:pt x="1226" y="1686"/>
                  </a:lnTo>
                  <a:lnTo>
                    <a:pt x="1226" y="1713"/>
                  </a:lnTo>
                  <a:lnTo>
                    <a:pt x="1226" y="1713"/>
                  </a:lnTo>
                  <a:lnTo>
                    <a:pt x="1217" y="1713"/>
                  </a:lnTo>
                  <a:lnTo>
                    <a:pt x="1191" y="1713"/>
                  </a:lnTo>
                  <a:lnTo>
                    <a:pt x="1191" y="1713"/>
                  </a:lnTo>
                  <a:lnTo>
                    <a:pt x="1156" y="1713"/>
                  </a:lnTo>
                  <a:lnTo>
                    <a:pt x="1156" y="1713"/>
                  </a:lnTo>
                  <a:lnTo>
                    <a:pt x="1129" y="1721"/>
                  </a:lnTo>
                  <a:lnTo>
                    <a:pt x="1120" y="1730"/>
                  </a:lnTo>
                  <a:lnTo>
                    <a:pt x="1112" y="1748"/>
                  </a:lnTo>
                  <a:lnTo>
                    <a:pt x="1112" y="1748"/>
                  </a:lnTo>
                  <a:lnTo>
                    <a:pt x="1103" y="1766"/>
                  </a:lnTo>
                  <a:lnTo>
                    <a:pt x="1094" y="1783"/>
                  </a:lnTo>
                  <a:lnTo>
                    <a:pt x="1094" y="1783"/>
                  </a:lnTo>
                  <a:lnTo>
                    <a:pt x="1085" y="1801"/>
                  </a:lnTo>
                  <a:lnTo>
                    <a:pt x="1085" y="1801"/>
                  </a:lnTo>
                  <a:lnTo>
                    <a:pt x="1067" y="1827"/>
                  </a:lnTo>
                  <a:lnTo>
                    <a:pt x="1067" y="1827"/>
                  </a:lnTo>
                  <a:lnTo>
                    <a:pt x="1067" y="1836"/>
                  </a:lnTo>
                  <a:lnTo>
                    <a:pt x="1067" y="1836"/>
                  </a:lnTo>
                  <a:lnTo>
                    <a:pt x="1067" y="1845"/>
                  </a:lnTo>
                  <a:lnTo>
                    <a:pt x="1076" y="1854"/>
                  </a:lnTo>
                  <a:lnTo>
                    <a:pt x="1103" y="1871"/>
                  </a:lnTo>
                  <a:lnTo>
                    <a:pt x="1103" y="1871"/>
                  </a:lnTo>
                  <a:lnTo>
                    <a:pt x="1103" y="1871"/>
                  </a:lnTo>
                  <a:lnTo>
                    <a:pt x="1103" y="1871"/>
                  </a:lnTo>
                  <a:lnTo>
                    <a:pt x="1120" y="1880"/>
                  </a:lnTo>
                  <a:lnTo>
                    <a:pt x="1120" y="1880"/>
                  </a:lnTo>
                  <a:lnTo>
                    <a:pt x="1120" y="1880"/>
                  </a:lnTo>
                  <a:lnTo>
                    <a:pt x="1120" y="1880"/>
                  </a:lnTo>
                  <a:lnTo>
                    <a:pt x="1120" y="1889"/>
                  </a:lnTo>
                  <a:lnTo>
                    <a:pt x="1120" y="1889"/>
                  </a:lnTo>
                  <a:lnTo>
                    <a:pt x="1112" y="1898"/>
                  </a:lnTo>
                  <a:lnTo>
                    <a:pt x="1103" y="1898"/>
                  </a:lnTo>
                  <a:lnTo>
                    <a:pt x="1103" y="1898"/>
                  </a:lnTo>
                  <a:lnTo>
                    <a:pt x="1085" y="1907"/>
                  </a:lnTo>
                  <a:lnTo>
                    <a:pt x="1076" y="1924"/>
                  </a:lnTo>
                  <a:lnTo>
                    <a:pt x="1076" y="1924"/>
                  </a:lnTo>
                  <a:lnTo>
                    <a:pt x="1076" y="1942"/>
                  </a:lnTo>
                  <a:lnTo>
                    <a:pt x="1085" y="1951"/>
                  </a:lnTo>
                  <a:lnTo>
                    <a:pt x="1112" y="1977"/>
                  </a:lnTo>
                  <a:lnTo>
                    <a:pt x="1156" y="2004"/>
                  </a:lnTo>
                  <a:lnTo>
                    <a:pt x="1156" y="2004"/>
                  </a:lnTo>
                  <a:lnTo>
                    <a:pt x="1164" y="2013"/>
                  </a:lnTo>
                  <a:lnTo>
                    <a:pt x="1164" y="2030"/>
                  </a:lnTo>
                  <a:lnTo>
                    <a:pt x="1164" y="2057"/>
                  </a:lnTo>
                  <a:lnTo>
                    <a:pt x="1164" y="2092"/>
                  </a:lnTo>
                  <a:lnTo>
                    <a:pt x="1164" y="2092"/>
                  </a:lnTo>
                  <a:lnTo>
                    <a:pt x="1164" y="2101"/>
                  </a:lnTo>
                  <a:lnTo>
                    <a:pt x="1164" y="2101"/>
                  </a:lnTo>
                  <a:lnTo>
                    <a:pt x="1173" y="2110"/>
                  </a:lnTo>
                  <a:lnTo>
                    <a:pt x="1182" y="2110"/>
                  </a:lnTo>
                  <a:lnTo>
                    <a:pt x="1191" y="2110"/>
                  </a:lnTo>
                  <a:lnTo>
                    <a:pt x="1191" y="2110"/>
                  </a:lnTo>
                  <a:lnTo>
                    <a:pt x="1200" y="2119"/>
                  </a:lnTo>
                  <a:lnTo>
                    <a:pt x="1200" y="2119"/>
                  </a:lnTo>
                  <a:lnTo>
                    <a:pt x="1200" y="2127"/>
                  </a:lnTo>
                  <a:lnTo>
                    <a:pt x="1200" y="2127"/>
                  </a:lnTo>
                  <a:lnTo>
                    <a:pt x="1200" y="2145"/>
                  </a:lnTo>
                  <a:lnTo>
                    <a:pt x="1217" y="2163"/>
                  </a:lnTo>
                  <a:lnTo>
                    <a:pt x="1217" y="2163"/>
                  </a:lnTo>
                  <a:lnTo>
                    <a:pt x="1226" y="2180"/>
                  </a:lnTo>
                  <a:lnTo>
                    <a:pt x="1226" y="2180"/>
                  </a:lnTo>
                  <a:lnTo>
                    <a:pt x="1235" y="2189"/>
                  </a:lnTo>
                  <a:lnTo>
                    <a:pt x="1244" y="2198"/>
                  </a:lnTo>
                  <a:lnTo>
                    <a:pt x="1244" y="2198"/>
                  </a:lnTo>
                  <a:lnTo>
                    <a:pt x="1244" y="2198"/>
                  </a:lnTo>
                  <a:lnTo>
                    <a:pt x="1244" y="2198"/>
                  </a:lnTo>
                  <a:lnTo>
                    <a:pt x="1253" y="2207"/>
                  </a:lnTo>
                  <a:lnTo>
                    <a:pt x="1253" y="2207"/>
                  </a:lnTo>
                  <a:lnTo>
                    <a:pt x="1270" y="2216"/>
                  </a:lnTo>
                  <a:lnTo>
                    <a:pt x="1270" y="2216"/>
                  </a:lnTo>
                  <a:lnTo>
                    <a:pt x="1270" y="2225"/>
                  </a:lnTo>
                  <a:lnTo>
                    <a:pt x="1270" y="2225"/>
                  </a:lnTo>
                  <a:lnTo>
                    <a:pt x="1270" y="2242"/>
                  </a:lnTo>
                  <a:lnTo>
                    <a:pt x="1270" y="2260"/>
                  </a:lnTo>
                  <a:lnTo>
                    <a:pt x="1288" y="2286"/>
                  </a:lnTo>
                  <a:lnTo>
                    <a:pt x="1288" y="2286"/>
                  </a:lnTo>
                  <a:lnTo>
                    <a:pt x="1297" y="2295"/>
                  </a:lnTo>
                  <a:lnTo>
                    <a:pt x="1297" y="2295"/>
                  </a:lnTo>
                  <a:lnTo>
                    <a:pt x="1323" y="2322"/>
                  </a:lnTo>
                  <a:lnTo>
                    <a:pt x="1323" y="2322"/>
                  </a:lnTo>
                  <a:lnTo>
                    <a:pt x="1350" y="2339"/>
                  </a:lnTo>
                  <a:lnTo>
                    <a:pt x="1359" y="2357"/>
                  </a:lnTo>
                  <a:lnTo>
                    <a:pt x="1359" y="2357"/>
                  </a:lnTo>
                  <a:lnTo>
                    <a:pt x="1359" y="2366"/>
                  </a:lnTo>
                  <a:lnTo>
                    <a:pt x="1359" y="2366"/>
                  </a:lnTo>
                  <a:lnTo>
                    <a:pt x="1376" y="2383"/>
                  </a:lnTo>
                  <a:lnTo>
                    <a:pt x="1394" y="2401"/>
                  </a:lnTo>
                  <a:lnTo>
                    <a:pt x="1411" y="2401"/>
                  </a:lnTo>
                  <a:lnTo>
                    <a:pt x="1429" y="2401"/>
                  </a:lnTo>
                  <a:lnTo>
                    <a:pt x="1429" y="2401"/>
                  </a:lnTo>
                  <a:lnTo>
                    <a:pt x="1438" y="2401"/>
                  </a:lnTo>
                  <a:lnTo>
                    <a:pt x="1438" y="2401"/>
                  </a:lnTo>
                  <a:lnTo>
                    <a:pt x="1447" y="2401"/>
                  </a:lnTo>
                  <a:lnTo>
                    <a:pt x="1447" y="2401"/>
                  </a:lnTo>
                  <a:lnTo>
                    <a:pt x="1456" y="2410"/>
                  </a:lnTo>
                  <a:lnTo>
                    <a:pt x="1456" y="2410"/>
                  </a:lnTo>
                  <a:lnTo>
                    <a:pt x="1464" y="2419"/>
                  </a:lnTo>
                  <a:lnTo>
                    <a:pt x="1482" y="2419"/>
                  </a:lnTo>
                  <a:lnTo>
                    <a:pt x="1491" y="2419"/>
                  </a:lnTo>
                  <a:lnTo>
                    <a:pt x="1491" y="2419"/>
                  </a:lnTo>
                  <a:lnTo>
                    <a:pt x="1526" y="2428"/>
                  </a:lnTo>
                  <a:lnTo>
                    <a:pt x="1544" y="2445"/>
                  </a:lnTo>
                  <a:lnTo>
                    <a:pt x="1544" y="2445"/>
                  </a:lnTo>
                  <a:lnTo>
                    <a:pt x="1561" y="2454"/>
                  </a:lnTo>
                  <a:lnTo>
                    <a:pt x="1597" y="2472"/>
                  </a:lnTo>
                  <a:lnTo>
                    <a:pt x="1641" y="2481"/>
                  </a:lnTo>
                  <a:lnTo>
                    <a:pt x="1650" y="2481"/>
                  </a:lnTo>
                  <a:lnTo>
                    <a:pt x="1650" y="2481"/>
                  </a:lnTo>
                  <a:lnTo>
                    <a:pt x="1659" y="2472"/>
                  </a:lnTo>
                  <a:lnTo>
                    <a:pt x="1659" y="2472"/>
                  </a:lnTo>
                  <a:lnTo>
                    <a:pt x="1667" y="2454"/>
                  </a:lnTo>
                  <a:lnTo>
                    <a:pt x="1667" y="2454"/>
                  </a:lnTo>
                  <a:lnTo>
                    <a:pt x="1685" y="2436"/>
                  </a:lnTo>
                  <a:lnTo>
                    <a:pt x="1685" y="2436"/>
                  </a:lnTo>
                  <a:lnTo>
                    <a:pt x="1685" y="2436"/>
                  </a:lnTo>
                  <a:lnTo>
                    <a:pt x="1685" y="2436"/>
                  </a:lnTo>
                  <a:lnTo>
                    <a:pt x="1694" y="2410"/>
                  </a:lnTo>
                  <a:lnTo>
                    <a:pt x="1703" y="2392"/>
                  </a:lnTo>
                  <a:lnTo>
                    <a:pt x="1703" y="2392"/>
                  </a:lnTo>
                  <a:lnTo>
                    <a:pt x="1711" y="2357"/>
                  </a:lnTo>
                  <a:lnTo>
                    <a:pt x="1711" y="2357"/>
                  </a:lnTo>
                  <a:lnTo>
                    <a:pt x="1720" y="2348"/>
                  </a:lnTo>
                  <a:lnTo>
                    <a:pt x="1720" y="2339"/>
                  </a:lnTo>
                  <a:lnTo>
                    <a:pt x="1729" y="2304"/>
                  </a:lnTo>
                  <a:lnTo>
                    <a:pt x="1729" y="2304"/>
                  </a:lnTo>
                  <a:lnTo>
                    <a:pt x="1720" y="2278"/>
                  </a:lnTo>
                  <a:lnTo>
                    <a:pt x="1720" y="2269"/>
                  </a:lnTo>
                  <a:lnTo>
                    <a:pt x="1703" y="2260"/>
                  </a:lnTo>
                  <a:lnTo>
                    <a:pt x="1703" y="2260"/>
                  </a:lnTo>
                  <a:lnTo>
                    <a:pt x="1703" y="2251"/>
                  </a:lnTo>
                  <a:lnTo>
                    <a:pt x="1703" y="2251"/>
                  </a:lnTo>
                  <a:lnTo>
                    <a:pt x="1711" y="2242"/>
                  </a:lnTo>
                  <a:lnTo>
                    <a:pt x="1738" y="2242"/>
                  </a:lnTo>
                  <a:lnTo>
                    <a:pt x="1738" y="2242"/>
                  </a:lnTo>
                  <a:lnTo>
                    <a:pt x="1756" y="2242"/>
                  </a:lnTo>
                  <a:lnTo>
                    <a:pt x="1764" y="2225"/>
                  </a:lnTo>
                  <a:lnTo>
                    <a:pt x="1764" y="2225"/>
                  </a:lnTo>
                  <a:lnTo>
                    <a:pt x="1764" y="2225"/>
                  </a:lnTo>
                  <a:lnTo>
                    <a:pt x="1773" y="2216"/>
                  </a:lnTo>
                  <a:lnTo>
                    <a:pt x="1773" y="2216"/>
                  </a:lnTo>
                  <a:lnTo>
                    <a:pt x="1782" y="2207"/>
                  </a:lnTo>
                  <a:lnTo>
                    <a:pt x="1782" y="2207"/>
                  </a:lnTo>
                  <a:lnTo>
                    <a:pt x="1791" y="2198"/>
                  </a:lnTo>
                  <a:lnTo>
                    <a:pt x="1791" y="2180"/>
                  </a:lnTo>
                  <a:lnTo>
                    <a:pt x="1791" y="2180"/>
                  </a:lnTo>
                  <a:lnTo>
                    <a:pt x="1800" y="2172"/>
                  </a:lnTo>
                  <a:lnTo>
                    <a:pt x="1800" y="2172"/>
                  </a:lnTo>
                  <a:lnTo>
                    <a:pt x="1809" y="2163"/>
                  </a:lnTo>
                  <a:lnTo>
                    <a:pt x="1809" y="2163"/>
                  </a:lnTo>
                  <a:lnTo>
                    <a:pt x="1817" y="2145"/>
                  </a:lnTo>
                  <a:lnTo>
                    <a:pt x="1817" y="2145"/>
                  </a:lnTo>
                  <a:lnTo>
                    <a:pt x="1817" y="2136"/>
                  </a:lnTo>
                  <a:lnTo>
                    <a:pt x="1809" y="2119"/>
                  </a:lnTo>
                  <a:lnTo>
                    <a:pt x="1809" y="2119"/>
                  </a:lnTo>
                  <a:lnTo>
                    <a:pt x="1809" y="2119"/>
                  </a:lnTo>
                  <a:lnTo>
                    <a:pt x="1809" y="2119"/>
                  </a:lnTo>
                  <a:lnTo>
                    <a:pt x="1800" y="2110"/>
                  </a:lnTo>
                  <a:lnTo>
                    <a:pt x="1800" y="2110"/>
                  </a:lnTo>
                  <a:lnTo>
                    <a:pt x="1800" y="2110"/>
                  </a:lnTo>
                  <a:lnTo>
                    <a:pt x="1800" y="2110"/>
                  </a:lnTo>
                  <a:lnTo>
                    <a:pt x="1826" y="2101"/>
                  </a:lnTo>
                  <a:lnTo>
                    <a:pt x="1826" y="2101"/>
                  </a:lnTo>
                  <a:lnTo>
                    <a:pt x="1835" y="2092"/>
                  </a:lnTo>
                  <a:lnTo>
                    <a:pt x="1835" y="2083"/>
                  </a:lnTo>
                  <a:lnTo>
                    <a:pt x="1835" y="2083"/>
                  </a:lnTo>
                  <a:lnTo>
                    <a:pt x="1835" y="2066"/>
                  </a:lnTo>
                  <a:lnTo>
                    <a:pt x="1817" y="2048"/>
                  </a:lnTo>
                  <a:lnTo>
                    <a:pt x="1817" y="2048"/>
                  </a:lnTo>
                  <a:lnTo>
                    <a:pt x="1800" y="2048"/>
                  </a:lnTo>
                  <a:lnTo>
                    <a:pt x="1800" y="2039"/>
                  </a:lnTo>
                  <a:lnTo>
                    <a:pt x="1800" y="2039"/>
                  </a:lnTo>
                  <a:lnTo>
                    <a:pt x="1800" y="2030"/>
                  </a:lnTo>
                  <a:lnTo>
                    <a:pt x="1800" y="2030"/>
                  </a:lnTo>
                  <a:lnTo>
                    <a:pt x="1817" y="2039"/>
                  </a:lnTo>
                  <a:lnTo>
                    <a:pt x="1817" y="2039"/>
                  </a:lnTo>
                  <a:lnTo>
                    <a:pt x="1826" y="2039"/>
                  </a:lnTo>
                  <a:lnTo>
                    <a:pt x="1826" y="2039"/>
                  </a:lnTo>
                  <a:lnTo>
                    <a:pt x="1835" y="2039"/>
                  </a:lnTo>
                  <a:lnTo>
                    <a:pt x="1835" y="2039"/>
                  </a:lnTo>
                  <a:lnTo>
                    <a:pt x="1844" y="2048"/>
                  </a:lnTo>
                  <a:lnTo>
                    <a:pt x="1844" y="2048"/>
                  </a:lnTo>
                  <a:lnTo>
                    <a:pt x="1853" y="2039"/>
                  </a:lnTo>
                  <a:lnTo>
                    <a:pt x="1861" y="2030"/>
                  </a:lnTo>
                  <a:lnTo>
                    <a:pt x="1861" y="2022"/>
                  </a:lnTo>
                  <a:lnTo>
                    <a:pt x="1861" y="2022"/>
                  </a:lnTo>
                  <a:lnTo>
                    <a:pt x="1853" y="2013"/>
                  </a:lnTo>
                  <a:lnTo>
                    <a:pt x="1853" y="2013"/>
                  </a:lnTo>
                  <a:lnTo>
                    <a:pt x="1853" y="2013"/>
                  </a:lnTo>
                  <a:lnTo>
                    <a:pt x="1853" y="2013"/>
                  </a:lnTo>
                  <a:lnTo>
                    <a:pt x="1853" y="2004"/>
                  </a:lnTo>
                  <a:lnTo>
                    <a:pt x="1853" y="2004"/>
                  </a:lnTo>
                  <a:lnTo>
                    <a:pt x="1870" y="1995"/>
                  </a:lnTo>
                  <a:lnTo>
                    <a:pt x="1906" y="1995"/>
                  </a:lnTo>
                  <a:lnTo>
                    <a:pt x="1906" y="1995"/>
                  </a:lnTo>
                  <a:lnTo>
                    <a:pt x="1906" y="1995"/>
                  </a:lnTo>
                  <a:lnTo>
                    <a:pt x="1906" y="1995"/>
                  </a:lnTo>
                  <a:lnTo>
                    <a:pt x="1950" y="1977"/>
                  </a:lnTo>
                  <a:lnTo>
                    <a:pt x="1950" y="1977"/>
                  </a:lnTo>
                  <a:lnTo>
                    <a:pt x="1950" y="1969"/>
                  </a:lnTo>
                  <a:lnTo>
                    <a:pt x="1950" y="1969"/>
                  </a:lnTo>
                  <a:lnTo>
                    <a:pt x="1959" y="1960"/>
                  </a:lnTo>
                  <a:lnTo>
                    <a:pt x="1950" y="1942"/>
                  </a:lnTo>
                  <a:lnTo>
                    <a:pt x="1950" y="1942"/>
                  </a:lnTo>
                  <a:lnTo>
                    <a:pt x="1959" y="1933"/>
                  </a:lnTo>
                  <a:lnTo>
                    <a:pt x="1959" y="1933"/>
                  </a:lnTo>
                  <a:lnTo>
                    <a:pt x="1959" y="1924"/>
                  </a:lnTo>
                  <a:lnTo>
                    <a:pt x="1959" y="1924"/>
                  </a:lnTo>
                  <a:lnTo>
                    <a:pt x="1976" y="1933"/>
                  </a:lnTo>
                  <a:lnTo>
                    <a:pt x="1976" y="1933"/>
                  </a:lnTo>
                  <a:lnTo>
                    <a:pt x="1976" y="1933"/>
                  </a:lnTo>
                  <a:lnTo>
                    <a:pt x="1976" y="1933"/>
                  </a:lnTo>
                  <a:lnTo>
                    <a:pt x="1976" y="1933"/>
                  </a:lnTo>
                  <a:lnTo>
                    <a:pt x="1976" y="1933"/>
                  </a:lnTo>
                  <a:lnTo>
                    <a:pt x="1967" y="1960"/>
                  </a:lnTo>
                  <a:lnTo>
                    <a:pt x="1967" y="1960"/>
                  </a:lnTo>
                  <a:lnTo>
                    <a:pt x="1976" y="1977"/>
                  </a:lnTo>
                  <a:lnTo>
                    <a:pt x="1976" y="1977"/>
                  </a:lnTo>
                  <a:lnTo>
                    <a:pt x="1994" y="1969"/>
                  </a:lnTo>
                  <a:lnTo>
                    <a:pt x="1994" y="1969"/>
                  </a:lnTo>
                  <a:lnTo>
                    <a:pt x="2020" y="1960"/>
                  </a:lnTo>
                  <a:lnTo>
                    <a:pt x="2020" y="1960"/>
                  </a:lnTo>
                  <a:lnTo>
                    <a:pt x="2029" y="1960"/>
                  </a:lnTo>
                  <a:lnTo>
                    <a:pt x="2029" y="1960"/>
                  </a:lnTo>
                  <a:lnTo>
                    <a:pt x="2064" y="1960"/>
                  </a:lnTo>
                  <a:lnTo>
                    <a:pt x="2100" y="1951"/>
                  </a:lnTo>
                  <a:lnTo>
                    <a:pt x="2100" y="1951"/>
                  </a:lnTo>
                  <a:lnTo>
                    <a:pt x="2135" y="1933"/>
                  </a:lnTo>
                  <a:lnTo>
                    <a:pt x="2179" y="1907"/>
                  </a:lnTo>
                  <a:lnTo>
                    <a:pt x="2206" y="1880"/>
                  </a:lnTo>
                  <a:lnTo>
                    <a:pt x="2223" y="1845"/>
                  </a:lnTo>
                  <a:lnTo>
                    <a:pt x="2223" y="1845"/>
                  </a:lnTo>
                  <a:lnTo>
                    <a:pt x="2241" y="1819"/>
                  </a:lnTo>
                  <a:lnTo>
                    <a:pt x="2259" y="1810"/>
                  </a:lnTo>
                  <a:lnTo>
                    <a:pt x="2259" y="1810"/>
                  </a:lnTo>
                  <a:lnTo>
                    <a:pt x="2285" y="1801"/>
                  </a:lnTo>
                  <a:lnTo>
                    <a:pt x="2294" y="1783"/>
                  </a:lnTo>
                  <a:lnTo>
                    <a:pt x="2294" y="1783"/>
                  </a:lnTo>
                  <a:lnTo>
                    <a:pt x="2294" y="1774"/>
                  </a:lnTo>
                  <a:lnTo>
                    <a:pt x="2294" y="1774"/>
                  </a:lnTo>
                  <a:lnTo>
                    <a:pt x="2294" y="1757"/>
                  </a:lnTo>
                  <a:lnTo>
                    <a:pt x="2294" y="1757"/>
                  </a:lnTo>
                  <a:lnTo>
                    <a:pt x="2303" y="1748"/>
                  </a:lnTo>
                  <a:lnTo>
                    <a:pt x="2303" y="1748"/>
                  </a:lnTo>
                  <a:lnTo>
                    <a:pt x="2338" y="1757"/>
                  </a:lnTo>
                  <a:lnTo>
                    <a:pt x="2338" y="1757"/>
                  </a:lnTo>
                  <a:lnTo>
                    <a:pt x="2356" y="1766"/>
                  </a:lnTo>
                  <a:lnTo>
                    <a:pt x="2356" y="1766"/>
                  </a:lnTo>
                  <a:lnTo>
                    <a:pt x="2364" y="1757"/>
                  </a:lnTo>
                  <a:lnTo>
                    <a:pt x="2364" y="1757"/>
                  </a:lnTo>
                  <a:lnTo>
                    <a:pt x="2373" y="1748"/>
                  </a:lnTo>
                  <a:lnTo>
                    <a:pt x="2400" y="1748"/>
                  </a:lnTo>
                  <a:lnTo>
                    <a:pt x="2400" y="1748"/>
                  </a:lnTo>
                  <a:lnTo>
                    <a:pt x="2426" y="1748"/>
                  </a:lnTo>
                  <a:lnTo>
                    <a:pt x="2444" y="1739"/>
                  </a:lnTo>
                  <a:lnTo>
                    <a:pt x="2444" y="1739"/>
                  </a:lnTo>
                  <a:lnTo>
                    <a:pt x="2453" y="1730"/>
                  </a:lnTo>
                  <a:lnTo>
                    <a:pt x="2479" y="1730"/>
                  </a:lnTo>
                  <a:lnTo>
                    <a:pt x="2479" y="1730"/>
                  </a:lnTo>
                  <a:lnTo>
                    <a:pt x="2523" y="1730"/>
                  </a:lnTo>
                  <a:lnTo>
                    <a:pt x="2585" y="1713"/>
                  </a:lnTo>
                  <a:lnTo>
                    <a:pt x="2638" y="1695"/>
                  </a:lnTo>
                  <a:lnTo>
                    <a:pt x="2682" y="1677"/>
                  </a:lnTo>
                  <a:lnTo>
                    <a:pt x="2682" y="1677"/>
                  </a:lnTo>
                  <a:lnTo>
                    <a:pt x="2726" y="1651"/>
                  </a:lnTo>
                  <a:lnTo>
                    <a:pt x="2779" y="1624"/>
                  </a:lnTo>
                  <a:lnTo>
                    <a:pt x="2779" y="1624"/>
                  </a:lnTo>
                  <a:lnTo>
                    <a:pt x="2832" y="1598"/>
                  </a:lnTo>
                  <a:lnTo>
                    <a:pt x="2832" y="1598"/>
                  </a:lnTo>
                  <a:lnTo>
                    <a:pt x="2841" y="1598"/>
                  </a:lnTo>
                  <a:lnTo>
                    <a:pt x="2841" y="1598"/>
                  </a:lnTo>
                  <a:lnTo>
                    <a:pt x="2850" y="1580"/>
                  </a:lnTo>
                  <a:lnTo>
                    <a:pt x="2850" y="1580"/>
                  </a:lnTo>
                  <a:lnTo>
                    <a:pt x="2841" y="1571"/>
                  </a:lnTo>
                  <a:lnTo>
                    <a:pt x="2832" y="1571"/>
                  </a:lnTo>
                  <a:lnTo>
                    <a:pt x="2832" y="1571"/>
                  </a:lnTo>
                  <a:lnTo>
                    <a:pt x="2797" y="1571"/>
                  </a:lnTo>
                  <a:lnTo>
                    <a:pt x="2761" y="1571"/>
                  </a:lnTo>
                  <a:lnTo>
                    <a:pt x="2761" y="1571"/>
                  </a:lnTo>
                  <a:lnTo>
                    <a:pt x="2753" y="1562"/>
                  </a:lnTo>
                  <a:lnTo>
                    <a:pt x="2753" y="1562"/>
                  </a:lnTo>
                  <a:lnTo>
                    <a:pt x="2735" y="1562"/>
                  </a:lnTo>
                  <a:lnTo>
                    <a:pt x="2735" y="1562"/>
                  </a:lnTo>
                  <a:lnTo>
                    <a:pt x="2717" y="1554"/>
                  </a:lnTo>
                  <a:lnTo>
                    <a:pt x="2717" y="1554"/>
                  </a:lnTo>
                  <a:lnTo>
                    <a:pt x="2664" y="1545"/>
                  </a:lnTo>
                  <a:lnTo>
                    <a:pt x="2664" y="1545"/>
                  </a:lnTo>
                  <a:lnTo>
                    <a:pt x="2647" y="1545"/>
                  </a:lnTo>
                  <a:lnTo>
                    <a:pt x="2629" y="1554"/>
                  </a:lnTo>
                  <a:lnTo>
                    <a:pt x="2629" y="1554"/>
                  </a:lnTo>
                  <a:lnTo>
                    <a:pt x="2620" y="1562"/>
                  </a:lnTo>
                  <a:lnTo>
                    <a:pt x="2620" y="1562"/>
                  </a:lnTo>
                  <a:lnTo>
                    <a:pt x="2620" y="1554"/>
                  </a:lnTo>
                  <a:lnTo>
                    <a:pt x="2620" y="1554"/>
                  </a:lnTo>
                  <a:lnTo>
                    <a:pt x="2629" y="1536"/>
                  </a:lnTo>
                  <a:lnTo>
                    <a:pt x="2647" y="1527"/>
                  </a:lnTo>
                  <a:lnTo>
                    <a:pt x="2664" y="1527"/>
                  </a:lnTo>
                  <a:lnTo>
                    <a:pt x="2664" y="1527"/>
                  </a:lnTo>
                  <a:lnTo>
                    <a:pt x="2673" y="1518"/>
                  </a:lnTo>
                  <a:lnTo>
                    <a:pt x="2673" y="1510"/>
                  </a:lnTo>
                  <a:lnTo>
                    <a:pt x="2673" y="1510"/>
                  </a:lnTo>
                  <a:lnTo>
                    <a:pt x="2673" y="1501"/>
                  </a:lnTo>
                  <a:lnTo>
                    <a:pt x="2673" y="1501"/>
                  </a:lnTo>
                  <a:lnTo>
                    <a:pt x="2673" y="1492"/>
                  </a:lnTo>
                  <a:lnTo>
                    <a:pt x="2673" y="1492"/>
                  </a:lnTo>
                  <a:lnTo>
                    <a:pt x="2664" y="1474"/>
                  </a:lnTo>
                  <a:lnTo>
                    <a:pt x="2664" y="1474"/>
                  </a:lnTo>
                  <a:lnTo>
                    <a:pt x="2664" y="1474"/>
                  </a:lnTo>
                  <a:lnTo>
                    <a:pt x="2664" y="1474"/>
                  </a:lnTo>
                  <a:lnTo>
                    <a:pt x="2664" y="1465"/>
                  </a:lnTo>
                  <a:lnTo>
                    <a:pt x="2664" y="1465"/>
                  </a:lnTo>
                  <a:lnTo>
                    <a:pt x="2664" y="1465"/>
                  </a:lnTo>
                  <a:lnTo>
                    <a:pt x="2664" y="1465"/>
                  </a:lnTo>
                  <a:lnTo>
                    <a:pt x="2664" y="1457"/>
                  </a:lnTo>
                  <a:lnTo>
                    <a:pt x="2664" y="1457"/>
                  </a:lnTo>
                  <a:lnTo>
                    <a:pt x="2673" y="1457"/>
                  </a:lnTo>
                  <a:lnTo>
                    <a:pt x="2673" y="1457"/>
                  </a:lnTo>
                  <a:lnTo>
                    <a:pt x="2700" y="1465"/>
                  </a:lnTo>
                  <a:lnTo>
                    <a:pt x="2735" y="1501"/>
                  </a:lnTo>
                  <a:lnTo>
                    <a:pt x="2735" y="1501"/>
                  </a:lnTo>
                  <a:lnTo>
                    <a:pt x="2753" y="1518"/>
                  </a:lnTo>
                  <a:lnTo>
                    <a:pt x="2779" y="1527"/>
                  </a:lnTo>
                  <a:lnTo>
                    <a:pt x="2806" y="1536"/>
                  </a:lnTo>
                  <a:lnTo>
                    <a:pt x="2832" y="1545"/>
                  </a:lnTo>
                  <a:lnTo>
                    <a:pt x="2832" y="1545"/>
                  </a:lnTo>
                  <a:lnTo>
                    <a:pt x="2850" y="1545"/>
                  </a:lnTo>
                  <a:lnTo>
                    <a:pt x="2867" y="1536"/>
                  </a:lnTo>
                  <a:lnTo>
                    <a:pt x="2867" y="1536"/>
                  </a:lnTo>
                  <a:lnTo>
                    <a:pt x="2876" y="1536"/>
                  </a:lnTo>
                  <a:lnTo>
                    <a:pt x="2885" y="1527"/>
                  </a:lnTo>
                  <a:lnTo>
                    <a:pt x="2885" y="1527"/>
                  </a:lnTo>
                  <a:lnTo>
                    <a:pt x="2885" y="1510"/>
                  </a:lnTo>
                  <a:lnTo>
                    <a:pt x="2885" y="1501"/>
                  </a:lnTo>
                  <a:lnTo>
                    <a:pt x="2885" y="1501"/>
                  </a:lnTo>
                  <a:lnTo>
                    <a:pt x="2885" y="1492"/>
                  </a:lnTo>
                  <a:lnTo>
                    <a:pt x="2885" y="1492"/>
                  </a:lnTo>
                  <a:lnTo>
                    <a:pt x="2885" y="1474"/>
                  </a:lnTo>
                  <a:lnTo>
                    <a:pt x="2885" y="1465"/>
                  </a:lnTo>
                  <a:lnTo>
                    <a:pt x="2885" y="1465"/>
                  </a:lnTo>
                  <a:lnTo>
                    <a:pt x="2894" y="1457"/>
                  </a:lnTo>
                  <a:lnTo>
                    <a:pt x="2894" y="1457"/>
                  </a:lnTo>
                  <a:lnTo>
                    <a:pt x="2876" y="1439"/>
                  </a:lnTo>
                  <a:lnTo>
                    <a:pt x="2850" y="1412"/>
                  </a:lnTo>
                  <a:lnTo>
                    <a:pt x="2806" y="1386"/>
                  </a:lnTo>
                  <a:lnTo>
                    <a:pt x="2806" y="1386"/>
                  </a:lnTo>
                  <a:lnTo>
                    <a:pt x="2779" y="1368"/>
                  </a:lnTo>
                  <a:lnTo>
                    <a:pt x="2779" y="1368"/>
                  </a:lnTo>
                  <a:lnTo>
                    <a:pt x="2744" y="1342"/>
                  </a:lnTo>
                  <a:lnTo>
                    <a:pt x="2744" y="1342"/>
                  </a:lnTo>
                  <a:lnTo>
                    <a:pt x="2744" y="1333"/>
                  </a:lnTo>
                  <a:lnTo>
                    <a:pt x="2744" y="1333"/>
                  </a:lnTo>
                  <a:lnTo>
                    <a:pt x="2770" y="1333"/>
                  </a:lnTo>
                  <a:lnTo>
                    <a:pt x="2814" y="1351"/>
                  </a:lnTo>
                  <a:lnTo>
                    <a:pt x="2814" y="1351"/>
                  </a:lnTo>
                  <a:lnTo>
                    <a:pt x="2823" y="1351"/>
                  </a:lnTo>
                  <a:lnTo>
                    <a:pt x="2841" y="1359"/>
                  </a:lnTo>
                  <a:lnTo>
                    <a:pt x="2841" y="1359"/>
                  </a:lnTo>
                  <a:lnTo>
                    <a:pt x="2858" y="1351"/>
                  </a:lnTo>
                  <a:lnTo>
                    <a:pt x="2867" y="1333"/>
                  </a:lnTo>
                  <a:lnTo>
                    <a:pt x="2876" y="1298"/>
                  </a:lnTo>
                  <a:lnTo>
                    <a:pt x="2876" y="1298"/>
                  </a:lnTo>
                  <a:lnTo>
                    <a:pt x="2867" y="1280"/>
                  </a:lnTo>
                  <a:lnTo>
                    <a:pt x="2858" y="1280"/>
                  </a:lnTo>
                  <a:lnTo>
                    <a:pt x="2814" y="1271"/>
                  </a:lnTo>
                  <a:lnTo>
                    <a:pt x="2814" y="1271"/>
                  </a:lnTo>
                  <a:lnTo>
                    <a:pt x="2779" y="1271"/>
                  </a:lnTo>
                  <a:lnTo>
                    <a:pt x="2735" y="1289"/>
                  </a:lnTo>
                  <a:lnTo>
                    <a:pt x="2735" y="1289"/>
                  </a:lnTo>
                  <a:lnTo>
                    <a:pt x="2735" y="1289"/>
                  </a:lnTo>
                  <a:lnTo>
                    <a:pt x="2735" y="1289"/>
                  </a:lnTo>
                  <a:lnTo>
                    <a:pt x="2717" y="1289"/>
                  </a:lnTo>
                  <a:lnTo>
                    <a:pt x="2717" y="1289"/>
                  </a:lnTo>
                  <a:lnTo>
                    <a:pt x="2700" y="1289"/>
                  </a:lnTo>
                  <a:lnTo>
                    <a:pt x="2691" y="1271"/>
                  </a:lnTo>
                  <a:lnTo>
                    <a:pt x="2691" y="1271"/>
                  </a:lnTo>
                  <a:lnTo>
                    <a:pt x="2691" y="1271"/>
                  </a:lnTo>
                  <a:lnTo>
                    <a:pt x="2717" y="1262"/>
                  </a:lnTo>
                  <a:lnTo>
                    <a:pt x="2717" y="1262"/>
                  </a:lnTo>
                  <a:lnTo>
                    <a:pt x="2735" y="1254"/>
                  </a:lnTo>
                  <a:lnTo>
                    <a:pt x="2744" y="1254"/>
                  </a:lnTo>
                  <a:lnTo>
                    <a:pt x="2744" y="1254"/>
                  </a:lnTo>
                  <a:lnTo>
                    <a:pt x="2744" y="1245"/>
                  </a:lnTo>
                  <a:lnTo>
                    <a:pt x="2744" y="1245"/>
                  </a:lnTo>
                  <a:lnTo>
                    <a:pt x="2744" y="1236"/>
                  </a:lnTo>
                  <a:lnTo>
                    <a:pt x="2735" y="1227"/>
                  </a:lnTo>
                  <a:lnTo>
                    <a:pt x="2735" y="1227"/>
                  </a:lnTo>
                  <a:lnTo>
                    <a:pt x="2735" y="1218"/>
                  </a:lnTo>
                  <a:lnTo>
                    <a:pt x="2735" y="1218"/>
                  </a:lnTo>
                  <a:lnTo>
                    <a:pt x="2744" y="1209"/>
                  </a:lnTo>
                  <a:lnTo>
                    <a:pt x="2744" y="1209"/>
                  </a:lnTo>
                  <a:lnTo>
                    <a:pt x="2770" y="1227"/>
                  </a:lnTo>
                  <a:lnTo>
                    <a:pt x="2788" y="1227"/>
                  </a:lnTo>
                  <a:lnTo>
                    <a:pt x="2788" y="1227"/>
                  </a:lnTo>
                  <a:lnTo>
                    <a:pt x="2806" y="1236"/>
                  </a:lnTo>
                  <a:lnTo>
                    <a:pt x="2806" y="1236"/>
                  </a:lnTo>
                  <a:lnTo>
                    <a:pt x="2832" y="1245"/>
                  </a:lnTo>
                  <a:lnTo>
                    <a:pt x="2858" y="1254"/>
                  </a:lnTo>
                  <a:lnTo>
                    <a:pt x="2858" y="1254"/>
                  </a:lnTo>
                  <a:lnTo>
                    <a:pt x="2894" y="1245"/>
                  </a:lnTo>
                  <a:lnTo>
                    <a:pt x="2894" y="1245"/>
                  </a:lnTo>
                  <a:lnTo>
                    <a:pt x="2929" y="1245"/>
                  </a:lnTo>
                  <a:lnTo>
                    <a:pt x="2956" y="1227"/>
                  </a:lnTo>
                  <a:lnTo>
                    <a:pt x="2956" y="1227"/>
                  </a:lnTo>
                  <a:lnTo>
                    <a:pt x="2964" y="1218"/>
                  </a:lnTo>
                  <a:lnTo>
                    <a:pt x="2964" y="1209"/>
                  </a:lnTo>
                  <a:lnTo>
                    <a:pt x="2964" y="1209"/>
                  </a:lnTo>
                  <a:lnTo>
                    <a:pt x="2956" y="1201"/>
                  </a:lnTo>
                  <a:lnTo>
                    <a:pt x="2938" y="1192"/>
                  </a:lnTo>
                  <a:lnTo>
                    <a:pt x="2920" y="1174"/>
                  </a:lnTo>
                  <a:lnTo>
                    <a:pt x="2920" y="1174"/>
                  </a:lnTo>
                  <a:lnTo>
                    <a:pt x="2885" y="1156"/>
                  </a:lnTo>
                  <a:lnTo>
                    <a:pt x="2885" y="1156"/>
                  </a:lnTo>
                  <a:lnTo>
                    <a:pt x="2885" y="1156"/>
                  </a:lnTo>
                  <a:lnTo>
                    <a:pt x="2885" y="1156"/>
                  </a:lnTo>
                  <a:lnTo>
                    <a:pt x="2885" y="1148"/>
                  </a:lnTo>
                  <a:lnTo>
                    <a:pt x="2885" y="1148"/>
                  </a:lnTo>
                  <a:lnTo>
                    <a:pt x="2929" y="1148"/>
                  </a:lnTo>
                  <a:lnTo>
                    <a:pt x="2929" y="1148"/>
                  </a:lnTo>
                  <a:lnTo>
                    <a:pt x="2964" y="1148"/>
                  </a:lnTo>
                  <a:lnTo>
                    <a:pt x="2964" y="1148"/>
                  </a:lnTo>
                  <a:lnTo>
                    <a:pt x="3000" y="1148"/>
                  </a:lnTo>
                  <a:lnTo>
                    <a:pt x="3008" y="1148"/>
                  </a:lnTo>
                  <a:lnTo>
                    <a:pt x="3008" y="1148"/>
                  </a:lnTo>
                  <a:lnTo>
                    <a:pt x="3026" y="1148"/>
                  </a:lnTo>
                  <a:lnTo>
                    <a:pt x="3035" y="1130"/>
                  </a:lnTo>
                  <a:lnTo>
                    <a:pt x="3035" y="1130"/>
                  </a:lnTo>
                  <a:lnTo>
                    <a:pt x="3035" y="1112"/>
                  </a:lnTo>
                  <a:lnTo>
                    <a:pt x="3035" y="1112"/>
                  </a:lnTo>
                  <a:lnTo>
                    <a:pt x="3035" y="1103"/>
                  </a:lnTo>
                  <a:lnTo>
                    <a:pt x="3026" y="1103"/>
                  </a:lnTo>
                  <a:lnTo>
                    <a:pt x="3017" y="1103"/>
                  </a:lnTo>
                  <a:lnTo>
                    <a:pt x="3017" y="1103"/>
                  </a:lnTo>
                  <a:lnTo>
                    <a:pt x="3008" y="1112"/>
                  </a:lnTo>
                  <a:lnTo>
                    <a:pt x="3008" y="1112"/>
                  </a:lnTo>
                  <a:lnTo>
                    <a:pt x="2991" y="1103"/>
                  </a:lnTo>
                  <a:lnTo>
                    <a:pt x="2964" y="1095"/>
                  </a:lnTo>
                  <a:lnTo>
                    <a:pt x="2938" y="1077"/>
                  </a:lnTo>
                  <a:lnTo>
                    <a:pt x="2920" y="1059"/>
                  </a:lnTo>
                  <a:lnTo>
                    <a:pt x="2920" y="1059"/>
                  </a:lnTo>
                  <a:lnTo>
                    <a:pt x="2920" y="1050"/>
                  </a:lnTo>
                  <a:lnTo>
                    <a:pt x="2920" y="1050"/>
                  </a:lnTo>
                  <a:lnTo>
                    <a:pt x="2929" y="1042"/>
                  </a:lnTo>
                  <a:lnTo>
                    <a:pt x="2938" y="1042"/>
                  </a:lnTo>
                  <a:lnTo>
                    <a:pt x="2956" y="1042"/>
                  </a:lnTo>
                  <a:lnTo>
                    <a:pt x="2956" y="1042"/>
                  </a:lnTo>
                  <a:lnTo>
                    <a:pt x="2982" y="1042"/>
                  </a:lnTo>
                  <a:lnTo>
                    <a:pt x="2982" y="1042"/>
                  </a:lnTo>
                  <a:lnTo>
                    <a:pt x="3008" y="1033"/>
                  </a:lnTo>
                  <a:lnTo>
                    <a:pt x="3008" y="1033"/>
                  </a:lnTo>
                  <a:lnTo>
                    <a:pt x="3017" y="1033"/>
                  </a:lnTo>
                  <a:lnTo>
                    <a:pt x="3017" y="1033"/>
                  </a:lnTo>
                  <a:lnTo>
                    <a:pt x="3035" y="1015"/>
                  </a:lnTo>
                  <a:lnTo>
                    <a:pt x="3035" y="1015"/>
                  </a:lnTo>
                  <a:lnTo>
                    <a:pt x="3035" y="998"/>
                  </a:lnTo>
                  <a:lnTo>
                    <a:pt x="3035" y="980"/>
                  </a:lnTo>
                  <a:lnTo>
                    <a:pt x="3035" y="980"/>
                  </a:lnTo>
                  <a:lnTo>
                    <a:pt x="3017" y="945"/>
                  </a:lnTo>
                  <a:lnTo>
                    <a:pt x="3008" y="936"/>
                  </a:lnTo>
                  <a:lnTo>
                    <a:pt x="2991" y="927"/>
                  </a:lnTo>
                  <a:lnTo>
                    <a:pt x="2991" y="927"/>
                  </a:lnTo>
                  <a:lnTo>
                    <a:pt x="2991" y="927"/>
                  </a:lnTo>
                  <a:lnTo>
                    <a:pt x="2929" y="927"/>
                  </a:lnTo>
                  <a:lnTo>
                    <a:pt x="2894" y="909"/>
                  </a:lnTo>
                  <a:lnTo>
                    <a:pt x="2894" y="909"/>
                  </a:lnTo>
                  <a:lnTo>
                    <a:pt x="2894" y="900"/>
                  </a:lnTo>
                  <a:lnTo>
                    <a:pt x="2894" y="900"/>
                  </a:lnTo>
                  <a:lnTo>
                    <a:pt x="2867" y="892"/>
                  </a:lnTo>
                  <a:lnTo>
                    <a:pt x="2867" y="892"/>
                  </a:lnTo>
                  <a:lnTo>
                    <a:pt x="2858" y="883"/>
                  </a:lnTo>
                  <a:lnTo>
                    <a:pt x="2858" y="883"/>
                  </a:lnTo>
                  <a:lnTo>
                    <a:pt x="2850" y="874"/>
                  </a:lnTo>
                  <a:lnTo>
                    <a:pt x="2850" y="874"/>
                  </a:lnTo>
                  <a:lnTo>
                    <a:pt x="2850" y="865"/>
                  </a:lnTo>
                  <a:lnTo>
                    <a:pt x="2850" y="865"/>
                  </a:lnTo>
                  <a:lnTo>
                    <a:pt x="2876" y="874"/>
                  </a:lnTo>
                  <a:lnTo>
                    <a:pt x="2876" y="874"/>
                  </a:lnTo>
                  <a:lnTo>
                    <a:pt x="2885" y="874"/>
                  </a:lnTo>
                  <a:lnTo>
                    <a:pt x="2885" y="874"/>
                  </a:lnTo>
                  <a:lnTo>
                    <a:pt x="2903" y="874"/>
                  </a:lnTo>
                  <a:lnTo>
                    <a:pt x="2929" y="856"/>
                  </a:lnTo>
                  <a:lnTo>
                    <a:pt x="2929" y="856"/>
                  </a:lnTo>
                  <a:lnTo>
                    <a:pt x="2947" y="856"/>
                  </a:lnTo>
                  <a:lnTo>
                    <a:pt x="2964" y="847"/>
                  </a:lnTo>
                  <a:lnTo>
                    <a:pt x="2964" y="847"/>
                  </a:lnTo>
                  <a:lnTo>
                    <a:pt x="3026" y="856"/>
                  </a:lnTo>
                  <a:lnTo>
                    <a:pt x="3026" y="856"/>
                  </a:lnTo>
                  <a:lnTo>
                    <a:pt x="3079" y="865"/>
                  </a:lnTo>
                  <a:lnTo>
                    <a:pt x="3079" y="865"/>
                  </a:lnTo>
                  <a:lnTo>
                    <a:pt x="3088" y="856"/>
                  </a:lnTo>
                  <a:lnTo>
                    <a:pt x="3097" y="847"/>
                  </a:lnTo>
                  <a:lnTo>
                    <a:pt x="3097" y="847"/>
                  </a:lnTo>
                  <a:lnTo>
                    <a:pt x="3088" y="830"/>
                  </a:lnTo>
                  <a:lnTo>
                    <a:pt x="3079" y="812"/>
                  </a:lnTo>
                  <a:lnTo>
                    <a:pt x="3061" y="803"/>
                  </a:lnTo>
                  <a:lnTo>
                    <a:pt x="3044" y="794"/>
                  </a:lnTo>
                  <a:lnTo>
                    <a:pt x="3044" y="794"/>
                  </a:lnTo>
                  <a:lnTo>
                    <a:pt x="3035" y="794"/>
                  </a:lnTo>
                  <a:lnTo>
                    <a:pt x="3035" y="794"/>
                  </a:lnTo>
                  <a:lnTo>
                    <a:pt x="3026" y="803"/>
                  </a:lnTo>
                  <a:lnTo>
                    <a:pt x="3000" y="803"/>
                  </a:lnTo>
                  <a:lnTo>
                    <a:pt x="3000" y="803"/>
                  </a:lnTo>
                  <a:lnTo>
                    <a:pt x="2964" y="803"/>
                  </a:lnTo>
                  <a:lnTo>
                    <a:pt x="2956" y="794"/>
                  </a:lnTo>
                  <a:lnTo>
                    <a:pt x="2956" y="777"/>
                  </a:lnTo>
                  <a:lnTo>
                    <a:pt x="2956" y="777"/>
                  </a:lnTo>
                  <a:lnTo>
                    <a:pt x="2956" y="768"/>
                  </a:lnTo>
                  <a:lnTo>
                    <a:pt x="2956" y="768"/>
                  </a:lnTo>
                  <a:lnTo>
                    <a:pt x="2964" y="768"/>
                  </a:lnTo>
                  <a:lnTo>
                    <a:pt x="2991" y="768"/>
                  </a:lnTo>
                  <a:lnTo>
                    <a:pt x="2991" y="768"/>
                  </a:lnTo>
                  <a:lnTo>
                    <a:pt x="3000" y="768"/>
                  </a:lnTo>
                  <a:lnTo>
                    <a:pt x="3000" y="768"/>
                  </a:lnTo>
                  <a:lnTo>
                    <a:pt x="3017" y="777"/>
                  </a:lnTo>
                  <a:lnTo>
                    <a:pt x="3026" y="768"/>
                  </a:lnTo>
                  <a:lnTo>
                    <a:pt x="3026" y="768"/>
                  </a:lnTo>
                  <a:lnTo>
                    <a:pt x="3026" y="750"/>
                  </a:lnTo>
                  <a:lnTo>
                    <a:pt x="3026" y="750"/>
                  </a:lnTo>
                  <a:lnTo>
                    <a:pt x="2982" y="733"/>
                  </a:lnTo>
                  <a:lnTo>
                    <a:pt x="2938" y="724"/>
                  </a:lnTo>
                  <a:lnTo>
                    <a:pt x="2938" y="724"/>
                  </a:lnTo>
                  <a:lnTo>
                    <a:pt x="2929" y="724"/>
                  </a:lnTo>
                  <a:lnTo>
                    <a:pt x="2911" y="733"/>
                  </a:lnTo>
                  <a:lnTo>
                    <a:pt x="2911" y="733"/>
                  </a:lnTo>
                  <a:lnTo>
                    <a:pt x="2911" y="742"/>
                  </a:lnTo>
                  <a:lnTo>
                    <a:pt x="2911" y="742"/>
                  </a:lnTo>
                  <a:lnTo>
                    <a:pt x="2894" y="750"/>
                  </a:lnTo>
                  <a:lnTo>
                    <a:pt x="2876" y="759"/>
                  </a:lnTo>
                  <a:lnTo>
                    <a:pt x="2876" y="759"/>
                  </a:lnTo>
                  <a:lnTo>
                    <a:pt x="2867" y="759"/>
                  </a:lnTo>
                  <a:lnTo>
                    <a:pt x="2867" y="759"/>
                  </a:lnTo>
                  <a:lnTo>
                    <a:pt x="2867" y="750"/>
                  </a:lnTo>
                  <a:lnTo>
                    <a:pt x="2867" y="750"/>
                  </a:lnTo>
                  <a:lnTo>
                    <a:pt x="2867" y="750"/>
                  </a:lnTo>
                  <a:lnTo>
                    <a:pt x="2867" y="750"/>
                  </a:lnTo>
                  <a:lnTo>
                    <a:pt x="2867" y="750"/>
                  </a:lnTo>
                  <a:lnTo>
                    <a:pt x="2867" y="750"/>
                  </a:lnTo>
                  <a:lnTo>
                    <a:pt x="2894" y="724"/>
                  </a:lnTo>
                  <a:lnTo>
                    <a:pt x="2903" y="697"/>
                  </a:lnTo>
                  <a:lnTo>
                    <a:pt x="2903" y="662"/>
                  </a:lnTo>
                  <a:lnTo>
                    <a:pt x="2903" y="644"/>
                  </a:lnTo>
                  <a:lnTo>
                    <a:pt x="2903" y="644"/>
                  </a:lnTo>
                  <a:lnTo>
                    <a:pt x="2911" y="636"/>
                  </a:lnTo>
                  <a:lnTo>
                    <a:pt x="2929" y="627"/>
                  </a:lnTo>
                  <a:lnTo>
                    <a:pt x="2929" y="627"/>
                  </a:lnTo>
                  <a:lnTo>
                    <a:pt x="2947" y="618"/>
                  </a:lnTo>
                  <a:lnTo>
                    <a:pt x="2947" y="618"/>
                  </a:lnTo>
                  <a:lnTo>
                    <a:pt x="2982" y="609"/>
                  </a:lnTo>
                  <a:lnTo>
                    <a:pt x="3000" y="591"/>
                  </a:lnTo>
                  <a:lnTo>
                    <a:pt x="3000" y="565"/>
                  </a:lnTo>
                  <a:lnTo>
                    <a:pt x="3000" y="565"/>
                  </a:lnTo>
                  <a:lnTo>
                    <a:pt x="3008" y="556"/>
                  </a:lnTo>
                  <a:lnTo>
                    <a:pt x="3008" y="547"/>
                  </a:lnTo>
                  <a:lnTo>
                    <a:pt x="3008" y="547"/>
                  </a:lnTo>
                  <a:lnTo>
                    <a:pt x="3035" y="530"/>
                  </a:lnTo>
                  <a:lnTo>
                    <a:pt x="3061" y="521"/>
                  </a:lnTo>
                  <a:lnTo>
                    <a:pt x="3097" y="521"/>
                  </a:lnTo>
                  <a:lnTo>
                    <a:pt x="3097" y="521"/>
                  </a:lnTo>
                  <a:lnTo>
                    <a:pt x="3106" y="512"/>
                  </a:lnTo>
                  <a:lnTo>
                    <a:pt x="3114" y="503"/>
                  </a:lnTo>
                  <a:lnTo>
                    <a:pt x="3114" y="503"/>
                  </a:lnTo>
                  <a:lnTo>
                    <a:pt x="3106" y="494"/>
                  </a:lnTo>
                  <a:lnTo>
                    <a:pt x="3106" y="486"/>
                  </a:lnTo>
                  <a:lnTo>
                    <a:pt x="3106" y="486"/>
                  </a:lnTo>
                  <a:lnTo>
                    <a:pt x="3088" y="477"/>
                  </a:lnTo>
                  <a:lnTo>
                    <a:pt x="3070" y="468"/>
                  </a:lnTo>
                  <a:lnTo>
                    <a:pt x="3061" y="468"/>
                  </a:lnTo>
                  <a:lnTo>
                    <a:pt x="3061" y="468"/>
                  </a:lnTo>
                  <a:lnTo>
                    <a:pt x="3026" y="477"/>
                  </a:lnTo>
                  <a:lnTo>
                    <a:pt x="3026" y="477"/>
                  </a:lnTo>
                  <a:lnTo>
                    <a:pt x="3008" y="486"/>
                  </a:lnTo>
                  <a:lnTo>
                    <a:pt x="3008" y="486"/>
                  </a:lnTo>
                  <a:lnTo>
                    <a:pt x="3008" y="486"/>
                  </a:lnTo>
                  <a:lnTo>
                    <a:pt x="3008" y="486"/>
                  </a:lnTo>
                  <a:lnTo>
                    <a:pt x="2973" y="494"/>
                  </a:lnTo>
                  <a:lnTo>
                    <a:pt x="2973" y="494"/>
                  </a:lnTo>
                  <a:lnTo>
                    <a:pt x="2964" y="494"/>
                  </a:lnTo>
                  <a:lnTo>
                    <a:pt x="2964" y="494"/>
                  </a:lnTo>
                  <a:lnTo>
                    <a:pt x="2964" y="494"/>
                  </a:lnTo>
                  <a:lnTo>
                    <a:pt x="2964" y="494"/>
                  </a:lnTo>
                  <a:lnTo>
                    <a:pt x="2973" y="477"/>
                  </a:lnTo>
                  <a:lnTo>
                    <a:pt x="3000" y="468"/>
                  </a:lnTo>
                  <a:lnTo>
                    <a:pt x="3044" y="459"/>
                  </a:lnTo>
                  <a:lnTo>
                    <a:pt x="3044" y="459"/>
                  </a:lnTo>
                  <a:lnTo>
                    <a:pt x="3114" y="459"/>
                  </a:lnTo>
                  <a:lnTo>
                    <a:pt x="3150" y="450"/>
                  </a:lnTo>
                  <a:lnTo>
                    <a:pt x="3176" y="441"/>
                  </a:lnTo>
                  <a:lnTo>
                    <a:pt x="3176" y="441"/>
                  </a:lnTo>
                  <a:lnTo>
                    <a:pt x="3185" y="433"/>
                  </a:lnTo>
                  <a:lnTo>
                    <a:pt x="3185" y="433"/>
                  </a:lnTo>
                  <a:lnTo>
                    <a:pt x="3176" y="415"/>
                  </a:lnTo>
                  <a:lnTo>
                    <a:pt x="3176" y="415"/>
                  </a:lnTo>
                  <a:lnTo>
                    <a:pt x="3150" y="406"/>
                  </a:lnTo>
                  <a:lnTo>
                    <a:pt x="3106" y="406"/>
                  </a:lnTo>
                  <a:lnTo>
                    <a:pt x="3079" y="406"/>
                  </a:lnTo>
                  <a:lnTo>
                    <a:pt x="3079" y="406"/>
                  </a:lnTo>
                  <a:lnTo>
                    <a:pt x="3061" y="406"/>
                  </a:lnTo>
                  <a:lnTo>
                    <a:pt x="3061" y="406"/>
                  </a:lnTo>
                  <a:lnTo>
                    <a:pt x="3044" y="406"/>
                  </a:lnTo>
                  <a:lnTo>
                    <a:pt x="3044" y="406"/>
                  </a:lnTo>
                  <a:lnTo>
                    <a:pt x="3061" y="406"/>
                  </a:lnTo>
                  <a:lnTo>
                    <a:pt x="3106" y="397"/>
                  </a:lnTo>
                  <a:lnTo>
                    <a:pt x="3106" y="397"/>
                  </a:lnTo>
                  <a:lnTo>
                    <a:pt x="3158" y="388"/>
                  </a:lnTo>
                  <a:lnTo>
                    <a:pt x="3185" y="388"/>
                  </a:lnTo>
                  <a:lnTo>
                    <a:pt x="3185" y="388"/>
                  </a:lnTo>
                  <a:lnTo>
                    <a:pt x="3203" y="380"/>
                  </a:lnTo>
                  <a:lnTo>
                    <a:pt x="3229" y="380"/>
                  </a:lnTo>
                  <a:lnTo>
                    <a:pt x="3229" y="380"/>
                  </a:lnTo>
                  <a:lnTo>
                    <a:pt x="3264" y="371"/>
                  </a:lnTo>
                  <a:lnTo>
                    <a:pt x="3273" y="353"/>
                  </a:lnTo>
                  <a:lnTo>
                    <a:pt x="3282" y="353"/>
                  </a:lnTo>
                  <a:lnTo>
                    <a:pt x="3282" y="353"/>
                  </a:lnTo>
                  <a:lnTo>
                    <a:pt x="3291" y="344"/>
                  </a:lnTo>
                  <a:lnTo>
                    <a:pt x="3300" y="344"/>
                  </a:lnTo>
                  <a:lnTo>
                    <a:pt x="3300" y="344"/>
                  </a:lnTo>
                  <a:lnTo>
                    <a:pt x="3335" y="335"/>
                  </a:lnTo>
                  <a:lnTo>
                    <a:pt x="3370" y="327"/>
                  </a:lnTo>
                  <a:lnTo>
                    <a:pt x="3423" y="300"/>
                  </a:lnTo>
                  <a:lnTo>
                    <a:pt x="3423" y="300"/>
                  </a:lnTo>
                  <a:lnTo>
                    <a:pt x="3432" y="282"/>
                  </a:lnTo>
                  <a:lnTo>
                    <a:pt x="3432" y="282"/>
                  </a:lnTo>
                  <a:lnTo>
                    <a:pt x="3423" y="27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6" name="Freeform 50">
              <a:extLst>
                <a:ext uri="{FF2B5EF4-FFF2-40B4-BE49-F238E27FC236}">
                  <a16:creationId xmlns="" xmlns:a16="http://schemas.microsoft.com/office/drawing/2014/main" id="{66EFE461-E2A5-4F3C-B157-940023706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063" y="2252663"/>
              <a:ext cx="63500" cy="41275"/>
            </a:xfrm>
            <a:custGeom>
              <a:avLst/>
              <a:gdLst>
                <a:gd name="T0" fmla="*/ 26 w 177"/>
                <a:gd name="T1" fmla="*/ 79 h 115"/>
                <a:gd name="T2" fmla="*/ 26 w 177"/>
                <a:gd name="T3" fmla="*/ 79 h 115"/>
                <a:gd name="T4" fmla="*/ 35 w 177"/>
                <a:gd name="T5" fmla="*/ 79 h 115"/>
                <a:gd name="T6" fmla="*/ 35 w 177"/>
                <a:gd name="T7" fmla="*/ 79 h 115"/>
                <a:gd name="T8" fmla="*/ 70 w 177"/>
                <a:gd name="T9" fmla="*/ 97 h 115"/>
                <a:gd name="T10" fmla="*/ 70 w 177"/>
                <a:gd name="T11" fmla="*/ 97 h 115"/>
                <a:gd name="T12" fmla="*/ 79 w 177"/>
                <a:gd name="T13" fmla="*/ 106 h 115"/>
                <a:gd name="T14" fmla="*/ 106 w 177"/>
                <a:gd name="T15" fmla="*/ 114 h 115"/>
                <a:gd name="T16" fmla="*/ 106 w 177"/>
                <a:gd name="T17" fmla="*/ 114 h 115"/>
                <a:gd name="T18" fmla="*/ 150 w 177"/>
                <a:gd name="T19" fmla="*/ 97 h 115"/>
                <a:gd name="T20" fmla="*/ 167 w 177"/>
                <a:gd name="T21" fmla="*/ 88 h 115"/>
                <a:gd name="T22" fmla="*/ 176 w 177"/>
                <a:gd name="T23" fmla="*/ 70 h 115"/>
                <a:gd name="T24" fmla="*/ 176 w 177"/>
                <a:gd name="T25" fmla="*/ 70 h 115"/>
                <a:gd name="T26" fmla="*/ 167 w 177"/>
                <a:gd name="T27" fmla="*/ 61 h 115"/>
                <a:gd name="T28" fmla="*/ 158 w 177"/>
                <a:gd name="T29" fmla="*/ 53 h 115"/>
                <a:gd name="T30" fmla="*/ 150 w 177"/>
                <a:gd name="T31" fmla="*/ 53 h 115"/>
                <a:gd name="T32" fmla="*/ 150 w 177"/>
                <a:gd name="T33" fmla="*/ 53 h 115"/>
                <a:gd name="T34" fmla="*/ 141 w 177"/>
                <a:gd name="T35" fmla="*/ 44 h 115"/>
                <a:gd name="T36" fmla="*/ 132 w 177"/>
                <a:gd name="T37" fmla="*/ 35 h 115"/>
                <a:gd name="T38" fmla="*/ 132 w 177"/>
                <a:gd name="T39" fmla="*/ 35 h 115"/>
                <a:gd name="T40" fmla="*/ 114 w 177"/>
                <a:gd name="T41" fmla="*/ 17 h 115"/>
                <a:gd name="T42" fmla="*/ 97 w 177"/>
                <a:gd name="T43" fmla="*/ 8 h 115"/>
                <a:gd name="T44" fmla="*/ 44 w 177"/>
                <a:gd name="T45" fmla="*/ 0 h 115"/>
                <a:gd name="T46" fmla="*/ 44 w 177"/>
                <a:gd name="T47" fmla="*/ 0 h 115"/>
                <a:gd name="T48" fmla="*/ 26 w 177"/>
                <a:gd name="T49" fmla="*/ 0 h 115"/>
                <a:gd name="T50" fmla="*/ 17 w 177"/>
                <a:gd name="T51" fmla="*/ 8 h 115"/>
                <a:gd name="T52" fmla="*/ 17 w 177"/>
                <a:gd name="T53" fmla="*/ 8 h 115"/>
                <a:gd name="T54" fmla="*/ 8 w 177"/>
                <a:gd name="T55" fmla="*/ 17 h 115"/>
                <a:gd name="T56" fmla="*/ 8 w 177"/>
                <a:gd name="T57" fmla="*/ 17 h 115"/>
                <a:gd name="T58" fmla="*/ 8 w 177"/>
                <a:gd name="T59" fmla="*/ 17 h 115"/>
                <a:gd name="T60" fmla="*/ 8 w 177"/>
                <a:gd name="T61" fmla="*/ 17 h 115"/>
                <a:gd name="T62" fmla="*/ 0 w 177"/>
                <a:gd name="T63" fmla="*/ 26 h 115"/>
                <a:gd name="T64" fmla="*/ 0 w 177"/>
                <a:gd name="T65" fmla="*/ 44 h 115"/>
                <a:gd name="T66" fmla="*/ 0 w 177"/>
                <a:gd name="T67" fmla="*/ 44 h 115"/>
                <a:gd name="T68" fmla="*/ 0 w 177"/>
                <a:gd name="T69" fmla="*/ 53 h 115"/>
                <a:gd name="T70" fmla="*/ 8 w 177"/>
                <a:gd name="T71" fmla="*/ 61 h 115"/>
                <a:gd name="T72" fmla="*/ 8 w 177"/>
                <a:gd name="T73" fmla="*/ 61 h 115"/>
                <a:gd name="T74" fmla="*/ 17 w 177"/>
                <a:gd name="T75" fmla="*/ 70 h 115"/>
                <a:gd name="T76" fmla="*/ 26 w 177"/>
                <a:gd name="T77" fmla="*/ 7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7" h="115">
                  <a:moveTo>
                    <a:pt x="26" y="79"/>
                  </a:moveTo>
                  <a:lnTo>
                    <a:pt x="26" y="79"/>
                  </a:lnTo>
                  <a:lnTo>
                    <a:pt x="35" y="79"/>
                  </a:lnTo>
                  <a:lnTo>
                    <a:pt x="35" y="79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9" y="106"/>
                  </a:lnTo>
                  <a:lnTo>
                    <a:pt x="106" y="114"/>
                  </a:lnTo>
                  <a:lnTo>
                    <a:pt x="106" y="114"/>
                  </a:lnTo>
                  <a:lnTo>
                    <a:pt x="150" y="97"/>
                  </a:lnTo>
                  <a:lnTo>
                    <a:pt x="167" y="88"/>
                  </a:lnTo>
                  <a:lnTo>
                    <a:pt x="176" y="70"/>
                  </a:lnTo>
                  <a:lnTo>
                    <a:pt x="176" y="70"/>
                  </a:lnTo>
                  <a:lnTo>
                    <a:pt x="167" y="61"/>
                  </a:lnTo>
                  <a:lnTo>
                    <a:pt x="158" y="53"/>
                  </a:lnTo>
                  <a:lnTo>
                    <a:pt x="150" y="53"/>
                  </a:lnTo>
                  <a:lnTo>
                    <a:pt x="150" y="53"/>
                  </a:lnTo>
                  <a:lnTo>
                    <a:pt x="141" y="44"/>
                  </a:lnTo>
                  <a:lnTo>
                    <a:pt x="132" y="35"/>
                  </a:lnTo>
                  <a:lnTo>
                    <a:pt x="132" y="35"/>
                  </a:lnTo>
                  <a:lnTo>
                    <a:pt x="114" y="17"/>
                  </a:lnTo>
                  <a:lnTo>
                    <a:pt x="97" y="8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26" y="0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0" y="2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17" y="70"/>
                  </a:lnTo>
                  <a:lnTo>
                    <a:pt x="26" y="7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7" name="Freeform 51">
              <a:extLst>
                <a:ext uri="{FF2B5EF4-FFF2-40B4-BE49-F238E27FC236}">
                  <a16:creationId xmlns="" xmlns:a16="http://schemas.microsoft.com/office/drawing/2014/main" id="{1CC2CC18-F60E-42C3-8839-1674424DA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538" y="2379663"/>
              <a:ext cx="215900" cy="101600"/>
            </a:xfrm>
            <a:custGeom>
              <a:avLst/>
              <a:gdLst>
                <a:gd name="T0" fmla="*/ 538 w 601"/>
                <a:gd name="T1" fmla="*/ 70 h 283"/>
                <a:gd name="T2" fmla="*/ 538 w 601"/>
                <a:gd name="T3" fmla="*/ 53 h 283"/>
                <a:gd name="T4" fmla="*/ 529 w 601"/>
                <a:gd name="T5" fmla="*/ 26 h 283"/>
                <a:gd name="T6" fmla="*/ 520 w 601"/>
                <a:gd name="T7" fmla="*/ 17 h 283"/>
                <a:gd name="T8" fmla="*/ 485 w 601"/>
                <a:gd name="T9" fmla="*/ 17 h 283"/>
                <a:gd name="T10" fmla="*/ 450 w 601"/>
                <a:gd name="T11" fmla="*/ 0 h 283"/>
                <a:gd name="T12" fmla="*/ 423 w 601"/>
                <a:gd name="T13" fmla="*/ 9 h 283"/>
                <a:gd name="T14" fmla="*/ 397 w 601"/>
                <a:gd name="T15" fmla="*/ 35 h 283"/>
                <a:gd name="T16" fmla="*/ 370 w 601"/>
                <a:gd name="T17" fmla="*/ 35 h 283"/>
                <a:gd name="T18" fmla="*/ 353 w 601"/>
                <a:gd name="T19" fmla="*/ 26 h 283"/>
                <a:gd name="T20" fmla="*/ 317 w 601"/>
                <a:gd name="T21" fmla="*/ 35 h 283"/>
                <a:gd name="T22" fmla="*/ 309 w 601"/>
                <a:gd name="T23" fmla="*/ 26 h 283"/>
                <a:gd name="T24" fmla="*/ 264 w 601"/>
                <a:gd name="T25" fmla="*/ 53 h 283"/>
                <a:gd name="T26" fmla="*/ 264 w 601"/>
                <a:gd name="T27" fmla="*/ 62 h 283"/>
                <a:gd name="T28" fmla="*/ 247 w 601"/>
                <a:gd name="T29" fmla="*/ 35 h 283"/>
                <a:gd name="T30" fmla="*/ 220 w 601"/>
                <a:gd name="T31" fmla="*/ 35 h 283"/>
                <a:gd name="T32" fmla="*/ 220 w 601"/>
                <a:gd name="T33" fmla="*/ 62 h 283"/>
                <a:gd name="T34" fmla="*/ 220 w 601"/>
                <a:gd name="T35" fmla="*/ 88 h 283"/>
                <a:gd name="T36" fmla="*/ 185 w 601"/>
                <a:gd name="T37" fmla="*/ 88 h 283"/>
                <a:gd name="T38" fmla="*/ 176 w 601"/>
                <a:gd name="T39" fmla="*/ 106 h 283"/>
                <a:gd name="T40" fmla="*/ 167 w 601"/>
                <a:gd name="T41" fmla="*/ 62 h 283"/>
                <a:gd name="T42" fmla="*/ 167 w 601"/>
                <a:gd name="T43" fmla="*/ 44 h 283"/>
                <a:gd name="T44" fmla="*/ 79 w 601"/>
                <a:gd name="T45" fmla="*/ 0 h 283"/>
                <a:gd name="T46" fmla="*/ 70 w 601"/>
                <a:gd name="T47" fmla="*/ 26 h 283"/>
                <a:gd name="T48" fmla="*/ 79 w 601"/>
                <a:gd name="T49" fmla="*/ 35 h 283"/>
                <a:gd name="T50" fmla="*/ 70 w 601"/>
                <a:gd name="T51" fmla="*/ 26 h 283"/>
                <a:gd name="T52" fmla="*/ 26 w 601"/>
                <a:gd name="T53" fmla="*/ 44 h 283"/>
                <a:gd name="T54" fmla="*/ 17 w 601"/>
                <a:gd name="T55" fmla="*/ 62 h 283"/>
                <a:gd name="T56" fmla="*/ 0 w 601"/>
                <a:gd name="T57" fmla="*/ 88 h 283"/>
                <a:gd name="T58" fmla="*/ 35 w 601"/>
                <a:gd name="T59" fmla="*/ 106 h 283"/>
                <a:gd name="T60" fmla="*/ 97 w 601"/>
                <a:gd name="T61" fmla="*/ 88 h 283"/>
                <a:gd name="T62" fmla="*/ 123 w 601"/>
                <a:gd name="T63" fmla="*/ 106 h 283"/>
                <a:gd name="T64" fmla="*/ 114 w 601"/>
                <a:gd name="T65" fmla="*/ 115 h 283"/>
                <a:gd name="T66" fmla="*/ 114 w 601"/>
                <a:gd name="T67" fmla="*/ 132 h 283"/>
                <a:gd name="T68" fmla="*/ 106 w 601"/>
                <a:gd name="T69" fmla="*/ 141 h 283"/>
                <a:gd name="T70" fmla="*/ 97 w 601"/>
                <a:gd name="T71" fmla="*/ 168 h 283"/>
                <a:gd name="T72" fmla="*/ 114 w 601"/>
                <a:gd name="T73" fmla="*/ 185 h 283"/>
                <a:gd name="T74" fmla="*/ 132 w 601"/>
                <a:gd name="T75" fmla="*/ 176 h 283"/>
                <a:gd name="T76" fmla="*/ 132 w 601"/>
                <a:gd name="T77" fmla="*/ 185 h 283"/>
                <a:gd name="T78" fmla="*/ 141 w 601"/>
                <a:gd name="T79" fmla="*/ 212 h 283"/>
                <a:gd name="T80" fmla="*/ 97 w 601"/>
                <a:gd name="T81" fmla="*/ 220 h 283"/>
                <a:gd name="T82" fmla="*/ 88 w 601"/>
                <a:gd name="T83" fmla="*/ 238 h 283"/>
                <a:gd name="T84" fmla="*/ 150 w 601"/>
                <a:gd name="T85" fmla="*/ 238 h 283"/>
                <a:gd name="T86" fmla="*/ 220 w 601"/>
                <a:gd name="T87" fmla="*/ 265 h 283"/>
                <a:gd name="T88" fmla="*/ 256 w 601"/>
                <a:gd name="T89" fmla="*/ 282 h 283"/>
                <a:gd name="T90" fmla="*/ 291 w 601"/>
                <a:gd name="T91" fmla="*/ 282 h 283"/>
                <a:gd name="T92" fmla="*/ 362 w 601"/>
                <a:gd name="T93" fmla="*/ 256 h 283"/>
                <a:gd name="T94" fmla="*/ 397 w 601"/>
                <a:gd name="T95" fmla="*/ 247 h 283"/>
                <a:gd name="T96" fmla="*/ 414 w 601"/>
                <a:gd name="T97" fmla="*/ 238 h 283"/>
                <a:gd name="T98" fmla="*/ 503 w 601"/>
                <a:gd name="T99" fmla="*/ 212 h 283"/>
                <a:gd name="T100" fmla="*/ 538 w 601"/>
                <a:gd name="T101" fmla="*/ 185 h 283"/>
                <a:gd name="T102" fmla="*/ 547 w 601"/>
                <a:gd name="T103" fmla="*/ 176 h 283"/>
                <a:gd name="T104" fmla="*/ 600 w 601"/>
                <a:gd name="T105" fmla="*/ 132 h 283"/>
                <a:gd name="T106" fmla="*/ 591 w 601"/>
                <a:gd name="T107" fmla="*/ 9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1" h="283">
                  <a:moveTo>
                    <a:pt x="564" y="79"/>
                  </a:moveTo>
                  <a:lnTo>
                    <a:pt x="564" y="79"/>
                  </a:lnTo>
                  <a:lnTo>
                    <a:pt x="547" y="79"/>
                  </a:lnTo>
                  <a:lnTo>
                    <a:pt x="538" y="70"/>
                  </a:lnTo>
                  <a:lnTo>
                    <a:pt x="538" y="70"/>
                  </a:lnTo>
                  <a:lnTo>
                    <a:pt x="538" y="62"/>
                  </a:lnTo>
                  <a:lnTo>
                    <a:pt x="538" y="62"/>
                  </a:lnTo>
                  <a:lnTo>
                    <a:pt x="538" y="53"/>
                  </a:lnTo>
                  <a:lnTo>
                    <a:pt x="538" y="53"/>
                  </a:lnTo>
                  <a:lnTo>
                    <a:pt x="529" y="44"/>
                  </a:lnTo>
                  <a:lnTo>
                    <a:pt x="529" y="44"/>
                  </a:lnTo>
                  <a:lnTo>
                    <a:pt x="529" y="26"/>
                  </a:lnTo>
                  <a:lnTo>
                    <a:pt x="529" y="26"/>
                  </a:lnTo>
                  <a:lnTo>
                    <a:pt x="529" y="26"/>
                  </a:lnTo>
                  <a:lnTo>
                    <a:pt x="529" y="26"/>
                  </a:lnTo>
                  <a:lnTo>
                    <a:pt x="520" y="17"/>
                  </a:lnTo>
                  <a:lnTo>
                    <a:pt x="512" y="17"/>
                  </a:lnTo>
                  <a:lnTo>
                    <a:pt x="512" y="17"/>
                  </a:lnTo>
                  <a:lnTo>
                    <a:pt x="485" y="17"/>
                  </a:lnTo>
                  <a:lnTo>
                    <a:pt x="485" y="17"/>
                  </a:lnTo>
                  <a:lnTo>
                    <a:pt x="485" y="17"/>
                  </a:lnTo>
                  <a:lnTo>
                    <a:pt x="467" y="9"/>
                  </a:lnTo>
                  <a:lnTo>
                    <a:pt x="467" y="9"/>
                  </a:lnTo>
                  <a:lnTo>
                    <a:pt x="450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9"/>
                  </a:lnTo>
                  <a:lnTo>
                    <a:pt x="423" y="35"/>
                  </a:lnTo>
                  <a:lnTo>
                    <a:pt x="423" y="35"/>
                  </a:lnTo>
                  <a:lnTo>
                    <a:pt x="423" y="35"/>
                  </a:lnTo>
                  <a:lnTo>
                    <a:pt x="397" y="35"/>
                  </a:lnTo>
                  <a:lnTo>
                    <a:pt x="397" y="35"/>
                  </a:lnTo>
                  <a:lnTo>
                    <a:pt x="388" y="44"/>
                  </a:lnTo>
                  <a:lnTo>
                    <a:pt x="388" y="44"/>
                  </a:lnTo>
                  <a:lnTo>
                    <a:pt x="370" y="35"/>
                  </a:lnTo>
                  <a:lnTo>
                    <a:pt x="370" y="35"/>
                  </a:lnTo>
                  <a:lnTo>
                    <a:pt x="370" y="26"/>
                  </a:lnTo>
                  <a:lnTo>
                    <a:pt x="353" y="26"/>
                  </a:lnTo>
                  <a:lnTo>
                    <a:pt x="353" y="26"/>
                  </a:lnTo>
                  <a:lnTo>
                    <a:pt x="335" y="35"/>
                  </a:lnTo>
                  <a:lnTo>
                    <a:pt x="335" y="44"/>
                  </a:lnTo>
                  <a:lnTo>
                    <a:pt x="335" y="44"/>
                  </a:lnTo>
                  <a:lnTo>
                    <a:pt x="317" y="35"/>
                  </a:lnTo>
                  <a:lnTo>
                    <a:pt x="317" y="35"/>
                  </a:lnTo>
                  <a:lnTo>
                    <a:pt x="317" y="35"/>
                  </a:lnTo>
                  <a:lnTo>
                    <a:pt x="309" y="26"/>
                  </a:lnTo>
                  <a:lnTo>
                    <a:pt x="309" y="26"/>
                  </a:lnTo>
                  <a:lnTo>
                    <a:pt x="291" y="26"/>
                  </a:lnTo>
                  <a:lnTo>
                    <a:pt x="273" y="35"/>
                  </a:lnTo>
                  <a:lnTo>
                    <a:pt x="273" y="35"/>
                  </a:lnTo>
                  <a:lnTo>
                    <a:pt x="264" y="53"/>
                  </a:lnTo>
                  <a:lnTo>
                    <a:pt x="264" y="53"/>
                  </a:lnTo>
                  <a:lnTo>
                    <a:pt x="264" y="62"/>
                  </a:lnTo>
                  <a:lnTo>
                    <a:pt x="264" y="62"/>
                  </a:lnTo>
                  <a:lnTo>
                    <a:pt x="264" y="62"/>
                  </a:lnTo>
                  <a:lnTo>
                    <a:pt x="256" y="44"/>
                  </a:lnTo>
                  <a:lnTo>
                    <a:pt x="256" y="44"/>
                  </a:lnTo>
                  <a:lnTo>
                    <a:pt x="247" y="44"/>
                  </a:lnTo>
                  <a:lnTo>
                    <a:pt x="247" y="35"/>
                  </a:lnTo>
                  <a:lnTo>
                    <a:pt x="247" y="35"/>
                  </a:lnTo>
                  <a:lnTo>
                    <a:pt x="238" y="35"/>
                  </a:lnTo>
                  <a:lnTo>
                    <a:pt x="229" y="35"/>
                  </a:lnTo>
                  <a:lnTo>
                    <a:pt x="220" y="35"/>
                  </a:lnTo>
                  <a:lnTo>
                    <a:pt x="220" y="53"/>
                  </a:lnTo>
                  <a:lnTo>
                    <a:pt x="220" y="62"/>
                  </a:lnTo>
                  <a:lnTo>
                    <a:pt x="220" y="62"/>
                  </a:lnTo>
                  <a:lnTo>
                    <a:pt x="220" y="62"/>
                  </a:lnTo>
                  <a:lnTo>
                    <a:pt x="220" y="62"/>
                  </a:lnTo>
                  <a:lnTo>
                    <a:pt x="229" y="88"/>
                  </a:lnTo>
                  <a:lnTo>
                    <a:pt x="229" y="88"/>
                  </a:lnTo>
                  <a:lnTo>
                    <a:pt x="220" y="88"/>
                  </a:lnTo>
                  <a:lnTo>
                    <a:pt x="220" y="88"/>
                  </a:lnTo>
                  <a:lnTo>
                    <a:pt x="203" y="79"/>
                  </a:lnTo>
                  <a:lnTo>
                    <a:pt x="203" y="79"/>
                  </a:lnTo>
                  <a:lnTo>
                    <a:pt x="185" y="88"/>
                  </a:lnTo>
                  <a:lnTo>
                    <a:pt x="176" y="97"/>
                  </a:lnTo>
                  <a:lnTo>
                    <a:pt x="176" y="97"/>
                  </a:lnTo>
                  <a:lnTo>
                    <a:pt x="176" y="106"/>
                  </a:lnTo>
                  <a:lnTo>
                    <a:pt x="176" y="106"/>
                  </a:lnTo>
                  <a:lnTo>
                    <a:pt x="159" y="79"/>
                  </a:lnTo>
                  <a:lnTo>
                    <a:pt x="159" y="79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50" y="35"/>
                  </a:lnTo>
                  <a:lnTo>
                    <a:pt x="132" y="17"/>
                  </a:lnTo>
                  <a:lnTo>
                    <a:pt x="97" y="9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2" y="26"/>
                  </a:lnTo>
                  <a:lnTo>
                    <a:pt x="44" y="26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9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35" y="106"/>
                  </a:lnTo>
                  <a:lnTo>
                    <a:pt x="35" y="106"/>
                  </a:lnTo>
                  <a:lnTo>
                    <a:pt x="44" y="106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97" y="88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106"/>
                  </a:lnTo>
                  <a:lnTo>
                    <a:pt x="123" y="106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4" y="115"/>
                  </a:lnTo>
                  <a:lnTo>
                    <a:pt x="114" y="115"/>
                  </a:lnTo>
                  <a:lnTo>
                    <a:pt x="106" y="123"/>
                  </a:lnTo>
                  <a:lnTo>
                    <a:pt x="106" y="123"/>
                  </a:lnTo>
                  <a:lnTo>
                    <a:pt x="114" y="132"/>
                  </a:lnTo>
                  <a:lnTo>
                    <a:pt x="114" y="132"/>
                  </a:lnTo>
                  <a:lnTo>
                    <a:pt x="114" y="132"/>
                  </a:lnTo>
                  <a:lnTo>
                    <a:pt x="114" y="132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9"/>
                  </a:lnTo>
                  <a:lnTo>
                    <a:pt x="97" y="168"/>
                  </a:lnTo>
                  <a:lnTo>
                    <a:pt x="97" y="168"/>
                  </a:lnTo>
                  <a:lnTo>
                    <a:pt x="106" y="176"/>
                  </a:lnTo>
                  <a:lnTo>
                    <a:pt x="114" y="185"/>
                  </a:lnTo>
                  <a:lnTo>
                    <a:pt x="114" y="185"/>
                  </a:lnTo>
                  <a:lnTo>
                    <a:pt x="114" y="185"/>
                  </a:lnTo>
                  <a:lnTo>
                    <a:pt x="123" y="185"/>
                  </a:lnTo>
                  <a:lnTo>
                    <a:pt x="123" y="185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85"/>
                  </a:lnTo>
                  <a:lnTo>
                    <a:pt x="132" y="185"/>
                  </a:lnTo>
                  <a:lnTo>
                    <a:pt x="132" y="185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12"/>
                  </a:lnTo>
                  <a:lnTo>
                    <a:pt x="141" y="212"/>
                  </a:lnTo>
                  <a:lnTo>
                    <a:pt x="132" y="212"/>
                  </a:lnTo>
                  <a:lnTo>
                    <a:pt x="114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88" y="220"/>
                  </a:lnTo>
                  <a:lnTo>
                    <a:pt x="88" y="229"/>
                  </a:lnTo>
                  <a:lnTo>
                    <a:pt x="88" y="229"/>
                  </a:lnTo>
                  <a:lnTo>
                    <a:pt x="88" y="238"/>
                  </a:lnTo>
                  <a:lnTo>
                    <a:pt x="88" y="247"/>
                  </a:lnTo>
                  <a:lnTo>
                    <a:pt x="88" y="247"/>
                  </a:lnTo>
                  <a:lnTo>
                    <a:pt x="114" y="247"/>
                  </a:lnTo>
                  <a:lnTo>
                    <a:pt x="150" y="238"/>
                  </a:lnTo>
                  <a:lnTo>
                    <a:pt x="167" y="238"/>
                  </a:lnTo>
                  <a:lnTo>
                    <a:pt x="167" y="238"/>
                  </a:lnTo>
                  <a:lnTo>
                    <a:pt x="194" y="247"/>
                  </a:lnTo>
                  <a:lnTo>
                    <a:pt x="220" y="265"/>
                  </a:lnTo>
                  <a:lnTo>
                    <a:pt x="220" y="265"/>
                  </a:lnTo>
                  <a:lnTo>
                    <a:pt x="229" y="265"/>
                  </a:lnTo>
                  <a:lnTo>
                    <a:pt x="229" y="265"/>
                  </a:lnTo>
                  <a:lnTo>
                    <a:pt x="256" y="282"/>
                  </a:lnTo>
                  <a:lnTo>
                    <a:pt x="256" y="282"/>
                  </a:lnTo>
                  <a:lnTo>
                    <a:pt x="273" y="282"/>
                  </a:lnTo>
                  <a:lnTo>
                    <a:pt x="291" y="282"/>
                  </a:lnTo>
                  <a:lnTo>
                    <a:pt x="291" y="282"/>
                  </a:lnTo>
                  <a:lnTo>
                    <a:pt x="335" y="273"/>
                  </a:lnTo>
                  <a:lnTo>
                    <a:pt x="353" y="265"/>
                  </a:lnTo>
                  <a:lnTo>
                    <a:pt x="362" y="256"/>
                  </a:lnTo>
                  <a:lnTo>
                    <a:pt x="362" y="256"/>
                  </a:lnTo>
                  <a:lnTo>
                    <a:pt x="362" y="256"/>
                  </a:lnTo>
                  <a:lnTo>
                    <a:pt x="370" y="247"/>
                  </a:lnTo>
                  <a:lnTo>
                    <a:pt x="397" y="247"/>
                  </a:lnTo>
                  <a:lnTo>
                    <a:pt x="397" y="247"/>
                  </a:lnTo>
                  <a:lnTo>
                    <a:pt x="406" y="247"/>
                  </a:lnTo>
                  <a:lnTo>
                    <a:pt x="406" y="247"/>
                  </a:lnTo>
                  <a:lnTo>
                    <a:pt x="414" y="238"/>
                  </a:lnTo>
                  <a:lnTo>
                    <a:pt x="414" y="238"/>
                  </a:lnTo>
                  <a:lnTo>
                    <a:pt x="432" y="238"/>
                  </a:lnTo>
                  <a:lnTo>
                    <a:pt x="432" y="238"/>
                  </a:lnTo>
                  <a:lnTo>
                    <a:pt x="467" y="212"/>
                  </a:lnTo>
                  <a:lnTo>
                    <a:pt x="503" y="212"/>
                  </a:lnTo>
                  <a:lnTo>
                    <a:pt x="503" y="212"/>
                  </a:lnTo>
                  <a:lnTo>
                    <a:pt x="520" y="203"/>
                  </a:lnTo>
                  <a:lnTo>
                    <a:pt x="529" y="203"/>
                  </a:lnTo>
                  <a:lnTo>
                    <a:pt x="538" y="185"/>
                  </a:lnTo>
                  <a:lnTo>
                    <a:pt x="538" y="185"/>
                  </a:lnTo>
                  <a:lnTo>
                    <a:pt x="547" y="176"/>
                  </a:lnTo>
                  <a:lnTo>
                    <a:pt x="547" y="176"/>
                  </a:lnTo>
                  <a:lnTo>
                    <a:pt x="547" y="176"/>
                  </a:lnTo>
                  <a:lnTo>
                    <a:pt x="547" y="176"/>
                  </a:lnTo>
                  <a:lnTo>
                    <a:pt x="573" y="168"/>
                  </a:lnTo>
                  <a:lnTo>
                    <a:pt x="600" y="132"/>
                  </a:lnTo>
                  <a:lnTo>
                    <a:pt x="600" y="132"/>
                  </a:lnTo>
                  <a:lnTo>
                    <a:pt x="600" y="123"/>
                  </a:lnTo>
                  <a:lnTo>
                    <a:pt x="600" y="123"/>
                  </a:lnTo>
                  <a:lnTo>
                    <a:pt x="600" y="115"/>
                  </a:lnTo>
                  <a:lnTo>
                    <a:pt x="591" y="97"/>
                  </a:lnTo>
                  <a:lnTo>
                    <a:pt x="591" y="97"/>
                  </a:lnTo>
                  <a:lnTo>
                    <a:pt x="582" y="88"/>
                  </a:lnTo>
                  <a:lnTo>
                    <a:pt x="564" y="7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8" name="Freeform 52">
              <a:extLst>
                <a:ext uri="{FF2B5EF4-FFF2-40B4-BE49-F238E27FC236}">
                  <a16:creationId xmlns="" xmlns:a16="http://schemas.microsoft.com/office/drawing/2014/main" id="{0FDDB401-DC40-4E59-B2E1-319B2F5C2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388" y="2316163"/>
              <a:ext cx="4052887" cy="1239837"/>
            </a:xfrm>
            <a:custGeom>
              <a:avLst/>
              <a:gdLst>
                <a:gd name="T0" fmla="*/ 10304 w 11258"/>
                <a:gd name="T1" fmla="*/ 848 h 3443"/>
                <a:gd name="T2" fmla="*/ 9589 w 11258"/>
                <a:gd name="T3" fmla="*/ 865 h 3443"/>
                <a:gd name="T4" fmla="*/ 8698 w 11258"/>
                <a:gd name="T5" fmla="*/ 671 h 3443"/>
                <a:gd name="T6" fmla="*/ 8248 w 11258"/>
                <a:gd name="T7" fmla="*/ 689 h 3443"/>
                <a:gd name="T8" fmla="*/ 7675 w 11258"/>
                <a:gd name="T9" fmla="*/ 468 h 3443"/>
                <a:gd name="T10" fmla="*/ 7066 w 11258"/>
                <a:gd name="T11" fmla="*/ 450 h 3443"/>
                <a:gd name="T12" fmla="*/ 6801 w 11258"/>
                <a:gd name="T13" fmla="*/ 345 h 3443"/>
                <a:gd name="T14" fmla="*/ 6510 w 11258"/>
                <a:gd name="T15" fmla="*/ 124 h 3443"/>
                <a:gd name="T16" fmla="*/ 5945 w 11258"/>
                <a:gd name="T17" fmla="*/ 177 h 3443"/>
                <a:gd name="T18" fmla="*/ 5443 w 11258"/>
                <a:gd name="T19" fmla="*/ 415 h 3443"/>
                <a:gd name="T20" fmla="*/ 4904 w 11258"/>
                <a:gd name="T21" fmla="*/ 609 h 3443"/>
                <a:gd name="T22" fmla="*/ 4728 w 11258"/>
                <a:gd name="T23" fmla="*/ 795 h 3443"/>
                <a:gd name="T24" fmla="*/ 4640 w 11258"/>
                <a:gd name="T25" fmla="*/ 1086 h 3443"/>
                <a:gd name="T26" fmla="*/ 4349 w 11258"/>
                <a:gd name="T27" fmla="*/ 689 h 3443"/>
                <a:gd name="T28" fmla="*/ 4022 w 11258"/>
                <a:gd name="T29" fmla="*/ 848 h 3443"/>
                <a:gd name="T30" fmla="*/ 3554 w 11258"/>
                <a:gd name="T31" fmla="*/ 998 h 3443"/>
                <a:gd name="T32" fmla="*/ 3166 w 11258"/>
                <a:gd name="T33" fmla="*/ 1033 h 3443"/>
                <a:gd name="T34" fmla="*/ 2743 w 11258"/>
                <a:gd name="T35" fmla="*/ 1324 h 3443"/>
                <a:gd name="T36" fmla="*/ 2354 w 11258"/>
                <a:gd name="T37" fmla="*/ 1113 h 3443"/>
                <a:gd name="T38" fmla="*/ 2363 w 11258"/>
                <a:gd name="T39" fmla="*/ 839 h 3443"/>
                <a:gd name="T40" fmla="*/ 2002 w 11258"/>
                <a:gd name="T41" fmla="*/ 751 h 3443"/>
                <a:gd name="T42" fmla="*/ 1702 w 11258"/>
                <a:gd name="T43" fmla="*/ 839 h 3443"/>
                <a:gd name="T44" fmla="*/ 1419 w 11258"/>
                <a:gd name="T45" fmla="*/ 909 h 3443"/>
                <a:gd name="T46" fmla="*/ 1120 w 11258"/>
                <a:gd name="T47" fmla="*/ 1360 h 3443"/>
                <a:gd name="T48" fmla="*/ 829 w 11258"/>
                <a:gd name="T49" fmla="*/ 1660 h 3443"/>
                <a:gd name="T50" fmla="*/ 1155 w 11258"/>
                <a:gd name="T51" fmla="*/ 1775 h 3443"/>
                <a:gd name="T52" fmla="*/ 1499 w 11258"/>
                <a:gd name="T53" fmla="*/ 1854 h 3443"/>
                <a:gd name="T54" fmla="*/ 1772 w 11258"/>
                <a:gd name="T55" fmla="*/ 1254 h 3443"/>
                <a:gd name="T56" fmla="*/ 1746 w 11258"/>
                <a:gd name="T57" fmla="*/ 1686 h 3443"/>
                <a:gd name="T58" fmla="*/ 1913 w 11258"/>
                <a:gd name="T59" fmla="*/ 1872 h 3443"/>
                <a:gd name="T60" fmla="*/ 1596 w 11258"/>
                <a:gd name="T61" fmla="*/ 2163 h 3443"/>
                <a:gd name="T62" fmla="*/ 1129 w 11258"/>
                <a:gd name="T63" fmla="*/ 2075 h 3443"/>
                <a:gd name="T64" fmla="*/ 1041 w 11258"/>
                <a:gd name="T65" fmla="*/ 2163 h 3443"/>
                <a:gd name="T66" fmla="*/ 626 w 11258"/>
                <a:gd name="T67" fmla="*/ 2490 h 3443"/>
                <a:gd name="T68" fmla="*/ 432 w 11258"/>
                <a:gd name="T69" fmla="*/ 2746 h 3443"/>
                <a:gd name="T70" fmla="*/ 61 w 11258"/>
                <a:gd name="T71" fmla="*/ 3380 h 3443"/>
                <a:gd name="T72" fmla="*/ 714 w 11258"/>
                <a:gd name="T73" fmla="*/ 3081 h 3443"/>
                <a:gd name="T74" fmla="*/ 1402 w 11258"/>
                <a:gd name="T75" fmla="*/ 3152 h 3443"/>
                <a:gd name="T76" fmla="*/ 1305 w 11258"/>
                <a:gd name="T77" fmla="*/ 2913 h 3443"/>
                <a:gd name="T78" fmla="*/ 1605 w 11258"/>
                <a:gd name="T79" fmla="*/ 3134 h 3443"/>
                <a:gd name="T80" fmla="*/ 1869 w 11258"/>
                <a:gd name="T81" fmla="*/ 3257 h 3443"/>
                <a:gd name="T82" fmla="*/ 2152 w 11258"/>
                <a:gd name="T83" fmla="*/ 2887 h 3443"/>
                <a:gd name="T84" fmla="*/ 2549 w 11258"/>
                <a:gd name="T85" fmla="*/ 2834 h 3443"/>
                <a:gd name="T86" fmla="*/ 3060 w 11258"/>
                <a:gd name="T87" fmla="*/ 2993 h 3443"/>
                <a:gd name="T88" fmla="*/ 3254 w 11258"/>
                <a:gd name="T89" fmla="*/ 2701 h 3443"/>
                <a:gd name="T90" fmla="*/ 3413 w 11258"/>
                <a:gd name="T91" fmla="*/ 2375 h 3443"/>
                <a:gd name="T92" fmla="*/ 3951 w 11258"/>
                <a:gd name="T93" fmla="*/ 2393 h 3443"/>
                <a:gd name="T94" fmla="*/ 4578 w 11258"/>
                <a:gd name="T95" fmla="*/ 2189 h 3443"/>
                <a:gd name="T96" fmla="*/ 5125 w 11258"/>
                <a:gd name="T97" fmla="*/ 2428 h 3443"/>
                <a:gd name="T98" fmla="*/ 6907 w 11258"/>
                <a:gd name="T99" fmla="*/ 2481 h 3443"/>
                <a:gd name="T100" fmla="*/ 7578 w 11258"/>
                <a:gd name="T101" fmla="*/ 2287 h 3443"/>
                <a:gd name="T102" fmla="*/ 8090 w 11258"/>
                <a:gd name="T103" fmla="*/ 2684 h 3443"/>
                <a:gd name="T104" fmla="*/ 8398 w 11258"/>
                <a:gd name="T105" fmla="*/ 2622 h 3443"/>
                <a:gd name="T106" fmla="*/ 8178 w 11258"/>
                <a:gd name="T107" fmla="*/ 2163 h 3443"/>
                <a:gd name="T108" fmla="*/ 9078 w 11258"/>
                <a:gd name="T109" fmla="*/ 1836 h 3443"/>
                <a:gd name="T110" fmla="*/ 9722 w 11258"/>
                <a:gd name="T111" fmla="*/ 1616 h 3443"/>
                <a:gd name="T112" fmla="*/ 9334 w 11258"/>
                <a:gd name="T113" fmla="*/ 2410 h 3443"/>
                <a:gd name="T114" fmla="*/ 9713 w 11258"/>
                <a:gd name="T115" fmla="*/ 2004 h 3443"/>
                <a:gd name="T116" fmla="*/ 10234 w 11258"/>
                <a:gd name="T117" fmla="*/ 1677 h 3443"/>
                <a:gd name="T118" fmla="*/ 10560 w 11258"/>
                <a:gd name="T119" fmla="*/ 1351 h 3443"/>
                <a:gd name="T120" fmla="*/ 11107 w 11258"/>
                <a:gd name="T121" fmla="*/ 1386 h 3443"/>
                <a:gd name="T122" fmla="*/ 4454 w 11258"/>
                <a:gd name="T123" fmla="*/ 1148 h 3443"/>
                <a:gd name="T124" fmla="*/ 4975 w 11258"/>
                <a:gd name="T125" fmla="*/ 742 h 3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258" h="3443">
                  <a:moveTo>
                    <a:pt x="11257" y="1210"/>
                  </a:moveTo>
                  <a:lnTo>
                    <a:pt x="11257" y="1210"/>
                  </a:lnTo>
                  <a:lnTo>
                    <a:pt x="11231" y="1192"/>
                  </a:lnTo>
                  <a:lnTo>
                    <a:pt x="11231" y="1192"/>
                  </a:lnTo>
                  <a:lnTo>
                    <a:pt x="11204" y="1174"/>
                  </a:lnTo>
                  <a:lnTo>
                    <a:pt x="11186" y="1157"/>
                  </a:lnTo>
                  <a:lnTo>
                    <a:pt x="11186" y="1157"/>
                  </a:lnTo>
                  <a:lnTo>
                    <a:pt x="11178" y="1148"/>
                  </a:lnTo>
                  <a:lnTo>
                    <a:pt x="11178" y="1148"/>
                  </a:lnTo>
                  <a:lnTo>
                    <a:pt x="11151" y="1130"/>
                  </a:lnTo>
                  <a:lnTo>
                    <a:pt x="11107" y="1121"/>
                  </a:lnTo>
                  <a:lnTo>
                    <a:pt x="11107" y="1121"/>
                  </a:lnTo>
                  <a:lnTo>
                    <a:pt x="11107" y="1121"/>
                  </a:lnTo>
                  <a:lnTo>
                    <a:pt x="11089" y="1130"/>
                  </a:lnTo>
                  <a:lnTo>
                    <a:pt x="11089" y="1130"/>
                  </a:lnTo>
                  <a:lnTo>
                    <a:pt x="11081" y="1121"/>
                  </a:lnTo>
                  <a:lnTo>
                    <a:pt x="11081" y="1121"/>
                  </a:lnTo>
                  <a:lnTo>
                    <a:pt x="11072" y="1121"/>
                  </a:lnTo>
                  <a:lnTo>
                    <a:pt x="11072" y="1121"/>
                  </a:lnTo>
                  <a:lnTo>
                    <a:pt x="11054" y="1113"/>
                  </a:lnTo>
                  <a:lnTo>
                    <a:pt x="11028" y="1113"/>
                  </a:lnTo>
                  <a:lnTo>
                    <a:pt x="11010" y="1113"/>
                  </a:lnTo>
                  <a:lnTo>
                    <a:pt x="11010" y="1113"/>
                  </a:lnTo>
                  <a:lnTo>
                    <a:pt x="11001" y="1113"/>
                  </a:lnTo>
                  <a:lnTo>
                    <a:pt x="10992" y="1121"/>
                  </a:lnTo>
                  <a:lnTo>
                    <a:pt x="10992" y="1121"/>
                  </a:lnTo>
                  <a:lnTo>
                    <a:pt x="10992" y="1130"/>
                  </a:lnTo>
                  <a:lnTo>
                    <a:pt x="11001" y="1139"/>
                  </a:lnTo>
                  <a:lnTo>
                    <a:pt x="11001" y="1139"/>
                  </a:lnTo>
                  <a:lnTo>
                    <a:pt x="11010" y="1148"/>
                  </a:lnTo>
                  <a:lnTo>
                    <a:pt x="11010" y="1148"/>
                  </a:lnTo>
                  <a:lnTo>
                    <a:pt x="11019" y="1157"/>
                  </a:lnTo>
                  <a:lnTo>
                    <a:pt x="11019" y="1157"/>
                  </a:lnTo>
                  <a:lnTo>
                    <a:pt x="11019" y="1157"/>
                  </a:lnTo>
                  <a:lnTo>
                    <a:pt x="11019" y="1157"/>
                  </a:lnTo>
                  <a:lnTo>
                    <a:pt x="11010" y="1183"/>
                  </a:lnTo>
                  <a:lnTo>
                    <a:pt x="11010" y="1183"/>
                  </a:lnTo>
                  <a:lnTo>
                    <a:pt x="10983" y="1165"/>
                  </a:lnTo>
                  <a:lnTo>
                    <a:pt x="10983" y="1165"/>
                  </a:lnTo>
                  <a:lnTo>
                    <a:pt x="10983" y="1165"/>
                  </a:lnTo>
                  <a:lnTo>
                    <a:pt x="10983" y="1165"/>
                  </a:lnTo>
                  <a:lnTo>
                    <a:pt x="10983" y="1113"/>
                  </a:lnTo>
                  <a:lnTo>
                    <a:pt x="10983" y="1113"/>
                  </a:lnTo>
                  <a:lnTo>
                    <a:pt x="10983" y="1104"/>
                  </a:lnTo>
                  <a:lnTo>
                    <a:pt x="10975" y="1095"/>
                  </a:lnTo>
                  <a:lnTo>
                    <a:pt x="10975" y="1095"/>
                  </a:lnTo>
                  <a:lnTo>
                    <a:pt x="10966" y="1095"/>
                  </a:lnTo>
                  <a:lnTo>
                    <a:pt x="10966" y="1095"/>
                  </a:lnTo>
                  <a:lnTo>
                    <a:pt x="10957" y="1077"/>
                  </a:lnTo>
                  <a:lnTo>
                    <a:pt x="10957" y="1077"/>
                  </a:lnTo>
                  <a:lnTo>
                    <a:pt x="10957" y="1077"/>
                  </a:lnTo>
                  <a:lnTo>
                    <a:pt x="10939" y="1060"/>
                  </a:lnTo>
                  <a:lnTo>
                    <a:pt x="10851" y="1015"/>
                  </a:lnTo>
                  <a:lnTo>
                    <a:pt x="10851" y="1015"/>
                  </a:lnTo>
                  <a:lnTo>
                    <a:pt x="10833" y="1007"/>
                  </a:lnTo>
                  <a:lnTo>
                    <a:pt x="10833" y="1007"/>
                  </a:lnTo>
                  <a:lnTo>
                    <a:pt x="10825" y="1007"/>
                  </a:lnTo>
                  <a:lnTo>
                    <a:pt x="10816" y="998"/>
                  </a:lnTo>
                  <a:lnTo>
                    <a:pt x="10816" y="998"/>
                  </a:lnTo>
                  <a:lnTo>
                    <a:pt x="10789" y="989"/>
                  </a:lnTo>
                  <a:lnTo>
                    <a:pt x="10772" y="980"/>
                  </a:lnTo>
                  <a:lnTo>
                    <a:pt x="10772" y="980"/>
                  </a:lnTo>
                  <a:lnTo>
                    <a:pt x="10754" y="971"/>
                  </a:lnTo>
                  <a:lnTo>
                    <a:pt x="10736" y="962"/>
                  </a:lnTo>
                  <a:lnTo>
                    <a:pt x="10736" y="962"/>
                  </a:lnTo>
                  <a:lnTo>
                    <a:pt x="10728" y="954"/>
                  </a:lnTo>
                  <a:lnTo>
                    <a:pt x="10728" y="954"/>
                  </a:lnTo>
                  <a:lnTo>
                    <a:pt x="10728" y="954"/>
                  </a:lnTo>
                  <a:lnTo>
                    <a:pt x="10719" y="954"/>
                  </a:lnTo>
                  <a:lnTo>
                    <a:pt x="10719" y="954"/>
                  </a:lnTo>
                  <a:lnTo>
                    <a:pt x="10701" y="945"/>
                  </a:lnTo>
                  <a:lnTo>
                    <a:pt x="10683" y="936"/>
                  </a:lnTo>
                  <a:lnTo>
                    <a:pt x="10683" y="936"/>
                  </a:lnTo>
                  <a:lnTo>
                    <a:pt x="10648" y="918"/>
                  </a:lnTo>
                  <a:lnTo>
                    <a:pt x="10604" y="901"/>
                  </a:lnTo>
                  <a:lnTo>
                    <a:pt x="10551" y="883"/>
                  </a:lnTo>
                  <a:lnTo>
                    <a:pt x="10516" y="874"/>
                  </a:lnTo>
                  <a:lnTo>
                    <a:pt x="10516" y="874"/>
                  </a:lnTo>
                  <a:lnTo>
                    <a:pt x="10498" y="865"/>
                  </a:lnTo>
                  <a:lnTo>
                    <a:pt x="10481" y="857"/>
                  </a:lnTo>
                  <a:lnTo>
                    <a:pt x="10481" y="857"/>
                  </a:lnTo>
                  <a:lnTo>
                    <a:pt x="10481" y="857"/>
                  </a:lnTo>
                  <a:lnTo>
                    <a:pt x="10472" y="848"/>
                  </a:lnTo>
                  <a:lnTo>
                    <a:pt x="10463" y="848"/>
                  </a:lnTo>
                  <a:lnTo>
                    <a:pt x="10463" y="848"/>
                  </a:lnTo>
                  <a:lnTo>
                    <a:pt x="10436" y="857"/>
                  </a:lnTo>
                  <a:lnTo>
                    <a:pt x="10436" y="857"/>
                  </a:lnTo>
                  <a:lnTo>
                    <a:pt x="10331" y="848"/>
                  </a:lnTo>
                  <a:lnTo>
                    <a:pt x="10331" y="848"/>
                  </a:lnTo>
                  <a:lnTo>
                    <a:pt x="10304" y="848"/>
                  </a:lnTo>
                  <a:lnTo>
                    <a:pt x="10304" y="848"/>
                  </a:lnTo>
                  <a:lnTo>
                    <a:pt x="10295" y="848"/>
                  </a:lnTo>
                  <a:lnTo>
                    <a:pt x="10295" y="848"/>
                  </a:lnTo>
                  <a:lnTo>
                    <a:pt x="10286" y="857"/>
                  </a:lnTo>
                  <a:lnTo>
                    <a:pt x="10286" y="857"/>
                  </a:lnTo>
                  <a:lnTo>
                    <a:pt x="10216" y="830"/>
                  </a:lnTo>
                  <a:lnTo>
                    <a:pt x="10163" y="821"/>
                  </a:lnTo>
                  <a:lnTo>
                    <a:pt x="10163" y="821"/>
                  </a:lnTo>
                  <a:lnTo>
                    <a:pt x="10145" y="830"/>
                  </a:lnTo>
                  <a:lnTo>
                    <a:pt x="10145" y="830"/>
                  </a:lnTo>
                  <a:lnTo>
                    <a:pt x="10136" y="839"/>
                  </a:lnTo>
                  <a:lnTo>
                    <a:pt x="10136" y="848"/>
                  </a:lnTo>
                  <a:lnTo>
                    <a:pt x="10136" y="848"/>
                  </a:lnTo>
                  <a:lnTo>
                    <a:pt x="10128" y="857"/>
                  </a:lnTo>
                  <a:lnTo>
                    <a:pt x="10128" y="857"/>
                  </a:lnTo>
                  <a:lnTo>
                    <a:pt x="10128" y="857"/>
                  </a:lnTo>
                  <a:lnTo>
                    <a:pt x="10128" y="857"/>
                  </a:lnTo>
                  <a:lnTo>
                    <a:pt x="10119" y="874"/>
                  </a:lnTo>
                  <a:lnTo>
                    <a:pt x="10119" y="874"/>
                  </a:lnTo>
                  <a:lnTo>
                    <a:pt x="10128" y="892"/>
                  </a:lnTo>
                  <a:lnTo>
                    <a:pt x="10154" y="918"/>
                  </a:lnTo>
                  <a:lnTo>
                    <a:pt x="10154" y="918"/>
                  </a:lnTo>
                  <a:lnTo>
                    <a:pt x="10163" y="936"/>
                  </a:lnTo>
                  <a:lnTo>
                    <a:pt x="10163" y="936"/>
                  </a:lnTo>
                  <a:lnTo>
                    <a:pt x="10163" y="945"/>
                  </a:lnTo>
                  <a:lnTo>
                    <a:pt x="10136" y="954"/>
                  </a:lnTo>
                  <a:lnTo>
                    <a:pt x="10136" y="954"/>
                  </a:lnTo>
                  <a:lnTo>
                    <a:pt x="10136" y="962"/>
                  </a:lnTo>
                  <a:lnTo>
                    <a:pt x="10136" y="962"/>
                  </a:lnTo>
                  <a:lnTo>
                    <a:pt x="10128" y="962"/>
                  </a:lnTo>
                  <a:lnTo>
                    <a:pt x="10128" y="962"/>
                  </a:lnTo>
                  <a:lnTo>
                    <a:pt x="10101" y="954"/>
                  </a:lnTo>
                  <a:lnTo>
                    <a:pt x="10066" y="936"/>
                  </a:lnTo>
                  <a:lnTo>
                    <a:pt x="10066" y="936"/>
                  </a:lnTo>
                  <a:lnTo>
                    <a:pt x="10057" y="918"/>
                  </a:lnTo>
                  <a:lnTo>
                    <a:pt x="10048" y="918"/>
                  </a:lnTo>
                  <a:lnTo>
                    <a:pt x="10039" y="909"/>
                  </a:lnTo>
                  <a:lnTo>
                    <a:pt x="10039" y="909"/>
                  </a:lnTo>
                  <a:lnTo>
                    <a:pt x="10039" y="909"/>
                  </a:lnTo>
                  <a:lnTo>
                    <a:pt x="10039" y="909"/>
                  </a:lnTo>
                  <a:lnTo>
                    <a:pt x="10031" y="909"/>
                  </a:lnTo>
                  <a:lnTo>
                    <a:pt x="10022" y="901"/>
                  </a:lnTo>
                  <a:lnTo>
                    <a:pt x="10022" y="901"/>
                  </a:lnTo>
                  <a:lnTo>
                    <a:pt x="10013" y="892"/>
                  </a:lnTo>
                  <a:lnTo>
                    <a:pt x="10013" y="892"/>
                  </a:lnTo>
                  <a:lnTo>
                    <a:pt x="10031" y="892"/>
                  </a:lnTo>
                  <a:lnTo>
                    <a:pt x="10031" y="892"/>
                  </a:lnTo>
                  <a:lnTo>
                    <a:pt x="10048" y="901"/>
                  </a:lnTo>
                  <a:lnTo>
                    <a:pt x="10057" y="901"/>
                  </a:lnTo>
                  <a:lnTo>
                    <a:pt x="10057" y="901"/>
                  </a:lnTo>
                  <a:lnTo>
                    <a:pt x="10075" y="892"/>
                  </a:lnTo>
                  <a:lnTo>
                    <a:pt x="10084" y="883"/>
                  </a:lnTo>
                  <a:lnTo>
                    <a:pt x="10084" y="883"/>
                  </a:lnTo>
                  <a:lnTo>
                    <a:pt x="10092" y="865"/>
                  </a:lnTo>
                  <a:lnTo>
                    <a:pt x="10084" y="857"/>
                  </a:lnTo>
                  <a:lnTo>
                    <a:pt x="10075" y="857"/>
                  </a:lnTo>
                  <a:lnTo>
                    <a:pt x="10075" y="857"/>
                  </a:lnTo>
                  <a:lnTo>
                    <a:pt x="10048" y="839"/>
                  </a:lnTo>
                  <a:lnTo>
                    <a:pt x="10013" y="839"/>
                  </a:lnTo>
                  <a:lnTo>
                    <a:pt x="10013" y="839"/>
                  </a:lnTo>
                  <a:lnTo>
                    <a:pt x="9986" y="839"/>
                  </a:lnTo>
                  <a:lnTo>
                    <a:pt x="9969" y="857"/>
                  </a:lnTo>
                  <a:lnTo>
                    <a:pt x="9969" y="857"/>
                  </a:lnTo>
                  <a:lnTo>
                    <a:pt x="9960" y="865"/>
                  </a:lnTo>
                  <a:lnTo>
                    <a:pt x="9960" y="865"/>
                  </a:lnTo>
                  <a:lnTo>
                    <a:pt x="9960" y="865"/>
                  </a:lnTo>
                  <a:lnTo>
                    <a:pt x="9960" y="865"/>
                  </a:lnTo>
                  <a:lnTo>
                    <a:pt x="9951" y="874"/>
                  </a:lnTo>
                  <a:lnTo>
                    <a:pt x="9942" y="883"/>
                  </a:lnTo>
                  <a:lnTo>
                    <a:pt x="9942" y="883"/>
                  </a:lnTo>
                  <a:lnTo>
                    <a:pt x="9907" y="892"/>
                  </a:lnTo>
                  <a:lnTo>
                    <a:pt x="9907" y="892"/>
                  </a:lnTo>
                  <a:lnTo>
                    <a:pt x="9845" y="883"/>
                  </a:lnTo>
                  <a:lnTo>
                    <a:pt x="9810" y="874"/>
                  </a:lnTo>
                  <a:lnTo>
                    <a:pt x="9810" y="874"/>
                  </a:lnTo>
                  <a:lnTo>
                    <a:pt x="9792" y="865"/>
                  </a:lnTo>
                  <a:lnTo>
                    <a:pt x="9757" y="865"/>
                  </a:lnTo>
                  <a:lnTo>
                    <a:pt x="9757" y="865"/>
                  </a:lnTo>
                  <a:lnTo>
                    <a:pt x="9686" y="874"/>
                  </a:lnTo>
                  <a:lnTo>
                    <a:pt x="9625" y="883"/>
                  </a:lnTo>
                  <a:lnTo>
                    <a:pt x="9625" y="883"/>
                  </a:lnTo>
                  <a:lnTo>
                    <a:pt x="9625" y="883"/>
                  </a:lnTo>
                  <a:lnTo>
                    <a:pt x="9625" y="883"/>
                  </a:lnTo>
                  <a:lnTo>
                    <a:pt x="9616" y="901"/>
                  </a:lnTo>
                  <a:lnTo>
                    <a:pt x="9616" y="901"/>
                  </a:lnTo>
                  <a:lnTo>
                    <a:pt x="9616" y="883"/>
                  </a:lnTo>
                  <a:lnTo>
                    <a:pt x="9616" y="883"/>
                  </a:lnTo>
                  <a:lnTo>
                    <a:pt x="9607" y="874"/>
                  </a:lnTo>
                  <a:lnTo>
                    <a:pt x="9598" y="865"/>
                  </a:lnTo>
                  <a:lnTo>
                    <a:pt x="9598" y="865"/>
                  </a:lnTo>
                  <a:lnTo>
                    <a:pt x="9589" y="865"/>
                  </a:lnTo>
                  <a:lnTo>
                    <a:pt x="9589" y="865"/>
                  </a:lnTo>
                  <a:lnTo>
                    <a:pt x="9563" y="865"/>
                  </a:lnTo>
                  <a:lnTo>
                    <a:pt x="9563" y="865"/>
                  </a:lnTo>
                  <a:lnTo>
                    <a:pt x="9536" y="865"/>
                  </a:lnTo>
                  <a:lnTo>
                    <a:pt x="9536" y="865"/>
                  </a:lnTo>
                  <a:lnTo>
                    <a:pt x="9536" y="857"/>
                  </a:lnTo>
                  <a:lnTo>
                    <a:pt x="9536" y="857"/>
                  </a:lnTo>
                  <a:lnTo>
                    <a:pt x="9536" y="839"/>
                  </a:lnTo>
                  <a:lnTo>
                    <a:pt x="9536" y="839"/>
                  </a:lnTo>
                  <a:lnTo>
                    <a:pt x="9536" y="839"/>
                  </a:lnTo>
                  <a:lnTo>
                    <a:pt x="9536" y="839"/>
                  </a:lnTo>
                  <a:lnTo>
                    <a:pt x="9536" y="839"/>
                  </a:lnTo>
                  <a:lnTo>
                    <a:pt x="9545" y="830"/>
                  </a:lnTo>
                  <a:lnTo>
                    <a:pt x="9545" y="830"/>
                  </a:lnTo>
                  <a:lnTo>
                    <a:pt x="9545" y="830"/>
                  </a:lnTo>
                  <a:lnTo>
                    <a:pt x="9554" y="821"/>
                  </a:lnTo>
                  <a:lnTo>
                    <a:pt x="9554" y="821"/>
                  </a:lnTo>
                  <a:lnTo>
                    <a:pt x="9536" y="795"/>
                  </a:lnTo>
                  <a:lnTo>
                    <a:pt x="9510" y="768"/>
                  </a:lnTo>
                  <a:lnTo>
                    <a:pt x="9448" y="742"/>
                  </a:lnTo>
                  <a:lnTo>
                    <a:pt x="9448" y="742"/>
                  </a:lnTo>
                  <a:lnTo>
                    <a:pt x="9448" y="742"/>
                  </a:lnTo>
                  <a:lnTo>
                    <a:pt x="9448" y="742"/>
                  </a:lnTo>
                  <a:lnTo>
                    <a:pt x="9404" y="733"/>
                  </a:lnTo>
                  <a:lnTo>
                    <a:pt x="9351" y="724"/>
                  </a:lnTo>
                  <a:lnTo>
                    <a:pt x="9351" y="724"/>
                  </a:lnTo>
                  <a:lnTo>
                    <a:pt x="9289" y="733"/>
                  </a:lnTo>
                  <a:lnTo>
                    <a:pt x="9228" y="742"/>
                  </a:lnTo>
                  <a:lnTo>
                    <a:pt x="9228" y="742"/>
                  </a:lnTo>
                  <a:lnTo>
                    <a:pt x="9148" y="751"/>
                  </a:lnTo>
                  <a:lnTo>
                    <a:pt x="9095" y="751"/>
                  </a:lnTo>
                  <a:lnTo>
                    <a:pt x="9095" y="751"/>
                  </a:lnTo>
                  <a:lnTo>
                    <a:pt x="9095" y="751"/>
                  </a:lnTo>
                  <a:lnTo>
                    <a:pt x="9095" y="751"/>
                  </a:lnTo>
                  <a:lnTo>
                    <a:pt x="9095" y="742"/>
                  </a:lnTo>
                  <a:lnTo>
                    <a:pt x="9095" y="733"/>
                  </a:lnTo>
                  <a:lnTo>
                    <a:pt x="9095" y="733"/>
                  </a:lnTo>
                  <a:lnTo>
                    <a:pt x="9095" y="724"/>
                  </a:lnTo>
                  <a:lnTo>
                    <a:pt x="9095" y="724"/>
                  </a:lnTo>
                  <a:lnTo>
                    <a:pt x="9078" y="715"/>
                  </a:lnTo>
                  <a:lnTo>
                    <a:pt x="9060" y="706"/>
                  </a:lnTo>
                  <a:lnTo>
                    <a:pt x="9025" y="698"/>
                  </a:lnTo>
                  <a:lnTo>
                    <a:pt x="9025" y="698"/>
                  </a:lnTo>
                  <a:lnTo>
                    <a:pt x="9025" y="698"/>
                  </a:lnTo>
                  <a:lnTo>
                    <a:pt x="9007" y="706"/>
                  </a:lnTo>
                  <a:lnTo>
                    <a:pt x="9007" y="706"/>
                  </a:lnTo>
                  <a:lnTo>
                    <a:pt x="9007" y="706"/>
                  </a:lnTo>
                  <a:lnTo>
                    <a:pt x="9007" y="706"/>
                  </a:lnTo>
                  <a:lnTo>
                    <a:pt x="9007" y="706"/>
                  </a:lnTo>
                  <a:lnTo>
                    <a:pt x="9007" y="706"/>
                  </a:lnTo>
                  <a:lnTo>
                    <a:pt x="8998" y="698"/>
                  </a:lnTo>
                  <a:lnTo>
                    <a:pt x="8998" y="698"/>
                  </a:lnTo>
                  <a:lnTo>
                    <a:pt x="8998" y="689"/>
                  </a:lnTo>
                  <a:lnTo>
                    <a:pt x="8998" y="689"/>
                  </a:lnTo>
                  <a:lnTo>
                    <a:pt x="8963" y="680"/>
                  </a:lnTo>
                  <a:lnTo>
                    <a:pt x="8928" y="671"/>
                  </a:lnTo>
                  <a:lnTo>
                    <a:pt x="8928" y="671"/>
                  </a:lnTo>
                  <a:lnTo>
                    <a:pt x="8928" y="671"/>
                  </a:lnTo>
                  <a:lnTo>
                    <a:pt x="8919" y="671"/>
                  </a:lnTo>
                  <a:lnTo>
                    <a:pt x="8919" y="671"/>
                  </a:lnTo>
                  <a:lnTo>
                    <a:pt x="8910" y="671"/>
                  </a:lnTo>
                  <a:lnTo>
                    <a:pt x="8910" y="671"/>
                  </a:lnTo>
                  <a:lnTo>
                    <a:pt x="8910" y="671"/>
                  </a:lnTo>
                  <a:lnTo>
                    <a:pt x="8919" y="662"/>
                  </a:lnTo>
                  <a:lnTo>
                    <a:pt x="8954" y="662"/>
                  </a:lnTo>
                  <a:lnTo>
                    <a:pt x="8954" y="662"/>
                  </a:lnTo>
                  <a:lnTo>
                    <a:pt x="8972" y="662"/>
                  </a:lnTo>
                  <a:lnTo>
                    <a:pt x="8972" y="653"/>
                  </a:lnTo>
                  <a:lnTo>
                    <a:pt x="8972" y="653"/>
                  </a:lnTo>
                  <a:lnTo>
                    <a:pt x="8972" y="645"/>
                  </a:lnTo>
                  <a:lnTo>
                    <a:pt x="8972" y="636"/>
                  </a:lnTo>
                  <a:lnTo>
                    <a:pt x="8972" y="636"/>
                  </a:lnTo>
                  <a:lnTo>
                    <a:pt x="8972" y="636"/>
                  </a:lnTo>
                  <a:lnTo>
                    <a:pt x="8954" y="627"/>
                  </a:lnTo>
                  <a:lnTo>
                    <a:pt x="8937" y="618"/>
                  </a:lnTo>
                  <a:lnTo>
                    <a:pt x="8875" y="609"/>
                  </a:lnTo>
                  <a:lnTo>
                    <a:pt x="8795" y="601"/>
                  </a:lnTo>
                  <a:lnTo>
                    <a:pt x="8787" y="601"/>
                  </a:lnTo>
                  <a:lnTo>
                    <a:pt x="8787" y="601"/>
                  </a:lnTo>
                  <a:lnTo>
                    <a:pt x="8769" y="609"/>
                  </a:lnTo>
                  <a:lnTo>
                    <a:pt x="8769" y="618"/>
                  </a:lnTo>
                  <a:lnTo>
                    <a:pt x="8769" y="618"/>
                  </a:lnTo>
                  <a:lnTo>
                    <a:pt x="8769" y="618"/>
                  </a:lnTo>
                  <a:lnTo>
                    <a:pt x="8760" y="627"/>
                  </a:lnTo>
                  <a:lnTo>
                    <a:pt x="8760" y="627"/>
                  </a:lnTo>
                  <a:lnTo>
                    <a:pt x="8751" y="645"/>
                  </a:lnTo>
                  <a:lnTo>
                    <a:pt x="8742" y="662"/>
                  </a:lnTo>
                  <a:lnTo>
                    <a:pt x="8742" y="662"/>
                  </a:lnTo>
                  <a:lnTo>
                    <a:pt x="8725" y="671"/>
                  </a:lnTo>
                  <a:lnTo>
                    <a:pt x="8716" y="671"/>
                  </a:lnTo>
                  <a:lnTo>
                    <a:pt x="8716" y="671"/>
                  </a:lnTo>
                  <a:lnTo>
                    <a:pt x="8698" y="671"/>
                  </a:lnTo>
                  <a:lnTo>
                    <a:pt x="8698" y="662"/>
                  </a:lnTo>
                  <a:lnTo>
                    <a:pt x="8698" y="662"/>
                  </a:lnTo>
                  <a:lnTo>
                    <a:pt x="8698" y="662"/>
                  </a:lnTo>
                  <a:lnTo>
                    <a:pt x="8698" y="662"/>
                  </a:lnTo>
                  <a:lnTo>
                    <a:pt x="8707" y="653"/>
                  </a:lnTo>
                  <a:lnTo>
                    <a:pt x="8716" y="653"/>
                  </a:lnTo>
                  <a:lnTo>
                    <a:pt x="8716" y="653"/>
                  </a:lnTo>
                  <a:lnTo>
                    <a:pt x="8734" y="645"/>
                  </a:lnTo>
                  <a:lnTo>
                    <a:pt x="8734" y="636"/>
                  </a:lnTo>
                  <a:lnTo>
                    <a:pt x="8734" y="636"/>
                  </a:lnTo>
                  <a:lnTo>
                    <a:pt x="8734" y="618"/>
                  </a:lnTo>
                  <a:lnTo>
                    <a:pt x="8716" y="618"/>
                  </a:lnTo>
                  <a:lnTo>
                    <a:pt x="8707" y="618"/>
                  </a:lnTo>
                  <a:lnTo>
                    <a:pt x="8707" y="618"/>
                  </a:lnTo>
                  <a:lnTo>
                    <a:pt x="8698" y="609"/>
                  </a:lnTo>
                  <a:lnTo>
                    <a:pt x="8698" y="609"/>
                  </a:lnTo>
                  <a:lnTo>
                    <a:pt x="8672" y="609"/>
                  </a:lnTo>
                  <a:lnTo>
                    <a:pt x="8672" y="609"/>
                  </a:lnTo>
                  <a:lnTo>
                    <a:pt x="8681" y="609"/>
                  </a:lnTo>
                  <a:lnTo>
                    <a:pt x="8681" y="609"/>
                  </a:lnTo>
                  <a:lnTo>
                    <a:pt x="8689" y="601"/>
                  </a:lnTo>
                  <a:lnTo>
                    <a:pt x="8698" y="592"/>
                  </a:lnTo>
                  <a:lnTo>
                    <a:pt x="8698" y="583"/>
                  </a:lnTo>
                  <a:lnTo>
                    <a:pt x="8698" y="583"/>
                  </a:lnTo>
                  <a:lnTo>
                    <a:pt x="8689" y="574"/>
                  </a:lnTo>
                  <a:lnTo>
                    <a:pt x="8681" y="565"/>
                  </a:lnTo>
                  <a:lnTo>
                    <a:pt x="8681" y="565"/>
                  </a:lnTo>
                  <a:lnTo>
                    <a:pt x="8645" y="565"/>
                  </a:lnTo>
                  <a:lnTo>
                    <a:pt x="8645" y="565"/>
                  </a:lnTo>
                  <a:lnTo>
                    <a:pt x="8548" y="556"/>
                  </a:lnTo>
                  <a:lnTo>
                    <a:pt x="8548" y="556"/>
                  </a:lnTo>
                  <a:lnTo>
                    <a:pt x="8513" y="556"/>
                  </a:lnTo>
                  <a:lnTo>
                    <a:pt x="8495" y="548"/>
                  </a:lnTo>
                  <a:lnTo>
                    <a:pt x="8487" y="548"/>
                  </a:lnTo>
                  <a:lnTo>
                    <a:pt x="8487" y="548"/>
                  </a:lnTo>
                  <a:lnTo>
                    <a:pt x="8469" y="539"/>
                  </a:lnTo>
                  <a:lnTo>
                    <a:pt x="8460" y="539"/>
                  </a:lnTo>
                  <a:lnTo>
                    <a:pt x="8451" y="539"/>
                  </a:lnTo>
                  <a:lnTo>
                    <a:pt x="8451" y="539"/>
                  </a:lnTo>
                  <a:lnTo>
                    <a:pt x="8442" y="548"/>
                  </a:lnTo>
                  <a:lnTo>
                    <a:pt x="8434" y="556"/>
                  </a:lnTo>
                  <a:lnTo>
                    <a:pt x="8434" y="556"/>
                  </a:lnTo>
                  <a:lnTo>
                    <a:pt x="8442" y="574"/>
                  </a:lnTo>
                  <a:lnTo>
                    <a:pt x="8442" y="574"/>
                  </a:lnTo>
                  <a:lnTo>
                    <a:pt x="8407" y="583"/>
                  </a:lnTo>
                  <a:lnTo>
                    <a:pt x="8407" y="583"/>
                  </a:lnTo>
                  <a:lnTo>
                    <a:pt x="8398" y="574"/>
                  </a:lnTo>
                  <a:lnTo>
                    <a:pt x="8398" y="574"/>
                  </a:lnTo>
                  <a:lnTo>
                    <a:pt x="8363" y="583"/>
                  </a:lnTo>
                  <a:lnTo>
                    <a:pt x="8337" y="601"/>
                  </a:lnTo>
                  <a:lnTo>
                    <a:pt x="8337" y="601"/>
                  </a:lnTo>
                  <a:lnTo>
                    <a:pt x="8337" y="609"/>
                  </a:lnTo>
                  <a:lnTo>
                    <a:pt x="8337" y="618"/>
                  </a:lnTo>
                  <a:lnTo>
                    <a:pt x="8337" y="618"/>
                  </a:lnTo>
                  <a:lnTo>
                    <a:pt x="8337" y="627"/>
                  </a:lnTo>
                  <a:lnTo>
                    <a:pt x="8345" y="636"/>
                  </a:lnTo>
                  <a:lnTo>
                    <a:pt x="8345" y="636"/>
                  </a:lnTo>
                  <a:lnTo>
                    <a:pt x="8363" y="636"/>
                  </a:lnTo>
                  <a:lnTo>
                    <a:pt x="8372" y="636"/>
                  </a:lnTo>
                  <a:lnTo>
                    <a:pt x="8372" y="636"/>
                  </a:lnTo>
                  <a:lnTo>
                    <a:pt x="8372" y="645"/>
                  </a:lnTo>
                  <a:lnTo>
                    <a:pt x="8372" y="645"/>
                  </a:lnTo>
                  <a:lnTo>
                    <a:pt x="8372" y="653"/>
                  </a:lnTo>
                  <a:lnTo>
                    <a:pt x="8372" y="653"/>
                  </a:lnTo>
                  <a:lnTo>
                    <a:pt x="8381" y="671"/>
                  </a:lnTo>
                  <a:lnTo>
                    <a:pt x="8381" y="680"/>
                  </a:lnTo>
                  <a:lnTo>
                    <a:pt x="8381" y="689"/>
                  </a:lnTo>
                  <a:lnTo>
                    <a:pt x="8381" y="689"/>
                  </a:lnTo>
                  <a:lnTo>
                    <a:pt x="8381" y="689"/>
                  </a:lnTo>
                  <a:lnTo>
                    <a:pt x="8381" y="689"/>
                  </a:lnTo>
                  <a:lnTo>
                    <a:pt x="8372" y="689"/>
                  </a:lnTo>
                  <a:lnTo>
                    <a:pt x="8372" y="689"/>
                  </a:lnTo>
                  <a:lnTo>
                    <a:pt x="8354" y="689"/>
                  </a:lnTo>
                  <a:lnTo>
                    <a:pt x="8354" y="689"/>
                  </a:lnTo>
                  <a:lnTo>
                    <a:pt x="8337" y="671"/>
                  </a:lnTo>
                  <a:lnTo>
                    <a:pt x="8319" y="671"/>
                  </a:lnTo>
                  <a:lnTo>
                    <a:pt x="8319" y="671"/>
                  </a:lnTo>
                  <a:lnTo>
                    <a:pt x="8301" y="680"/>
                  </a:lnTo>
                  <a:lnTo>
                    <a:pt x="8301" y="680"/>
                  </a:lnTo>
                  <a:lnTo>
                    <a:pt x="8292" y="689"/>
                  </a:lnTo>
                  <a:lnTo>
                    <a:pt x="8284" y="698"/>
                  </a:lnTo>
                  <a:lnTo>
                    <a:pt x="8284" y="698"/>
                  </a:lnTo>
                  <a:lnTo>
                    <a:pt x="8292" y="706"/>
                  </a:lnTo>
                  <a:lnTo>
                    <a:pt x="8292" y="706"/>
                  </a:lnTo>
                  <a:lnTo>
                    <a:pt x="8275" y="715"/>
                  </a:lnTo>
                  <a:lnTo>
                    <a:pt x="8275" y="715"/>
                  </a:lnTo>
                  <a:lnTo>
                    <a:pt x="8266" y="706"/>
                  </a:lnTo>
                  <a:lnTo>
                    <a:pt x="8257" y="698"/>
                  </a:lnTo>
                  <a:lnTo>
                    <a:pt x="8257" y="698"/>
                  </a:lnTo>
                  <a:lnTo>
                    <a:pt x="8248" y="689"/>
                  </a:lnTo>
                  <a:lnTo>
                    <a:pt x="8248" y="689"/>
                  </a:lnTo>
                  <a:lnTo>
                    <a:pt x="8240" y="680"/>
                  </a:lnTo>
                  <a:lnTo>
                    <a:pt x="8231" y="680"/>
                  </a:lnTo>
                  <a:lnTo>
                    <a:pt x="8231" y="680"/>
                  </a:lnTo>
                  <a:lnTo>
                    <a:pt x="8195" y="680"/>
                  </a:lnTo>
                  <a:lnTo>
                    <a:pt x="8195" y="680"/>
                  </a:lnTo>
                  <a:lnTo>
                    <a:pt x="8142" y="671"/>
                  </a:lnTo>
                  <a:lnTo>
                    <a:pt x="8142" y="671"/>
                  </a:lnTo>
                  <a:lnTo>
                    <a:pt x="8116" y="680"/>
                  </a:lnTo>
                  <a:lnTo>
                    <a:pt x="8116" y="680"/>
                  </a:lnTo>
                  <a:lnTo>
                    <a:pt x="8116" y="680"/>
                  </a:lnTo>
                  <a:lnTo>
                    <a:pt x="8116" y="680"/>
                  </a:lnTo>
                  <a:lnTo>
                    <a:pt x="8081" y="698"/>
                  </a:lnTo>
                  <a:lnTo>
                    <a:pt x="8081" y="698"/>
                  </a:lnTo>
                  <a:lnTo>
                    <a:pt x="8037" y="680"/>
                  </a:lnTo>
                  <a:lnTo>
                    <a:pt x="8001" y="662"/>
                  </a:lnTo>
                  <a:lnTo>
                    <a:pt x="8001" y="653"/>
                  </a:lnTo>
                  <a:lnTo>
                    <a:pt x="8001" y="653"/>
                  </a:lnTo>
                  <a:lnTo>
                    <a:pt x="7984" y="645"/>
                  </a:lnTo>
                  <a:lnTo>
                    <a:pt x="7984" y="645"/>
                  </a:lnTo>
                  <a:lnTo>
                    <a:pt x="7966" y="653"/>
                  </a:lnTo>
                  <a:lnTo>
                    <a:pt x="7957" y="662"/>
                  </a:lnTo>
                  <a:lnTo>
                    <a:pt x="7957" y="662"/>
                  </a:lnTo>
                  <a:lnTo>
                    <a:pt x="7948" y="671"/>
                  </a:lnTo>
                  <a:lnTo>
                    <a:pt x="7940" y="698"/>
                  </a:lnTo>
                  <a:lnTo>
                    <a:pt x="7940" y="698"/>
                  </a:lnTo>
                  <a:lnTo>
                    <a:pt x="7940" y="715"/>
                  </a:lnTo>
                  <a:lnTo>
                    <a:pt x="7940" y="715"/>
                  </a:lnTo>
                  <a:lnTo>
                    <a:pt x="7922" y="715"/>
                  </a:lnTo>
                  <a:lnTo>
                    <a:pt x="7913" y="733"/>
                  </a:lnTo>
                  <a:lnTo>
                    <a:pt x="7913" y="733"/>
                  </a:lnTo>
                  <a:lnTo>
                    <a:pt x="7913" y="733"/>
                  </a:lnTo>
                  <a:lnTo>
                    <a:pt x="7913" y="733"/>
                  </a:lnTo>
                  <a:lnTo>
                    <a:pt x="7904" y="742"/>
                  </a:lnTo>
                  <a:lnTo>
                    <a:pt x="7904" y="742"/>
                  </a:lnTo>
                  <a:lnTo>
                    <a:pt x="7895" y="759"/>
                  </a:lnTo>
                  <a:lnTo>
                    <a:pt x="7895" y="759"/>
                  </a:lnTo>
                  <a:lnTo>
                    <a:pt x="7895" y="759"/>
                  </a:lnTo>
                  <a:lnTo>
                    <a:pt x="7887" y="759"/>
                  </a:lnTo>
                  <a:lnTo>
                    <a:pt x="7887" y="759"/>
                  </a:lnTo>
                  <a:lnTo>
                    <a:pt x="7878" y="751"/>
                  </a:lnTo>
                  <a:lnTo>
                    <a:pt x="7869" y="751"/>
                  </a:lnTo>
                  <a:lnTo>
                    <a:pt x="7860" y="751"/>
                  </a:lnTo>
                  <a:lnTo>
                    <a:pt x="7860" y="751"/>
                  </a:lnTo>
                  <a:lnTo>
                    <a:pt x="7842" y="742"/>
                  </a:lnTo>
                  <a:lnTo>
                    <a:pt x="7816" y="715"/>
                  </a:lnTo>
                  <a:lnTo>
                    <a:pt x="7781" y="680"/>
                  </a:lnTo>
                  <a:lnTo>
                    <a:pt x="7781" y="680"/>
                  </a:lnTo>
                  <a:lnTo>
                    <a:pt x="7772" y="653"/>
                  </a:lnTo>
                  <a:lnTo>
                    <a:pt x="7754" y="636"/>
                  </a:lnTo>
                  <a:lnTo>
                    <a:pt x="7754" y="636"/>
                  </a:lnTo>
                  <a:lnTo>
                    <a:pt x="7772" y="645"/>
                  </a:lnTo>
                  <a:lnTo>
                    <a:pt x="7790" y="636"/>
                  </a:lnTo>
                  <a:lnTo>
                    <a:pt x="7790" y="636"/>
                  </a:lnTo>
                  <a:lnTo>
                    <a:pt x="7798" y="627"/>
                  </a:lnTo>
                  <a:lnTo>
                    <a:pt x="7807" y="618"/>
                  </a:lnTo>
                  <a:lnTo>
                    <a:pt x="7807" y="609"/>
                  </a:lnTo>
                  <a:lnTo>
                    <a:pt x="7807" y="609"/>
                  </a:lnTo>
                  <a:lnTo>
                    <a:pt x="7798" y="592"/>
                  </a:lnTo>
                  <a:lnTo>
                    <a:pt x="7772" y="583"/>
                  </a:lnTo>
                  <a:lnTo>
                    <a:pt x="7772" y="583"/>
                  </a:lnTo>
                  <a:lnTo>
                    <a:pt x="7772" y="583"/>
                  </a:lnTo>
                  <a:lnTo>
                    <a:pt x="7772" y="583"/>
                  </a:lnTo>
                  <a:lnTo>
                    <a:pt x="7781" y="583"/>
                  </a:lnTo>
                  <a:lnTo>
                    <a:pt x="7781" y="583"/>
                  </a:lnTo>
                  <a:lnTo>
                    <a:pt x="7781" y="565"/>
                  </a:lnTo>
                  <a:lnTo>
                    <a:pt x="7781" y="565"/>
                  </a:lnTo>
                  <a:lnTo>
                    <a:pt x="7781" y="548"/>
                  </a:lnTo>
                  <a:lnTo>
                    <a:pt x="7781" y="548"/>
                  </a:lnTo>
                  <a:lnTo>
                    <a:pt x="7781" y="548"/>
                  </a:lnTo>
                  <a:lnTo>
                    <a:pt x="7781" y="548"/>
                  </a:lnTo>
                  <a:lnTo>
                    <a:pt x="7772" y="539"/>
                  </a:lnTo>
                  <a:lnTo>
                    <a:pt x="7772" y="539"/>
                  </a:lnTo>
                  <a:lnTo>
                    <a:pt x="7772" y="539"/>
                  </a:lnTo>
                  <a:lnTo>
                    <a:pt x="7772" y="539"/>
                  </a:lnTo>
                  <a:lnTo>
                    <a:pt x="7772" y="539"/>
                  </a:lnTo>
                  <a:lnTo>
                    <a:pt x="7781" y="530"/>
                  </a:lnTo>
                  <a:lnTo>
                    <a:pt x="7781" y="512"/>
                  </a:lnTo>
                  <a:lnTo>
                    <a:pt x="7781" y="512"/>
                  </a:lnTo>
                  <a:lnTo>
                    <a:pt x="7772" y="512"/>
                  </a:lnTo>
                  <a:lnTo>
                    <a:pt x="7763" y="503"/>
                  </a:lnTo>
                  <a:lnTo>
                    <a:pt x="7754" y="503"/>
                  </a:lnTo>
                  <a:lnTo>
                    <a:pt x="7754" y="503"/>
                  </a:lnTo>
                  <a:lnTo>
                    <a:pt x="7737" y="495"/>
                  </a:lnTo>
                  <a:lnTo>
                    <a:pt x="7719" y="486"/>
                  </a:lnTo>
                  <a:lnTo>
                    <a:pt x="7719" y="486"/>
                  </a:lnTo>
                  <a:lnTo>
                    <a:pt x="7719" y="477"/>
                  </a:lnTo>
                  <a:lnTo>
                    <a:pt x="7710" y="477"/>
                  </a:lnTo>
                  <a:lnTo>
                    <a:pt x="7710" y="477"/>
                  </a:lnTo>
                  <a:lnTo>
                    <a:pt x="7701" y="477"/>
                  </a:lnTo>
                  <a:lnTo>
                    <a:pt x="7701" y="477"/>
                  </a:lnTo>
                  <a:lnTo>
                    <a:pt x="7675" y="468"/>
                  </a:lnTo>
                  <a:lnTo>
                    <a:pt x="7675" y="468"/>
                  </a:lnTo>
                  <a:lnTo>
                    <a:pt x="7657" y="468"/>
                  </a:lnTo>
                  <a:lnTo>
                    <a:pt x="7640" y="477"/>
                  </a:lnTo>
                  <a:lnTo>
                    <a:pt x="7640" y="477"/>
                  </a:lnTo>
                  <a:lnTo>
                    <a:pt x="7640" y="486"/>
                  </a:lnTo>
                  <a:lnTo>
                    <a:pt x="7640" y="486"/>
                  </a:lnTo>
                  <a:lnTo>
                    <a:pt x="7631" y="486"/>
                  </a:lnTo>
                  <a:lnTo>
                    <a:pt x="7631" y="486"/>
                  </a:lnTo>
                  <a:lnTo>
                    <a:pt x="7631" y="486"/>
                  </a:lnTo>
                  <a:lnTo>
                    <a:pt x="7631" y="486"/>
                  </a:lnTo>
                  <a:lnTo>
                    <a:pt x="7631" y="486"/>
                  </a:lnTo>
                  <a:lnTo>
                    <a:pt x="7622" y="477"/>
                  </a:lnTo>
                  <a:lnTo>
                    <a:pt x="7613" y="468"/>
                  </a:lnTo>
                  <a:lnTo>
                    <a:pt x="7595" y="468"/>
                  </a:lnTo>
                  <a:lnTo>
                    <a:pt x="7595" y="468"/>
                  </a:lnTo>
                  <a:lnTo>
                    <a:pt x="7578" y="468"/>
                  </a:lnTo>
                  <a:lnTo>
                    <a:pt x="7578" y="468"/>
                  </a:lnTo>
                  <a:lnTo>
                    <a:pt x="7551" y="459"/>
                  </a:lnTo>
                  <a:lnTo>
                    <a:pt x="7551" y="459"/>
                  </a:lnTo>
                  <a:lnTo>
                    <a:pt x="7534" y="450"/>
                  </a:lnTo>
                  <a:lnTo>
                    <a:pt x="7525" y="442"/>
                  </a:lnTo>
                  <a:lnTo>
                    <a:pt x="7525" y="442"/>
                  </a:lnTo>
                  <a:lnTo>
                    <a:pt x="7516" y="433"/>
                  </a:lnTo>
                  <a:lnTo>
                    <a:pt x="7516" y="433"/>
                  </a:lnTo>
                  <a:lnTo>
                    <a:pt x="7507" y="424"/>
                  </a:lnTo>
                  <a:lnTo>
                    <a:pt x="7507" y="424"/>
                  </a:lnTo>
                  <a:lnTo>
                    <a:pt x="7490" y="433"/>
                  </a:lnTo>
                  <a:lnTo>
                    <a:pt x="7490" y="442"/>
                  </a:lnTo>
                  <a:lnTo>
                    <a:pt x="7490" y="442"/>
                  </a:lnTo>
                  <a:lnTo>
                    <a:pt x="7490" y="442"/>
                  </a:lnTo>
                  <a:lnTo>
                    <a:pt x="7490" y="450"/>
                  </a:lnTo>
                  <a:lnTo>
                    <a:pt x="7481" y="450"/>
                  </a:lnTo>
                  <a:lnTo>
                    <a:pt x="7481" y="450"/>
                  </a:lnTo>
                  <a:lnTo>
                    <a:pt x="7454" y="450"/>
                  </a:lnTo>
                  <a:lnTo>
                    <a:pt x="7454" y="450"/>
                  </a:lnTo>
                  <a:lnTo>
                    <a:pt x="7445" y="459"/>
                  </a:lnTo>
                  <a:lnTo>
                    <a:pt x="7445" y="459"/>
                  </a:lnTo>
                  <a:lnTo>
                    <a:pt x="7437" y="468"/>
                  </a:lnTo>
                  <a:lnTo>
                    <a:pt x="7437" y="468"/>
                  </a:lnTo>
                  <a:lnTo>
                    <a:pt x="7437" y="477"/>
                  </a:lnTo>
                  <a:lnTo>
                    <a:pt x="7445" y="495"/>
                  </a:lnTo>
                  <a:lnTo>
                    <a:pt x="7445" y="495"/>
                  </a:lnTo>
                  <a:lnTo>
                    <a:pt x="7445" y="512"/>
                  </a:lnTo>
                  <a:lnTo>
                    <a:pt x="7445" y="512"/>
                  </a:lnTo>
                  <a:lnTo>
                    <a:pt x="7445" y="521"/>
                  </a:lnTo>
                  <a:lnTo>
                    <a:pt x="7445" y="530"/>
                  </a:lnTo>
                  <a:lnTo>
                    <a:pt x="7445" y="530"/>
                  </a:lnTo>
                  <a:lnTo>
                    <a:pt x="7437" y="530"/>
                  </a:lnTo>
                  <a:lnTo>
                    <a:pt x="7437" y="530"/>
                  </a:lnTo>
                  <a:lnTo>
                    <a:pt x="7428" y="530"/>
                  </a:lnTo>
                  <a:lnTo>
                    <a:pt x="7428" y="530"/>
                  </a:lnTo>
                  <a:lnTo>
                    <a:pt x="7419" y="521"/>
                  </a:lnTo>
                  <a:lnTo>
                    <a:pt x="7419" y="521"/>
                  </a:lnTo>
                  <a:lnTo>
                    <a:pt x="7392" y="521"/>
                  </a:lnTo>
                  <a:lnTo>
                    <a:pt x="7392" y="521"/>
                  </a:lnTo>
                  <a:lnTo>
                    <a:pt x="7384" y="530"/>
                  </a:lnTo>
                  <a:lnTo>
                    <a:pt x="7384" y="530"/>
                  </a:lnTo>
                  <a:lnTo>
                    <a:pt x="7366" y="530"/>
                  </a:lnTo>
                  <a:lnTo>
                    <a:pt x="7366" y="530"/>
                  </a:lnTo>
                  <a:lnTo>
                    <a:pt x="7348" y="530"/>
                  </a:lnTo>
                  <a:lnTo>
                    <a:pt x="7348" y="530"/>
                  </a:lnTo>
                  <a:lnTo>
                    <a:pt x="7348" y="530"/>
                  </a:lnTo>
                  <a:lnTo>
                    <a:pt x="7348" y="530"/>
                  </a:lnTo>
                  <a:lnTo>
                    <a:pt x="7295" y="521"/>
                  </a:lnTo>
                  <a:lnTo>
                    <a:pt x="7295" y="521"/>
                  </a:lnTo>
                  <a:lnTo>
                    <a:pt x="7278" y="521"/>
                  </a:lnTo>
                  <a:lnTo>
                    <a:pt x="7278" y="521"/>
                  </a:lnTo>
                  <a:lnTo>
                    <a:pt x="7269" y="512"/>
                  </a:lnTo>
                  <a:lnTo>
                    <a:pt x="7251" y="503"/>
                  </a:lnTo>
                  <a:lnTo>
                    <a:pt x="7251" y="503"/>
                  </a:lnTo>
                  <a:lnTo>
                    <a:pt x="7242" y="512"/>
                  </a:lnTo>
                  <a:lnTo>
                    <a:pt x="7234" y="521"/>
                  </a:lnTo>
                  <a:lnTo>
                    <a:pt x="7234" y="521"/>
                  </a:lnTo>
                  <a:lnTo>
                    <a:pt x="7225" y="521"/>
                  </a:lnTo>
                  <a:lnTo>
                    <a:pt x="7225" y="521"/>
                  </a:lnTo>
                  <a:lnTo>
                    <a:pt x="7190" y="512"/>
                  </a:lnTo>
                  <a:lnTo>
                    <a:pt x="7172" y="503"/>
                  </a:lnTo>
                  <a:lnTo>
                    <a:pt x="7172" y="503"/>
                  </a:lnTo>
                  <a:lnTo>
                    <a:pt x="7181" y="503"/>
                  </a:lnTo>
                  <a:lnTo>
                    <a:pt x="7181" y="503"/>
                  </a:lnTo>
                  <a:lnTo>
                    <a:pt x="7190" y="495"/>
                  </a:lnTo>
                  <a:lnTo>
                    <a:pt x="7190" y="477"/>
                  </a:lnTo>
                  <a:lnTo>
                    <a:pt x="7190" y="477"/>
                  </a:lnTo>
                  <a:lnTo>
                    <a:pt x="7181" y="468"/>
                  </a:lnTo>
                  <a:lnTo>
                    <a:pt x="7172" y="468"/>
                  </a:lnTo>
                  <a:lnTo>
                    <a:pt x="7137" y="468"/>
                  </a:lnTo>
                  <a:lnTo>
                    <a:pt x="7137" y="468"/>
                  </a:lnTo>
                  <a:lnTo>
                    <a:pt x="7101" y="459"/>
                  </a:lnTo>
                  <a:lnTo>
                    <a:pt x="7092" y="459"/>
                  </a:lnTo>
                  <a:lnTo>
                    <a:pt x="7092" y="459"/>
                  </a:lnTo>
                  <a:lnTo>
                    <a:pt x="7066" y="450"/>
                  </a:lnTo>
                  <a:lnTo>
                    <a:pt x="7031" y="450"/>
                  </a:lnTo>
                  <a:lnTo>
                    <a:pt x="7013" y="450"/>
                  </a:lnTo>
                  <a:lnTo>
                    <a:pt x="7013" y="450"/>
                  </a:lnTo>
                  <a:lnTo>
                    <a:pt x="6969" y="459"/>
                  </a:lnTo>
                  <a:lnTo>
                    <a:pt x="6969" y="459"/>
                  </a:lnTo>
                  <a:lnTo>
                    <a:pt x="6890" y="468"/>
                  </a:lnTo>
                  <a:lnTo>
                    <a:pt x="6890" y="468"/>
                  </a:lnTo>
                  <a:lnTo>
                    <a:pt x="6881" y="477"/>
                  </a:lnTo>
                  <a:lnTo>
                    <a:pt x="6881" y="477"/>
                  </a:lnTo>
                  <a:lnTo>
                    <a:pt x="6890" y="450"/>
                  </a:lnTo>
                  <a:lnTo>
                    <a:pt x="6890" y="450"/>
                  </a:lnTo>
                  <a:lnTo>
                    <a:pt x="6881" y="442"/>
                  </a:lnTo>
                  <a:lnTo>
                    <a:pt x="6872" y="433"/>
                  </a:lnTo>
                  <a:lnTo>
                    <a:pt x="6872" y="433"/>
                  </a:lnTo>
                  <a:lnTo>
                    <a:pt x="6863" y="424"/>
                  </a:lnTo>
                  <a:lnTo>
                    <a:pt x="6854" y="433"/>
                  </a:lnTo>
                  <a:lnTo>
                    <a:pt x="6854" y="433"/>
                  </a:lnTo>
                  <a:lnTo>
                    <a:pt x="6845" y="442"/>
                  </a:lnTo>
                  <a:lnTo>
                    <a:pt x="6845" y="442"/>
                  </a:lnTo>
                  <a:lnTo>
                    <a:pt x="6837" y="442"/>
                  </a:lnTo>
                  <a:lnTo>
                    <a:pt x="6837" y="442"/>
                  </a:lnTo>
                  <a:lnTo>
                    <a:pt x="6828" y="450"/>
                  </a:lnTo>
                  <a:lnTo>
                    <a:pt x="6810" y="450"/>
                  </a:lnTo>
                  <a:lnTo>
                    <a:pt x="6810" y="450"/>
                  </a:lnTo>
                  <a:lnTo>
                    <a:pt x="6801" y="450"/>
                  </a:lnTo>
                  <a:lnTo>
                    <a:pt x="6793" y="442"/>
                  </a:lnTo>
                  <a:lnTo>
                    <a:pt x="6793" y="442"/>
                  </a:lnTo>
                  <a:lnTo>
                    <a:pt x="6766" y="424"/>
                  </a:lnTo>
                  <a:lnTo>
                    <a:pt x="6722" y="415"/>
                  </a:lnTo>
                  <a:lnTo>
                    <a:pt x="6713" y="415"/>
                  </a:lnTo>
                  <a:lnTo>
                    <a:pt x="6713" y="415"/>
                  </a:lnTo>
                  <a:lnTo>
                    <a:pt x="6678" y="424"/>
                  </a:lnTo>
                  <a:lnTo>
                    <a:pt x="6660" y="433"/>
                  </a:lnTo>
                  <a:lnTo>
                    <a:pt x="6660" y="433"/>
                  </a:lnTo>
                  <a:lnTo>
                    <a:pt x="6651" y="450"/>
                  </a:lnTo>
                  <a:lnTo>
                    <a:pt x="6651" y="450"/>
                  </a:lnTo>
                  <a:lnTo>
                    <a:pt x="6660" y="459"/>
                  </a:lnTo>
                  <a:lnTo>
                    <a:pt x="6660" y="459"/>
                  </a:lnTo>
                  <a:lnTo>
                    <a:pt x="6669" y="468"/>
                  </a:lnTo>
                  <a:lnTo>
                    <a:pt x="6669" y="468"/>
                  </a:lnTo>
                  <a:lnTo>
                    <a:pt x="6660" y="468"/>
                  </a:lnTo>
                  <a:lnTo>
                    <a:pt x="6634" y="468"/>
                  </a:lnTo>
                  <a:lnTo>
                    <a:pt x="6634" y="468"/>
                  </a:lnTo>
                  <a:lnTo>
                    <a:pt x="6625" y="477"/>
                  </a:lnTo>
                  <a:lnTo>
                    <a:pt x="6616" y="486"/>
                  </a:lnTo>
                  <a:lnTo>
                    <a:pt x="6616" y="486"/>
                  </a:lnTo>
                  <a:lnTo>
                    <a:pt x="6590" y="495"/>
                  </a:lnTo>
                  <a:lnTo>
                    <a:pt x="6537" y="503"/>
                  </a:lnTo>
                  <a:lnTo>
                    <a:pt x="6528" y="512"/>
                  </a:lnTo>
                  <a:lnTo>
                    <a:pt x="6519" y="512"/>
                  </a:lnTo>
                  <a:lnTo>
                    <a:pt x="6519" y="512"/>
                  </a:lnTo>
                  <a:lnTo>
                    <a:pt x="6484" y="512"/>
                  </a:lnTo>
                  <a:lnTo>
                    <a:pt x="6448" y="530"/>
                  </a:lnTo>
                  <a:lnTo>
                    <a:pt x="6448" y="530"/>
                  </a:lnTo>
                  <a:lnTo>
                    <a:pt x="6466" y="512"/>
                  </a:lnTo>
                  <a:lnTo>
                    <a:pt x="6466" y="512"/>
                  </a:lnTo>
                  <a:lnTo>
                    <a:pt x="6484" y="495"/>
                  </a:lnTo>
                  <a:lnTo>
                    <a:pt x="6484" y="495"/>
                  </a:lnTo>
                  <a:lnTo>
                    <a:pt x="6493" y="495"/>
                  </a:lnTo>
                  <a:lnTo>
                    <a:pt x="6493" y="495"/>
                  </a:lnTo>
                  <a:lnTo>
                    <a:pt x="6510" y="495"/>
                  </a:lnTo>
                  <a:lnTo>
                    <a:pt x="6510" y="495"/>
                  </a:lnTo>
                  <a:lnTo>
                    <a:pt x="6528" y="486"/>
                  </a:lnTo>
                  <a:lnTo>
                    <a:pt x="6528" y="486"/>
                  </a:lnTo>
                  <a:lnTo>
                    <a:pt x="6528" y="477"/>
                  </a:lnTo>
                  <a:lnTo>
                    <a:pt x="6554" y="468"/>
                  </a:lnTo>
                  <a:lnTo>
                    <a:pt x="6572" y="468"/>
                  </a:lnTo>
                  <a:lnTo>
                    <a:pt x="6572" y="468"/>
                  </a:lnTo>
                  <a:lnTo>
                    <a:pt x="6581" y="468"/>
                  </a:lnTo>
                  <a:lnTo>
                    <a:pt x="6581" y="468"/>
                  </a:lnTo>
                  <a:lnTo>
                    <a:pt x="6607" y="459"/>
                  </a:lnTo>
                  <a:lnTo>
                    <a:pt x="6607" y="459"/>
                  </a:lnTo>
                  <a:lnTo>
                    <a:pt x="6607" y="450"/>
                  </a:lnTo>
                  <a:lnTo>
                    <a:pt x="6607" y="450"/>
                  </a:lnTo>
                  <a:lnTo>
                    <a:pt x="6616" y="442"/>
                  </a:lnTo>
                  <a:lnTo>
                    <a:pt x="6616" y="442"/>
                  </a:lnTo>
                  <a:lnTo>
                    <a:pt x="6625" y="442"/>
                  </a:lnTo>
                  <a:lnTo>
                    <a:pt x="6625" y="442"/>
                  </a:lnTo>
                  <a:lnTo>
                    <a:pt x="6625" y="442"/>
                  </a:lnTo>
                  <a:lnTo>
                    <a:pt x="6634" y="433"/>
                  </a:lnTo>
                  <a:lnTo>
                    <a:pt x="6634" y="433"/>
                  </a:lnTo>
                  <a:lnTo>
                    <a:pt x="6634" y="433"/>
                  </a:lnTo>
                  <a:lnTo>
                    <a:pt x="6669" y="415"/>
                  </a:lnTo>
                  <a:lnTo>
                    <a:pt x="6687" y="397"/>
                  </a:lnTo>
                  <a:lnTo>
                    <a:pt x="6687" y="397"/>
                  </a:lnTo>
                  <a:lnTo>
                    <a:pt x="6731" y="380"/>
                  </a:lnTo>
                  <a:lnTo>
                    <a:pt x="6775" y="362"/>
                  </a:lnTo>
                  <a:lnTo>
                    <a:pt x="6775" y="362"/>
                  </a:lnTo>
                  <a:lnTo>
                    <a:pt x="6793" y="362"/>
                  </a:lnTo>
                  <a:lnTo>
                    <a:pt x="6801" y="345"/>
                  </a:lnTo>
                  <a:lnTo>
                    <a:pt x="6801" y="345"/>
                  </a:lnTo>
                  <a:lnTo>
                    <a:pt x="6801" y="345"/>
                  </a:lnTo>
                  <a:lnTo>
                    <a:pt x="6801" y="345"/>
                  </a:lnTo>
                  <a:lnTo>
                    <a:pt x="6801" y="336"/>
                  </a:lnTo>
                  <a:lnTo>
                    <a:pt x="6801" y="336"/>
                  </a:lnTo>
                  <a:lnTo>
                    <a:pt x="6819" y="336"/>
                  </a:lnTo>
                  <a:lnTo>
                    <a:pt x="6881" y="309"/>
                  </a:lnTo>
                  <a:lnTo>
                    <a:pt x="6881" y="309"/>
                  </a:lnTo>
                  <a:lnTo>
                    <a:pt x="6890" y="300"/>
                  </a:lnTo>
                  <a:lnTo>
                    <a:pt x="6898" y="292"/>
                  </a:lnTo>
                  <a:lnTo>
                    <a:pt x="6898" y="292"/>
                  </a:lnTo>
                  <a:lnTo>
                    <a:pt x="6898" y="283"/>
                  </a:lnTo>
                  <a:lnTo>
                    <a:pt x="6898" y="283"/>
                  </a:lnTo>
                  <a:lnTo>
                    <a:pt x="6907" y="274"/>
                  </a:lnTo>
                  <a:lnTo>
                    <a:pt x="6907" y="265"/>
                  </a:lnTo>
                  <a:lnTo>
                    <a:pt x="6907" y="265"/>
                  </a:lnTo>
                  <a:lnTo>
                    <a:pt x="6890" y="256"/>
                  </a:lnTo>
                  <a:lnTo>
                    <a:pt x="6890" y="256"/>
                  </a:lnTo>
                  <a:lnTo>
                    <a:pt x="6907" y="247"/>
                  </a:lnTo>
                  <a:lnTo>
                    <a:pt x="6907" y="247"/>
                  </a:lnTo>
                  <a:lnTo>
                    <a:pt x="6916" y="239"/>
                  </a:lnTo>
                  <a:lnTo>
                    <a:pt x="6916" y="239"/>
                  </a:lnTo>
                  <a:lnTo>
                    <a:pt x="6907" y="221"/>
                  </a:lnTo>
                  <a:lnTo>
                    <a:pt x="6907" y="212"/>
                  </a:lnTo>
                  <a:lnTo>
                    <a:pt x="6907" y="212"/>
                  </a:lnTo>
                  <a:lnTo>
                    <a:pt x="6890" y="212"/>
                  </a:lnTo>
                  <a:lnTo>
                    <a:pt x="6890" y="212"/>
                  </a:lnTo>
                  <a:lnTo>
                    <a:pt x="6890" y="212"/>
                  </a:lnTo>
                  <a:lnTo>
                    <a:pt x="6890" y="212"/>
                  </a:lnTo>
                  <a:lnTo>
                    <a:pt x="6890" y="212"/>
                  </a:lnTo>
                  <a:lnTo>
                    <a:pt x="6890" y="203"/>
                  </a:lnTo>
                  <a:lnTo>
                    <a:pt x="6890" y="186"/>
                  </a:lnTo>
                  <a:lnTo>
                    <a:pt x="6890" y="186"/>
                  </a:lnTo>
                  <a:lnTo>
                    <a:pt x="6890" y="186"/>
                  </a:lnTo>
                  <a:lnTo>
                    <a:pt x="6890" y="186"/>
                  </a:lnTo>
                  <a:lnTo>
                    <a:pt x="6881" y="177"/>
                  </a:lnTo>
                  <a:lnTo>
                    <a:pt x="6881" y="177"/>
                  </a:lnTo>
                  <a:lnTo>
                    <a:pt x="6863" y="177"/>
                  </a:lnTo>
                  <a:lnTo>
                    <a:pt x="6854" y="177"/>
                  </a:lnTo>
                  <a:lnTo>
                    <a:pt x="6854" y="177"/>
                  </a:lnTo>
                  <a:lnTo>
                    <a:pt x="6854" y="177"/>
                  </a:lnTo>
                  <a:lnTo>
                    <a:pt x="6845" y="150"/>
                  </a:lnTo>
                  <a:lnTo>
                    <a:pt x="6845" y="141"/>
                  </a:lnTo>
                  <a:lnTo>
                    <a:pt x="6837" y="133"/>
                  </a:lnTo>
                  <a:lnTo>
                    <a:pt x="6837" y="133"/>
                  </a:lnTo>
                  <a:lnTo>
                    <a:pt x="6828" y="133"/>
                  </a:lnTo>
                  <a:lnTo>
                    <a:pt x="6828" y="133"/>
                  </a:lnTo>
                  <a:lnTo>
                    <a:pt x="6828" y="133"/>
                  </a:lnTo>
                  <a:lnTo>
                    <a:pt x="6828" y="133"/>
                  </a:lnTo>
                  <a:lnTo>
                    <a:pt x="6828" y="133"/>
                  </a:lnTo>
                  <a:lnTo>
                    <a:pt x="6819" y="124"/>
                  </a:lnTo>
                  <a:lnTo>
                    <a:pt x="6810" y="133"/>
                  </a:lnTo>
                  <a:lnTo>
                    <a:pt x="6810" y="133"/>
                  </a:lnTo>
                  <a:lnTo>
                    <a:pt x="6801" y="133"/>
                  </a:lnTo>
                  <a:lnTo>
                    <a:pt x="6801" y="133"/>
                  </a:lnTo>
                  <a:lnTo>
                    <a:pt x="6793" y="133"/>
                  </a:lnTo>
                  <a:lnTo>
                    <a:pt x="6793" y="133"/>
                  </a:lnTo>
                  <a:lnTo>
                    <a:pt x="6793" y="133"/>
                  </a:lnTo>
                  <a:lnTo>
                    <a:pt x="6793" y="133"/>
                  </a:lnTo>
                  <a:lnTo>
                    <a:pt x="6748" y="115"/>
                  </a:lnTo>
                  <a:lnTo>
                    <a:pt x="6704" y="115"/>
                  </a:lnTo>
                  <a:lnTo>
                    <a:pt x="6704" y="115"/>
                  </a:lnTo>
                  <a:lnTo>
                    <a:pt x="6695" y="115"/>
                  </a:lnTo>
                  <a:lnTo>
                    <a:pt x="6695" y="115"/>
                  </a:lnTo>
                  <a:lnTo>
                    <a:pt x="6695" y="115"/>
                  </a:lnTo>
                  <a:lnTo>
                    <a:pt x="6678" y="106"/>
                  </a:lnTo>
                  <a:lnTo>
                    <a:pt x="6678" y="106"/>
                  </a:lnTo>
                  <a:lnTo>
                    <a:pt x="6669" y="106"/>
                  </a:lnTo>
                  <a:lnTo>
                    <a:pt x="6660" y="115"/>
                  </a:lnTo>
                  <a:lnTo>
                    <a:pt x="6660" y="115"/>
                  </a:lnTo>
                  <a:lnTo>
                    <a:pt x="6651" y="115"/>
                  </a:lnTo>
                  <a:lnTo>
                    <a:pt x="6634" y="115"/>
                  </a:lnTo>
                  <a:lnTo>
                    <a:pt x="6634" y="115"/>
                  </a:lnTo>
                  <a:lnTo>
                    <a:pt x="6616" y="115"/>
                  </a:lnTo>
                  <a:lnTo>
                    <a:pt x="6616" y="115"/>
                  </a:lnTo>
                  <a:lnTo>
                    <a:pt x="6598" y="115"/>
                  </a:lnTo>
                  <a:lnTo>
                    <a:pt x="6598" y="115"/>
                  </a:lnTo>
                  <a:lnTo>
                    <a:pt x="6581" y="115"/>
                  </a:lnTo>
                  <a:lnTo>
                    <a:pt x="6572" y="115"/>
                  </a:lnTo>
                  <a:lnTo>
                    <a:pt x="6572" y="115"/>
                  </a:lnTo>
                  <a:lnTo>
                    <a:pt x="6563" y="124"/>
                  </a:lnTo>
                  <a:lnTo>
                    <a:pt x="6554" y="133"/>
                  </a:lnTo>
                  <a:lnTo>
                    <a:pt x="6554" y="133"/>
                  </a:lnTo>
                  <a:lnTo>
                    <a:pt x="6554" y="141"/>
                  </a:lnTo>
                  <a:lnTo>
                    <a:pt x="6528" y="141"/>
                  </a:lnTo>
                  <a:lnTo>
                    <a:pt x="6528" y="141"/>
                  </a:lnTo>
                  <a:lnTo>
                    <a:pt x="6501" y="141"/>
                  </a:lnTo>
                  <a:lnTo>
                    <a:pt x="6501" y="141"/>
                  </a:lnTo>
                  <a:lnTo>
                    <a:pt x="6501" y="141"/>
                  </a:lnTo>
                  <a:lnTo>
                    <a:pt x="6501" y="141"/>
                  </a:lnTo>
                  <a:lnTo>
                    <a:pt x="6510" y="124"/>
                  </a:lnTo>
                  <a:lnTo>
                    <a:pt x="6510" y="124"/>
                  </a:lnTo>
                  <a:lnTo>
                    <a:pt x="6528" y="115"/>
                  </a:lnTo>
                  <a:lnTo>
                    <a:pt x="6528" y="115"/>
                  </a:lnTo>
                  <a:lnTo>
                    <a:pt x="6528" y="106"/>
                  </a:lnTo>
                  <a:lnTo>
                    <a:pt x="6528" y="97"/>
                  </a:lnTo>
                  <a:lnTo>
                    <a:pt x="6528" y="97"/>
                  </a:lnTo>
                  <a:lnTo>
                    <a:pt x="6519" y="89"/>
                  </a:lnTo>
                  <a:lnTo>
                    <a:pt x="6510" y="80"/>
                  </a:lnTo>
                  <a:lnTo>
                    <a:pt x="6466" y="80"/>
                  </a:lnTo>
                  <a:lnTo>
                    <a:pt x="6466" y="80"/>
                  </a:lnTo>
                  <a:lnTo>
                    <a:pt x="6440" y="80"/>
                  </a:lnTo>
                  <a:lnTo>
                    <a:pt x="6440" y="80"/>
                  </a:lnTo>
                  <a:lnTo>
                    <a:pt x="6431" y="80"/>
                  </a:lnTo>
                  <a:lnTo>
                    <a:pt x="6413" y="71"/>
                  </a:lnTo>
                  <a:lnTo>
                    <a:pt x="6413" y="71"/>
                  </a:lnTo>
                  <a:lnTo>
                    <a:pt x="6413" y="71"/>
                  </a:lnTo>
                  <a:lnTo>
                    <a:pt x="6440" y="62"/>
                  </a:lnTo>
                  <a:lnTo>
                    <a:pt x="6440" y="62"/>
                  </a:lnTo>
                  <a:lnTo>
                    <a:pt x="6440" y="62"/>
                  </a:lnTo>
                  <a:lnTo>
                    <a:pt x="6448" y="53"/>
                  </a:lnTo>
                  <a:lnTo>
                    <a:pt x="6457" y="53"/>
                  </a:lnTo>
                  <a:lnTo>
                    <a:pt x="6457" y="53"/>
                  </a:lnTo>
                  <a:lnTo>
                    <a:pt x="6457" y="36"/>
                  </a:lnTo>
                  <a:lnTo>
                    <a:pt x="6457" y="27"/>
                  </a:lnTo>
                  <a:lnTo>
                    <a:pt x="6457" y="27"/>
                  </a:lnTo>
                  <a:lnTo>
                    <a:pt x="6457" y="27"/>
                  </a:lnTo>
                  <a:lnTo>
                    <a:pt x="6440" y="18"/>
                  </a:lnTo>
                  <a:lnTo>
                    <a:pt x="6422" y="18"/>
                  </a:lnTo>
                  <a:lnTo>
                    <a:pt x="6422" y="18"/>
                  </a:lnTo>
                  <a:lnTo>
                    <a:pt x="6404" y="9"/>
                  </a:lnTo>
                  <a:lnTo>
                    <a:pt x="6404" y="9"/>
                  </a:lnTo>
                  <a:lnTo>
                    <a:pt x="6395" y="9"/>
                  </a:lnTo>
                  <a:lnTo>
                    <a:pt x="6387" y="9"/>
                  </a:lnTo>
                  <a:lnTo>
                    <a:pt x="6378" y="9"/>
                  </a:lnTo>
                  <a:lnTo>
                    <a:pt x="6378" y="9"/>
                  </a:lnTo>
                  <a:lnTo>
                    <a:pt x="6343" y="0"/>
                  </a:lnTo>
                  <a:lnTo>
                    <a:pt x="6343" y="0"/>
                  </a:lnTo>
                  <a:lnTo>
                    <a:pt x="6325" y="0"/>
                  </a:lnTo>
                  <a:lnTo>
                    <a:pt x="6307" y="0"/>
                  </a:lnTo>
                  <a:lnTo>
                    <a:pt x="6307" y="9"/>
                  </a:lnTo>
                  <a:lnTo>
                    <a:pt x="6307" y="9"/>
                  </a:lnTo>
                  <a:lnTo>
                    <a:pt x="6281" y="9"/>
                  </a:lnTo>
                  <a:lnTo>
                    <a:pt x="6281" y="9"/>
                  </a:lnTo>
                  <a:lnTo>
                    <a:pt x="6263" y="18"/>
                  </a:lnTo>
                  <a:lnTo>
                    <a:pt x="6263" y="18"/>
                  </a:lnTo>
                  <a:lnTo>
                    <a:pt x="6237" y="27"/>
                  </a:lnTo>
                  <a:lnTo>
                    <a:pt x="6219" y="44"/>
                  </a:lnTo>
                  <a:lnTo>
                    <a:pt x="6219" y="44"/>
                  </a:lnTo>
                  <a:lnTo>
                    <a:pt x="6210" y="53"/>
                  </a:lnTo>
                  <a:lnTo>
                    <a:pt x="6210" y="53"/>
                  </a:lnTo>
                  <a:lnTo>
                    <a:pt x="6201" y="62"/>
                  </a:lnTo>
                  <a:lnTo>
                    <a:pt x="6201" y="62"/>
                  </a:lnTo>
                  <a:lnTo>
                    <a:pt x="6175" y="80"/>
                  </a:lnTo>
                  <a:lnTo>
                    <a:pt x="6157" y="97"/>
                  </a:lnTo>
                  <a:lnTo>
                    <a:pt x="6157" y="97"/>
                  </a:lnTo>
                  <a:lnTo>
                    <a:pt x="6157" y="115"/>
                  </a:lnTo>
                  <a:lnTo>
                    <a:pt x="6157" y="115"/>
                  </a:lnTo>
                  <a:lnTo>
                    <a:pt x="6166" y="124"/>
                  </a:lnTo>
                  <a:lnTo>
                    <a:pt x="6166" y="124"/>
                  </a:lnTo>
                  <a:lnTo>
                    <a:pt x="6166" y="133"/>
                  </a:lnTo>
                  <a:lnTo>
                    <a:pt x="6166" y="133"/>
                  </a:lnTo>
                  <a:lnTo>
                    <a:pt x="6166" y="133"/>
                  </a:lnTo>
                  <a:lnTo>
                    <a:pt x="6166" y="141"/>
                  </a:lnTo>
                  <a:lnTo>
                    <a:pt x="6166" y="141"/>
                  </a:lnTo>
                  <a:lnTo>
                    <a:pt x="6140" y="141"/>
                  </a:lnTo>
                  <a:lnTo>
                    <a:pt x="6140" y="141"/>
                  </a:lnTo>
                  <a:lnTo>
                    <a:pt x="6140" y="141"/>
                  </a:lnTo>
                  <a:lnTo>
                    <a:pt x="6140" y="141"/>
                  </a:lnTo>
                  <a:lnTo>
                    <a:pt x="6113" y="133"/>
                  </a:lnTo>
                  <a:lnTo>
                    <a:pt x="6113" y="133"/>
                  </a:lnTo>
                  <a:lnTo>
                    <a:pt x="6078" y="141"/>
                  </a:lnTo>
                  <a:lnTo>
                    <a:pt x="6078" y="141"/>
                  </a:lnTo>
                  <a:lnTo>
                    <a:pt x="6069" y="141"/>
                  </a:lnTo>
                  <a:lnTo>
                    <a:pt x="6069" y="141"/>
                  </a:lnTo>
                  <a:lnTo>
                    <a:pt x="6060" y="150"/>
                  </a:lnTo>
                  <a:lnTo>
                    <a:pt x="6051" y="159"/>
                  </a:lnTo>
                  <a:lnTo>
                    <a:pt x="6051" y="159"/>
                  </a:lnTo>
                  <a:lnTo>
                    <a:pt x="6060" y="177"/>
                  </a:lnTo>
                  <a:lnTo>
                    <a:pt x="6060" y="177"/>
                  </a:lnTo>
                  <a:lnTo>
                    <a:pt x="6060" y="177"/>
                  </a:lnTo>
                  <a:lnTo>
                    <a:pt x="6060" y="177"/>
                  </a:lnTo>
                  <a:lnTo>
                    <a:pt x="6034" y="168"/>
                  </a:lnTo>
                  <a:lnTo>
                    <a:pt x="6034" y="168"/>
                  </a:lnTo>
                  <a:lnTo>
                    <a:pt x="6007" y="168"/>
                  </a:lnTo>
                  <a:lnTo>
                    <a:pt x="5998" y="186"/>
                  </a:lnTo>
                  <a:lnTo>
                    <a:pt x="5998" y="186"/>
                  </a:lnTo>
                  <a:lnTo>
                    <a:pt x="5981" y="186"/>
                  </a:lnTo>
                  <a:lnTo>
                    <a:pt x="5954" y="186"/>
                  </a:lnTo>
                  <a:lnTo>
                    <a:pt x="5954" y="186"/>
                  </a:lnTo>
                  <a:lnTo>
                    <a:pt x="5945" y="194"/>
                  </a:lnTo>
                  <a:lnTo>
                    <a:pt x="5945" y="194"/>
                  </a:lnTo>
                  <a:lnTo>
                    <a:pt x="5945" y="177"/>
                  </a:lnTo>
                  <a:lnTo>
                    <a:pt x="5945" y="177"/>
                  </a:lnTo>
                  <a:lnTo>
                    <a:pt x="5945" y="159"/>
                  </a:lnTo>
                  <a:lnTo>
                    <a:pt x="5928" y="159"/>
                  </a:lnTo>
                  <a:lnTo>
                    <a:pt x="5928" y="159"/>
                  </a:lnTo>
                  <a:lnTo>
                    <a:pt x="5901" y="159"/>
                  </a:lnTo>
                  <a:lnTo>
                    <a:pt x="5893" y="168"/>
                  </a:lnTo>
                  <a:lnTo>
                    <a:pt x="5893" y="168"/>
                  </a:lnTo>
                  <a:lnTo>
                    <a:pt x="5884" y="177"/>
                  </a:lnTo>
                  <a:lnTo>
                    <a:pt x="5884" y="177"/>
                  </a:lnTo>
                  <a:lnTo>
                    <a:pt x="5884" y="177"/>
                  </a:lnTo>
                  <a:lnTo>
                    <a:pt x="5875" y="177"/>
                  </a:lnTo>
                  <a:lnTo>
                    <a:pt x="5875" y="177"/>
                  </a:lnTo>
                  <a:lnTo>
                    <a:pt x="5866" y="168"/>
                  </a:lnTo>
                  <a:lnTo>
                    <a:pt x="5866" y="168"/>
                  </a:lnTo>
                  <a:lnTo>
                    <a:pt x="5857" y="168"/>
                  </a:lnTo>
                  <a:lnTo>
                    <a:pt x="5848" y="168"/>
                  </a:lnTo>
                  <a:lnTo>
                    <a:pt x="5848" y="168"/>
                  </a:lnTo>
                  <a:lnTo>
                    <a:pt x="5840" y="177"/>
                  </a:lnTo>
                  <a:lnTo>
                    <a:pt x="5840" y="177"/>
                  </a:lnTo>
                  <a:lnTo>
                    <a:pt x="5813" y="186"/>
                  </a:lnTo>
                  <a:lnTo>
                    <a:pt x="5813" y="186"/>
                  </a:lnTo>
                  <a:lnTo>
                    <a:pt x="5804" y="186"/>
                  </a:lnTo>
                  <a:lnTo>
                    <a:pt x="5796" y="186"/>
                  </a:lnTo>
                  <a:lnTo>
                    <a:pt x="5796" y="186"/>
                  </a:lnTo>
                  <a:lnTo>
                    <a:pt x="5787" y="186"/>
                  </a:lnTo>
                  <a:lnTo>
                    <a:pt x="5778" y="186"/>
                  </a:lnTo>
                  <a:lnTo>
                    <a:pt x="5778" y="186"/>
                  </a:lnTo>
                  <a:lnTo>
                    <a:pt x="5769" y="186"/>
                  </a:lnTo>
                  <a:lnTo>
                    <a:pt x="5769" y="194"/>
                  </a:lnTo>
                  <a:lnTo>
                    <a:pt x="5769" y="194"/>
                  </a:lnTo>
                  <a:lnTo>
                    <a:pt x="5760" y="203"/>
                  </a:lnTo>
                  <a:lnTo>
                    <a:pt x="5769" y="212"/>
                  </a:lnTo>
                  <a:lnTo>
                    <a:pt x="5769" y="221"/>
                  </a:lnTo>
                  <a:lnTo>
                    <a:pt x="5760" y="221"/>
                  </a:lnTo>
                  <a:lnTo>
                    <a:pt x="5760" y="221"/>
                  </a:lnTo>
                  <a:lnTo>
                    <a:pt x="5734" y="221"/>
                  </a:lnTo>
                  <a:lnTo>
                    <a:pt x="5734" y="221"/>
                  </a:lnTo>
                  <a:lnTo>
                    <a:pt x="5707" y="221"/>
                  </a:lnTo>
                  <a:lnTo>
                    <a:pt x="5698" y="230"/>
                  </a:lnTo>
                  <a:lnTo>
                    <a:pt x="5698" y="230"/>
                  </a:lnTo>
                  <a:lnTo>
                    <a:pt x="5690" y="239"/>
                  </a:lnTo>
                  <a:lnTo>
                    <a:pt x="5646" y="239"/>
                  </a:lnTo>
                  <a:lnTo>
                    <a:pt x="5628" y="239"/>
                  </a:lnTo>
                  <a:lnTo>
                    <a:pt x="5628" y="239"/>
                  </a:lnTo>
                  <a:lnTo>
                    <a:pt x="5610" y="239"/>
                  </a:lnTo>
                  <a:lnTo>
                    <a:pt x="5601" y="247"/>
                  </a:lnTo>
                  <a:lnTo>
                    <a:pt x="5601" y="247"/>
                  </a:lnTo>
                  <a:lnTo>
                    <a:pt x="5593" y="256"/>
                  </a:lnTo>
                  <a:lnTo>
                    <a:pt x="5593" y="256"/>
                  </a:lnTo>
                  <a:lnTo>
                    <a:pt x="5593" y="256"/>
                  </a:lnTo>
                  <a:lnTo>
                    <a:pt x="5575" y="265"/>
                  </a:lnTo>
                  <a:lnTo>
                    <a:pt x="5575" y="265"/>
                  </a:lnTo>
                  <a:lnTo>
                    <a:pt x="5575" y="265"/>
                  </a:lnTo>
                  <a:lnTo>
                    <a:pt x="5566" y="265"/>
                  </a:lnTo>
                  <a:lnTo>
                    <a:pt x="5557" y="265"/>
                  </a:lnTo>
                  <a:lnTo>
                    <a:pt x="5557" y="265"/>
                  </a:lnTo>
                  <a:lnTo>
                    <a:pt x="5540" y="274"/>
                  </a:lnTo>
                  <a:lnTo>
                    <a:pt x="5522" y="283"/>
                  </a:lnTo>
                  <a:lnTo>
                    <a:pt x="5522" y="283"/>
                  </a:lnTo>
                  <a:lnTo>
                    <a:pt x="5513" y="292"/>
                  </a:lnTo>
                  <a:lnTo>
                    <a:pt x="5504" y="300"/>
                  </a:lnTo>
                  <a:lnTo>
                    <a:pt x="5504" y="300"/>
                  </a:lnTo>
                  <a:lnTo>
                    <a:pt x="5487" y="292"/>
                  </a:lnTo>
                  <a:lnTo>
                    <a:pt x="5487" y="292"/>
                  </a:lnTo>
                  <a:lnTo>
                    <a:pt x="5478" y="283"/>
                  </a:lnTo>
                  <a:lnTo>
                    <a:pt x="5469" y="292"/>
                  </a:lnTo>
                  <a:lnTo>
                    <a:pt x="5469" y="292"/>
                  </a:lnTo>
                  <a:lnTo>
                    <a:pt x="5460" y="292"/>
                  </a:lnTo>
                  <a:lnTo>
                    <a:pt x="5460" y="300"/>
                  </a:lnTo>
                  <a:lnTo>
                    <a:pt x="5460" y="309"/>
                  </a:lnTo>
                  <a:lnTo>
                    <a:pt x="5460" y="309"/>
                  </a:lnTo>
                  <a:lnTo>
                    <a:pt x="5443" y="309"/>
                  </a:lnTo>
                  <a:lnTo>
                    <a:pt x="5434" y="318"/>
                  </a:lnTo>
                  <a:lnTo>
                    <a:pt x="5434" y="318"/>
                  </a:lnTo>
                  <a:lnTo>
                    <a:pt x="5434" y="327"/>
                  </a:lnTo>
                  <a:lnTo>
                    <a:pt x="5434" y="336"/>
                  </a:lnTo>
                  <a:lnTo>
                    <a:pt x="5434" y="336"/>
                  </a:lnTo>
                  <a:lnTo>
                    <a:pt x="5443" y="345"/>
                  </a:lnTo>
                  <a:lnTo>
                    <a:pt x="5443" y="345"/>
                  </a:lnTo>
                  <a:lnTo>
                    <a:pt x="5434" y="353"/>
                  </a:lnTo>
                  <a:lnTo>
                    <a:pt x="5434" y="353"/>
                  </a:lnTo>
                  <a:lnTo>
                    <a:pt x="5434" y="362"/>
                  </a:lnTo>
                  <a:lnTo>
                    <a:pt x="5443" y="371"/>
                  </a:lnTo>
                  <a:lnTo>
                    <a:pt x="5443" y="371"/>
                  </a:lnTo>
                  <a:lnTo>
                    <a:pt x="5443" y="380"/>
                  </a:lnTo>
                  <a:lnTo>
                    <a:pt x="5443" y="380"/>
                  </a:lnTo>
                  <a:lnTo>
                    <a:pt x="5434" y="389"/>
                  </a:lnTo>
                  <a:lnTo>
                    <a:pt x="5434" y="397"/>
                  </a:lnTo>
                  <a:lnTo>
                    <a:pt x="5434" y="397"/>
                  </a:lnTo>
                  <a:lnTo>
                    <a:pt x="5443" y="415"/>
                  </a:lnTo>
                  <a:lnTo>
                    <a:pt x="5443" y="415"/>
                  </a:lnTo>
                  <a:lnTo>
                    <a:pt x="5443" y="415"/>
                  </a:lnTo>
                  <a:lnTo>
                    <a:pt x="5443" y="415"/>
                  </a:lnTo>
                  <a:lnTo>
                    <a:pt x="5451" y="424"/>
                  </a:lnTo>
                  <a:lnTo>
                    <a:pt x="5451" y="424"/>
                  </a:lnTo>
                  <a:lnTo>
                    <a:pt x="5443" y="442"/>
                  </a:lnTo>
                  <a:lnTo>
                    <a:pt x="5443" y="442"/>
                  </a:lnTo>
                  <a:lnTo>
                    <a:pt x="5443" y="442"/>
                  </a:lnTo>
                  <a:lnTo>
                    <a:pt x="5443" y="442"/>
                  </a:lnTo>
                  <a:lnTo>
                    <a:pt x="5443" y="442"/>
                  </a:lnTo>
                  <a:lnTo>
                    <a:pt x="5443" y="442"/>
                  </a:lnTo>
                  <a:lnTo>
                    <a:pt x="5443" y="442"/>
                  </a:lnTo>
                  <a:lnTo>
                    <a:pt x="5434" y="442"/>
                  </a:lnTo>
                  <a:lnTo>
                    <a:pt x="5434" y="442"/>
                  </a:lnTo>
                  <a:lnTo>
                    <a:pt x="5416" y="433"/>
                  </a:lnTo>
                  <a:lnTo>
                    <a:pt x="5407" y="433"/>
                  </a:lnTo>
                  <a:lnTo>
                    <a:pt x="5407" y="433"/>
                  </a:lnTo>
                  <a:lnTo>
                    <a:pt x="5381" y="442"/>
                  </a:lnTo>
                  <a:lnTo>
                    <a:pt x="5381" y="442"/>
                  </a:lnTo>
                  <a:lnTo>
                    <a:pt x="5372" y="450"/>
                  </a:lnTo>
                  <a:lnTo>
                    <a:pt x="5372" y="450"/>
                  </a:lnTo>
                  <a:lnTo>
                    <a:pt x="5363" y="450"/>
                  </a:lnTo>
                  <a:lnTo>
                    <a:pt x="5363" y="450"/>
                  </a:lnTo>
                  <a:lnTo>
                    <a:pt x="5354" y="442"/>
                  </a:lnTo>
                  <a:lnTo>
                    <a:pt x="5337" y="442"/>
                  </a:lnTo>
                  <a:lnTo>
                    <a:pt x="5337" y="442"/>
                  </a:lnTo>
                  <a:lnTo>
                    <a:pt x="5319" y="442"/>
                  </a:lnTo>
                  <a:lnTo>
                    <a:pt x="5319" y="442"/>
                  </a:lnTo>
                  <a:lnTo>
                    <a:pt x="5319" y="450"/>
                  </a:lnTo>
                  <a:lnTo>
                    <a:pt x="5319" y="450"/>
                  </a:lnTo>
                  <a:lnTo>
                    <a:pt x="5293" y="450"/>
                  </a:lnTo>
                  <a:lnTo>
                    <a:pt x="5293" y="450"/>
                  </a:lnTo>
                  <a:lnTo>
                    <a:pt x="5266" y="450"/>
                  </a:lnTo>
                  <a:lnTo>
                    <a:pt x="5266" y="450"/>
                  </a:lnTo>
                  <a:lnTo>
                    <a:pt x="5187" y="450"/>
                  </a:lnTo>
                  <a:lnTo>
                    <a:pt x="5125" y="459"/>
                  </a:lnTo>
                  <a:lnTo>
                    <a:pt x="5125" y="459"/>
                  </a:lnTo>
                  <a:lnTo>
                    <a:pt x="5116" y="459"/>
                  </a:lnTo>
                  <a:lnTo>
                    <a:pt x="5116" y="459"/>
                  </a:lnTo>
                  <a:lnTo>
                    <a:pt x="5098" y="477"/>
                  </a:lnTo>
                  <a:lnTo>
                    <a:pt x="5090" y="495"/>
                  </a:lnTo>
                  <a:lnTo>
                    <a:pt x="5090" y="495"/>
                  </a:lnTo>
                  <a:lnTo>
                    <a:pt x="5090" y="503"/>
                  </a:lnTo>
                  <a:lnTo>
                    <a:pt x="5090" y="503"/>
                  </a:lnTo>
                  <a:lnTo>
                    <a:pt x="5090" y="512"/>
                  </a:lnTo>
                  <a:lnTo>
                    <a:pt x="5098" y="530"/>
                  </a:lnTo>
                  <a:lnTo>
                    <a:pt x="5098" y="530"/>
                  </a:lnTo>
                  <a:lnTo>
                    <a:pt x="5107" y="539"/>
                  </a:lnTo>
                  <a:lnTo>
                    <a:pt x="5107" y="539"/>
                  </a:lnTo>
                  <a:lnTo>
                    <a:pt x="5098" y="548"/>
                  </a:lnTo>
                  <a:lnTo>
                    <a:pt x="5098" y="548"/>
                  </a:lnTo>
                  <a:lnTo>
                    <a:pt x="5098" y="556"/>
                  </a:lnTo>
                  <a:lnTo>
                    <a:pt x="5098" y="565"/>
                  </a:lnTo>
                  <a:lnTo>
                    <a:pt x="5098" y="565"/>
                  </a:lnTo>
                  <a:lnTo>
                    <a:pt x="5098" y="583"/>
                  </a:lnTo>
                  <a:lnTo>
                    <a:pt x="5098" y="583"/>
                  </a:lnTo>
                  <a:lnTo>
                    <a:pt x="5134" y="601"/>
                  </a:lnTo>
                  <a:lnTo>
                    <a:pt x="5178" y="609"/>
                  </a:lnTo>
                  <a:lnTo>
                    <a:pt x="5178" y="609"/>
                  </a:lnTo>
                  <a:lnTo>
                    <a:pt x="5178" y="609"/>
                  </a:lnTo>
                  <a:lnTo>
                    <a:pt x="5178" y="609"/>
                  </a:lnTo>
                  <a:lnTo>
                    <a:pt x="5196" y="618"/>
                  </a:lnTo>
                  <a:lnTo>
                    <a:pt x="5204" y="627"/>
                  </a:lnTo>
                  <a:lnTo>
                    <a:pt x="5204" y="627"/>
                  </a:lnTo>
                  <a:lnTo>
                    <a:pt x="5213" y="645"/>
                  </a:lnTo>
                  <a:lnTo>
                    <a:pt x="5204" y="653"/>
                  </a:lnTo>
                  <a:lnTo>
                    <a:pt x="5204" y="653"/>
                  </a:lnTo>
                  <a:lnTo>
                    <a:pt x="5204" y="653"/>
                  </a:lnTo>
                  <a:lnTo>
                    <a:pt x="5204" y="653"/>
                  </a:lnTo>
                  <a:lnTo>
                    <a:pt x="5196" y="653"/>
                  </a:lnTo>
                  <a:lnTo>
                    <a:pt x="5196" y="653"/>
                  </a:lnTo>
                  <a:lnTo>
                    <a:pt x="5160" y="645"/>
                  </a:lnTo>
                  <a:lnTo>
                    <a:pt x="5125" y="618"/>
                  </a:lnTo>
                  <a:lnTo>
                    <a:pt x="5125" y="618"/>
                  </a:lnTo>
                  <a:lnTo>
                    <a:pt x="5090" y="609"/>
                  </a:lnTo>
                  <a:lnTo>
                    <a:pt x="5054" y="592"/>
                  </a:lnTo>
                  <a:lnTo>
                    <a:pt x="4993" y="583"/>
                  </a:lnTo>
                  <a:lnTo>
                    <a:pt x="4993" y="583"/>
                  </a:lnTo>
                  <a:lnTo>
                    <a:pt x="4984" y="583"/>
                  </a:lnTo>
                  <a:lnTo>
                    <a:pt x="4984" y="583"/>
                  </a:lnTo>
                  <a:lnTo>
                    <a:pt x="4975" y="574"/>
                  </a:lnTo>
                  <a:lnTo>
                    <a:pt x="4975" y="574"/>
                  </a:lnTo>
                  <a:lnTo>
                    <a:pt x="4966" y="565"/>
                  </a:lnTo>
                  <a:lnTo>
                    <a:pt x="4948" y="565"/>
                  </a:lnTo>
                  <a:lnTo>
                    <a:pt x="4948" y="565"/>
                  </a:lnTo>
                  <a:lnTo>
                    <a:pt x="4931" y="574"/>
                  </a:lnTo>
                  <a:lnTo>
                    <a:pt x="4913" y="583"/>
                  </a:lnTo>
                  <a:lnTo>
                    <a:pt x="4913" y="583"/>
                  </a:lnTo>
                  <a:lnTo>
                    <a:pt x="4904" y="592"/>
                  </a:lnTo>
                  <a:lnTo>
                    <a:pt x="4904" y="601"/>
                  </a:lnTo>
                  <a:lnTo>
                    <a:pt x="4904" y="601"/>
                  </a:lnTo>
                  <a:lnTo>
                    <a:pt x="4904" y="609"/>
                  </a:lnTo>
                  <a:lnTo>
                    <a:pt x="4922" y="609"/>
                  </a:lnTo>
                  <a:lnTo>
                    <a:pt x="4922" y="609"/>
                  </a:lnTo>
                  <a:lnTo>
                    <a:pt x="4922" y="609"/>
                  </a:lnTo>
                  <a:lnTo>
                    <a:pt x="4931" y="609"/>
                  </a:lnTo>
                  <a:lnTo>
                    <a:pt x="4931" y="609"/>
                  </a:lnTo>
                  <a:lnTo>
                    <a:pt x="4931" y="618"/>
                  </a:lnTo>
                  <a:lnTo>
                    <a:pt x="4931" y="618"/>
                  </a:lnTo>
                  <a:lnTo>
                    <a:pt x="4931" y="627"/>
                  </a:lnTo>
                  <a:lnTo>
                    <a:pt x="4948" y="636"/>
                  </a:lnTo>
                  <a:lnTo>
                    <a:pt x="4948" y="636"/>
                  </a:lnTo>
                  <a:lnTo>
                    <a:pt x="4957" y="636"/>
                  </a:lnTo>
                  <a:lnTo>
                    <a:pt x="4957" y="636"/>
                  </a:lnTo>
                  <a:lnTo>
                    <a:pt x="4948" y="636"/>
                  </a:lnTo>
                  <a:lnTo>
                    <a:pt x="4948" y="636"/>
                  </a:lnTo>
                  <a:lnTo>
                    <a:pt x="4922" y="627"/>
                  </a:lnTo>
                  <a:lnTo>
                    <a:pt x="4922" y="627"/>
                  </a:lnTo>
                  <a:lnTo>
                    <a:pt x="4904" y="618"/>
                  </a:lnTo>
                  <a:lnTo>
                    <a:pt x="4896" y="618"/>
                  </a:lnTo>
                  <a:lnTo>
                    <a:pt x="4896" y="618"/>
                  </a:lnTo>
                  <a:lnTo>
                    <a:pt x="4869" y="627"/>
                  </a:lnTo>
                  <a:lnTo>
                    <a:pt x="4851" y="645"/>
                  </a:lnTo>
                  <a:lnTo>
                    <a:pt x="4851" y="645"/>
                  </a:lnTo>
                  <a:lnTo>
                    <a:pt x="4843" y="653"/>
                  </a:lnTo>
                  <a:lnTo>
                    <a:pt x="4843" y="653"/>
                  </a:lnTo>
                  <a:lnTo>
                    <a:pt x="4860" y="680"/>
                  </a:lnTo>
                  <a:lnTo>
                    <a:pt x="4896" y="706"/>
                  </a:lnTo>
                  <a:lnTo>
                    <a:pt x="4896" y="706"/>
                  </a:lnTo>
                  <a:lnTo>
                    <a:pt x="4887" y="706"/>
                  </a:lnTo>
                  <a:lnTo>
                    <a:pt x="4860" y="706"/>
                  </a:lnTo>
                  <a:lnTo>
                    <a:pt x="4860" y="706"/>
                  </a:lnTo>
                  <a:lnTo>
                    <a:pt x="4843" y="706"/>
                  </a:lnTo>
                  <a:lnTo>
                    <a:pt x="4843" y="706"/>
                  </a:lnTo>
                  <a:lnTo>
                    <a:pt x="4843" y="706"/>
                  </a:lnTo>
                  <a:lnTo>
                    <a:pt x="4843" y="706"/>
                  </a:lnTo>
                  <a:lnTo>
                    <a:pt x="4825" y="706"/>
                  </a:lnTo>
                  <a:lnTo>
                    <a:pt x="4825" y="706"/>
                  </a:lnTo>
                  <a:lnTo>
                    <a:pt x="4816" y="698"/>
                  </a:lnTo>
                  <a:lnTo>
                    <a:pt x="4816" y="698"/>
                  </a:lnTo>
                  <a:lnTo>
                    <a:pt x="4825" y="689"/>
                  </a:lnTo>
                  <a:lnTo>
                    <a:pt x="4825" y="680"/>
                  </a:lnTo>
                  <a:lnTo>
                    <a:pt x="4825" y="680"/>
                  </a:lnTo>
                  <a:lnTo>
                    <a:pt x="4816" y="671"/>
                  </a:lnTo>
                  <a:lnTo>
                    <a:pt x="4816" y="671"/>
                  </a:lnTo>
                  <a:lnTo>
                    <a:pt x="4816" y="653"/>
                  </a:lnTo>
                  <a:lnTo>
                    <a:pt x="4825" y="636"/>
                  </a:lnTo>
                  <a:lnTo>
                    <a:pt x="4825" y="636"/>
                  </a:lnTo>
                  <a:lnTo>
                    <a:pt x="4834" y="627"/>
                  </a:lnTo>
                  <a:lnTo>
                    <a:pt x="4834" y="627"/>
                  </a:lnTo>
                  <a:lnTo>
                    <a:pt x="4834" y="601"/>
                  </a:lnTo>
                  <a:lnTo>
                    <a:pt x="4834" y="583"/>
                  </a:lnTo>
                  <a:lnTo>
                    <a:pt x="4834" y="583"/>
                  </a:lnTo>
                  <a:lnTo>
                    <a:pt x="4834" y="574"/>
                  </a:lnTo>
                  <a:lnTo>
                    <a:pt x="4834" y="574"/>
                  </a:lnTo>
                  <a:lnTo>
                    <a:pt x="4825" y="556"/>
                  </a:lnTo>
                  <a:lnTo>
                    <a:pt x="4807" y="548"/>
                  </a:lnTo>
                  <a:lnTo>
                    <a:pt x="4798" y="548"/>
                  </a:lnTo>
                  <a:lnTo>
                    <a:pt x="4798" y="548"/>
                  </a:lnTo>
                  <a:lnTo>
                    <a:pt x="4798" y="548"/>
                  </a:lnTo>
                  <a:lnTo>
                    <a:pt x="4781" y="548"/>
                  </a:lnTo>
                  <a:lnTo>
                    <a:pt x="4781" y="565"/>
                  </a:lnTo>
                  <a:lnTo>
                    <a:pt x="4781" y="565"/>
                  </a:lnTo>
                  <a:lnTo>
                    <a:pt x="4781" y="565"/>
                  </a:lnTo>
                  <a:lnTo>
                    <a:pt x="4781" y="574"/>
                  </a:lnTo>
                  <a:lnTo>
                    <a:pt x="4781" y="574"/>
                  </a:lnTo>
                  <a:lnTo>
                    <a:pt x="4781" y="592"/>
                  </a:lnTo>
                  <a:lnTo>
                    <a:pt x="4763" y="618"/>
                  </a:lnTo>
                  <a:lnTo>
                    <a:pt x="4763" y="618"/>
                  </a:lnTo>
                  <a:lnTo>
                    <a:pt x="4763" y="627"/>
                  </a:lnTo>
                  <a:lnTo>
                    <a:pt x="4763" y="627"/>
                  </a:lnTo>
                  <a:lnTo>
                    <a:pt x="4754" y="636"/>
                  </a:lnTo>
                  <a:lnTo>
                    <a:pt x="4737" y="636"/>
                  </a:lnTo>
                  <a:lnTo>
                    <a:pt x="4728" y="645"/>
                  </a:lnTo>
                  <a:lnTo>
                    <a:pt x="4728" y="645"/>
                  </a:lnTo>
                  <a:lnTo>
                    <a:pt x="4719" y="645"/>
                  </a:lnTo>
                  <a:lnTo>
                    <a:pt x="4719" y="645"/>
                  </a:lnTo>
                  <a:lnTo>
                    <a:pt x="4701" y="653"/>
                  </a:lnTo>
                  <a:lnTo>
                    <a:pt x="4701" y="653"/>
                  </a:lnTo>
                  <a:lnTo>
                    <a:pt x="4701" y="662"/>
                  </a:lnTo>
                  <a:lnTo>
                    <a:pt x="4701" y="662"/>
                  </a:lnTo>
                  <a:lnTo>
                    <a:pt x="4684" y="671"/>
                  </a:lnTo>
                  <a:lnTo>
                    <a:pt x="4684" y="671"/>
                  </a:lnTo>
                  <a:lnTo>
                    <a:pt x="4684" y="680"/>
                  </a:lnTo>
                  <a:lnTo>
                    <a:pt x="4684" y="680"/>
                  </a:lnTo>
                  <a:lnTo>
                    <a:pt x="4675" y="689"/>
                  </a:lnTo>
                  <a:lnTo>
                    <a:pt x="4675" y="689"/>
                  </a:lnTo>
                  <a:lnTo>
                    <a:pt x="4675" y="698"/>
                  </a:lnTo>
                  <a:lnTo>
                    <a:pt x="4675" y="706"/>
                  </a:lnTo>
                  <a:lnTo>
                    <a:pt x="4675" y="706"/>
                  </a:lnTo>
                  <a:lnTo>
                    <a:pt x="4737" y="777"/>
                  </a:lnTo>
                  <a:lnTo>
                    <a:pt x="4737" y="777"/>
                  </a:lnTo>
                  <a:lnTo>
                    <a:pt x="4728" y="795"/>
                  </a:lnTo>
                  <a:lnTo>
                    <a:pt x="4719" y="804"/>
                  </a:lnTo>
                  <a:lnTo>
                    <a:pt x="4719" y="804"/>
                  </a:lnTo>
                  <a:lnTo>
                    <a:pt x="4710" y="839"/>
                  </a:lnTo>
                  <a:lnTo>
                    <a:pt x="4710" y="865"/>
                  </a:lnTo>
                  <a:lnTo>
                    <a:pt x="4710" y="901"/>
                  </a:lnTo>
                  <a:lnTo>
                    <a:pt x="4710" y="901"/>
                  </a:lnTo>
                  <a:lnTo>
                    <a:pt x="4701" y="909"/>
                  </a:lnTo>
                  <a:lnTo>
                    <a:pt x="4710" y="927"/>
                  </a:lnTo>
                  <a:lnTo>
                    <a:pt x="4710" y="927"/>
                  </a:lnTo>
                  <a:lnTo>
                    <a:pt x="4719" y="936"/>
                  </a:lnTo>
                  <a:lnTo>
                    <a:pt x="4728" y="936"/>
                  </a:lnTo>
                  <a:lnTo>
                    <a:pt x="4728" y="936"/>
                  </a:lnTo>
                  <a:lnTo>
                    <a:pt x="4746" y="936"/>
                  </a:lnTo>
                  <a:lnTo>
                    <a:pt x="4746" y="936"/>
                  </a:lnTo>
                  <a:lnTo>
                    <a:pt x="4754" y="936"/>
                  </a:lnTo>
                  <a:lnTo>
                    <a:pt x="4754" y="936"/>
                  </a:lnTo>
                  <a:lnTo>
                    <a:pt x="4772" y="936"/>
                  </a:lnTo>
                  <a:lnTo>
                    <a:pt x="4772" y="936"/>
                  </a:lnTo>
                  <a:lnTo>
                    <a:pt x="4790" y="936"/>
                  </a:lnTo>
                  <a:lnTo>
                    <a:pt x="4790" y="936"/>
                  </a:lnTo>
                  <a:lnTo>
                    <a:pt x="4798" y="927"/>
                  </a:lnTo>
                  <a:lnTo>
                    <a:pt x="4798" y="927"/>
                  </a:lnTo>
                  <a:lnTo>
                    <a:pt x="4825" y="927"/>
                  </a:lnTo>
                  <a:lnTo>
                    <a:pt x="4825" y="927"/>
                  </a:lnTo>
                  <a:lnTo>
                    <a:pt x="4860" y="927"/>
                  </a:lnTo>
                  <a:lnTo>
                    <a:pt x="4860" y="927"/>
                  </a:lnTo>
                  <a:lnTo>
                    <a:pt x="4851" y="927"/>
                  </a:lnTo>
                  <a:lnTo>
                    <a:pt x="4851" y="927"/>
                  </a:lnTo>
                  <a:lnTo>
                    <a:pt x="4834" y="936"/>
                  </a:lnTo>
                  <a:lnTo>
                    <a:pt x="4834" y="936"/>
                  </a:lnTo>
                  <a:lnTo>
                    <a:pt x="4816" y="936"/>
                  </a:lnTo>
                  <a:lnTo>
                    <a:pt x="4816" y="936"/>
                  </a:lnTo>
                  <a:lnTo>
                    <a:pt x="4781" y="945"/>
                  </a:lnTo>
                  <a:lnTo>
                    <a:pt x="4763" y="954"/>
                  </a:lnTo>
                  <a:lnTo>
                    <a:pt x="4763" y="954"/>
                  </a:lnTo>
                  <a:lnTo>
                    <a:pt x="4754" y="971"/>
                  </a:lnTo>
                  <a:lnTo>
                    <a:pt x="4754" y="989"/>
                  </a:lnTo>
                  <a:lnTo>
                    <a:pt x="4763" y="1033"/>
                  </a:lnTo>
                  <a:lnTo>
                    <a:pt x="4772" y="1042"/>
                  </a:lnTo>
                  <a:lnTo>
                    <a:pt x="4772" y="1042"/>
                  </a:lnTo>
                  <a:lnTo>
                    <a:pt x="4763" y="1051"/>
                  </a:lnTo>
                  <a:lnTo>
                    <a:pt x="4754" y="1060"/>
                  </a:lnTo>
                  <a:lnTo>
                    <a:pt x="4728" y="1086"/>
                  </a:lnTo>
                  <a:lnTo>
                    <a:pt x="4728" y="1086"/>
                  </a:lnTo>
                  <a:lnTo>
                    <a:pt x="4719" y="1104"/>
                  </a:lnTo>
                  <a:lnTo>
                    <a:pt x="4719" y="1104"/>
                  </a:lnTo>
                  <a:lnTo>
                    <a:pt x="4701" y="1121"/>
                  </a:lnTo>
                  <a:lnTo>
                    <a:pt x="4693" y="1130"/>
                  </a:lnTo>
                  <a:lnTo>
                    <a:pt x="4693" y="1130"/>
                  </a:lnTo>
                  <a:lnTo>
                    <a:pt x="4675" y="1139"/>
                  </a:lnTo>
                  <a:lnTo>
                    <a:pt x="4675" y="1139"/>
                  </a:lnTo>
                  <a:lnTo>
                    <a:pt x="4640" y="1157"/>
                  </a:lnTo>
                  <a:lnTo>
                    <a:pt x="4631" y="1165"/>
                  </a:lnTo>
                  <a:lnTo>
                    <a:pt x="4631" y="1183"/>
                  </a:lnTo>
                  <a:lnTo>
                    <a:pt x="4631" y="1183"/>
                  </a:lnTo>
                  <a:lnTo>
                    <a:pt x="4631" y="1183"/>
                  </a:lnTo>
                  <a:lnTo>
                    <a:pt x="4631" y="1183"/>
                  </a:lnTo>
                  <a:lnTo>
                    <a:pt x="4622" y="1183"/>
                  </a:lnTo>
                  <a:lnTo>
                    <a:pt x="4622" y="1183"/>
                  </a:lnTo>
                  <a:lnTo>
                    <a:pt x="4604" y="1183"/>
                  </a:lnTo>
                  <a:lnTo>
                    <a:pt x="4587" y="1174"/>
                  </a:lnTo>
                  <a:lnTo>
                    <a:pt x="4587" y="1174"/>
                  </a:lnTo>
                  <a:lnTo>
                    <a:pt x="4569" y="1165"/>
                  </a:lnTo>
                  <a:lnTo>
                    <a:pt x="4569" y="1165"/>
                  </a:lnTo>
                  <a:lnTo>
                    <a:pt x="4569" y="1157"/>
                  </a:lnTo>
                  <a:lnTo>
                    <a:pt x="4569" y="1157"/>
                  </a:lnTo>
                  <a:lnTo>
                    <a:pt x="4569" y="1157"/>
                  </a:lnTo>
                  <a:lnTo>
                    <a:pt x="4569" y="1157"/>
                  </a:lnTo>
                  <a:lnTo>
                    <a:pt x="4578" y="1157"/>
                  </a:lnTo>
                  <a:lnTo>
                    <a:pt x="4578" y="1157"/>
                  </a:lnTo>
                  <a:lnTo>
                    <a:pt x="4578" y="1157"/>
                  </a:lnTo>
                  <a:lnTo>
                    <a:pt x="4596" y="1157"/>
                  </a:lnTo>
                  <a:lnTo>
                    <a:pt x="4596" y="1139"/>
                  </a:lnTo>
                  <a:lnTo>
                    <a:pt x="4596" y="1139"/>
                  </a:lnTo>
                  <a:lnTo>
                    <a:pt x="4596" y="1139"/>
                  </a:lnTo>
                  <a:lnTo>
                    <a:pt x="4596" y="1139"/>
                  </a:lnTo>
                  <a:lnTo>
                    <a:pt x="4604" y="1130"/>
                  </a:lnTo>
                  <a:lnTo>
                    <a:pt x="4613" y="1130"/>
                  </a:lnTo>
                  <a:lnTo>
                    <a:pt x="4613" y="1130"/>
                  </a:lnTo>
                  <a:lnTo>
                    <a:pt x="4622" y="1130"/>
                  </a:lnTo>
                  <a:lnTo>
                    <a:pt x="4631" y="1113"/>
                  </a:lnTo>
                  <a:lnTo>
                    <a:pt x="4631" y="1113"/>
                  </a:lnTo>
                  <a:lnTo>
                    <a:pt x="4631" y="1113"/>
                  </a:lnTo>
                  <a:lnTo>
                    <a:pt x="4631" y="1104"/>
                  </a:lnTo>
                  <a:lnTo>
                    <a:pt x="4631" y="1104"/>
                  </a:lnTo>
                  <a:lnTo>
                    <a:pt x="4631" y="1104"/>
                  </a:lnTo>
                  <a:lnTo>
                    <a:pt x="4631" y="1104"/>
                  </a:lnTo>
                  <a:lnTo>
                    <a:pt x="4640" y="1086"/>
                  </a:lnTo>
                  <a:lnTo>
                    <a:pt x="4640" y="1086"/>
                  </a:lnTo>
                  <a:lnTo>
                    <a:pt x="4640" y="1086"/>
                  </a:lnTo>
                  <a:lnTo>
                    <a:pt x="4640" y="1086"/>
                  </a:lnTo>
                  <a:lnTo>
                    <a:pt x="4657" y="1077"/>
                  </a:lnTo>
                  <a:lnTo>
                    <a:pt x="4657" y="1077"/>
                  </a:lnTo>
                  <a:lnTo>
                    <a:pt x="4657" y="1077"/>
                  </a:lnTo>
                  <a:lnTo>
                    <a:pt x="4666" y="1068"/>
                  </a:lnTo>
                  <a:lnTo>
                    <a:pt x="4666" y="1068"/>
                  </a:lnTo>
                  <a:lnTo>
                    <a:pt x="4666" y="1060"/>
                  </a:lnTo>
                  <a:lnTo>
                    <a:pt x="4666" y="1060"/>
                  </a:lnTo>
                  <a:lnTo>
                    <a:pt x="4684" y="1060"/>
                  </a:lnTo>
                  <a:lnTo>
                    <a:pt x="4693" y="1042"/>
                  </a:lnTo>
                  <a:lnTo>
                    <a:pt x="4693" y="1033"/>
                  </a:lnTo>
                  <a:lnTo>
                    <a:pt x="4693" y="1033"/>
                  </a:lnTo>
                  <a:lnTo>
                    <a:pt x="4684" y="1024"/>
                  </a:lnTo>
                  <a:lnTo>
                    <a:pt x="4684" y="1024"/>
                  </a:lnTo>
                  <a:lnTo>
                    <a:pt x="4684" y="1015"/>
                  </a:lnTo>
                  <a:lnTo>
                    <a:pt x="4684" y="1015"/>
                  </a:lnTo>
                  <a:lnTo>
                    <a:pt x="4693" y="1007"/>
                  </a:lnTo>
                  <a:lnTo>
                    <a:pt x="4693" y="1007"/>
                  </a:lnTo>
                  <a:lnTo>
                    <a:pt x="4710" y="998"/>
                  </a:lnTo>
                  <a:lnTo>
                    <a:pt x="4710" y="989"/>
                  </a:lnTo>
                  <a:lnTo>
                    <a:pt x="4710" y="980"/>
                  </a:lnTo>
                  <a:lnTo>
                    <a:pt x="4710" y="980"/>
                  </a:lnTo>
                  <a:lnTo>
                    <a:pt x="4710" y="971"/>
                  </a:lnTo>
                  <a:lnTo>
                    <a:pt x="4701" y="962"/>
                  </a:lnTo>
                  <a:lnTo>
                    <a:pt x="4701" y="962"/>
                  </a:lnTo>
                  <a:lnTo>
                    <a:pt x="4701" y="962"/>
                  </a:lnTo>
                  <a:lnTo>
                    <a:pt x="4701" y="962"/>
                  </a:lnTo>
                  <a:lnTo>
                    <a:pt x="4666" y="936"/>
                  </a:lnTo>
                  <a:lnTo>
                    <a:pt x="4657" y="927"/>
                  </a:lnTo>
                  <a:lnTo>
                    <a:pt x="4657" y="927"/>
                  </a:lnTo>
                  <a:lnTo>
                    <a:pt x="4657" y="927"/>
                  </a:lnTo>
                  <a:lnTo>
                    <a:pt x="4657" y="901"/>
                  </a:lnTo>
                  <a:lnTo>
                    <a:pt x="4657" y="901"/>
                  </a:lnTo>
                  <a:lnTo>
                    <a:pt x="4657" y="892"/>
                  </a:lnTo>
                  <a:lnTo>
                    <a:pt x="4657" y="892"/>
                  </a:lnTo>
                  <a:lnTo>
                    <a:pt x="4657" y="874"/>
                  </a:lnTo>
                  <a:lnTo>
                    <a:pt x="4657" y="874"/>
                  </a:lnTo>
                  <a:lnTo>
                    <a:pt x="4657" y="865"/>
                  </a:lnTo>
                  <a:lnTo>
                    <a:pt x="4657" y="830"/>
                  </a:lnTo>
                  <a:lnTo>
                    <a:pt x="4657" y="830"/>
                  </a:lnTo>
                  <a:lnTo>
                    <a:pt x="4657" y="812"/>
                  </a:lnTo>
                  <a:lnTo>
                    <a:pt x="4657" y="812"/>
                  </a:lnTo>
                  <a:lnTo>
                    <a:pt x="4666" y="795"/>
                  </a:lnTo>
                  <a:lnTo>
                    <a:pt x="4666" y="795"/>
                  </a:lnTo>
                  <a:lnTo>
                    <a:pt x="4666" y="786"/>
                  </a:lnTo>
                  <a:lnTo>
                    <a:pt x="4666" y="786"/>
                  </a:lnTo>
                  <a:lnTo>
                    <a:pt x="4666" y="786"/>
                  </a:lnTo>
                  <a:lnTo>
                    <a:pt x="4666" y="786"/>
                  </a:lnTo>
                  <a:lnTo>
                    <a:pt x="4675" y="759"/>
                  </a:lnTo>
                  <a:lnTo>
                    <a:pt x="4675" y="759"/>
                  </a:lnTo>
                  <a:lnTo>
                    <a:pt x="4666" y="742"/>
                  </a:lnTo>
                  <a:lnTo>
                    <a:pt x="4657" y="715"/>
                  </a:lnTo>
                  <a:lnTo>
                    <a:pt x="4640" y="706"/>
                  </a:lnTo>
                  <a:lnTo>
                    <a:pt x="4622" y="698"/>
                  </a:lnTo>
                  <a:lnTo>
                    <a:pt x="4622" y="698"/>
                  </a:lnTo>
                  <a:lnTo>
                    <a:pt x="4622" y="689"/>
                  </a:lnTo>
                  <a:lnTo>
                    <a:pt x="4622" y="689"/>
                  </a:lnTo>
                  <a:lnTo>
                    <a:pt x="4622" y="689"/>
                  </a:lnTo>
                  <a:lnTo>
                    <a:pt x="4622" y="689"/>
                  </a:lnTo>
                  <a:lnTo>
                    <a:pt x="4640" y="662"/>
                  </a:lnTo>
                  <a:lnTo>
                    <a:pt x="4640" y="662"/>
                  </a:lnTo>
                  <a:lnTo>
                    <a:pt x="4657" y="636"/>
                  </a:lnTo>
                  <a:lnTo>
                    <a:pt x="4666" y="609"/>
                  </a:lnTo>
                  <a:lnTo>
                    <a:pt x="4675" y="565"/>
                  </a:lnTo>
                  <a:lnTo>
                    <a:pt x="4675" y="565"/>
                  </a:lnTo>
                  <a:lnTo>
                    <a:pt x="4666" y="556"/>
                  </a:lnTo>
                  <a:lnTo>
                    <a:pt x="4666" y="556"/>
                  </a:lnTo>
                  <a:lnTo>
                    <a:pt x="4631" y="539"/>
                  </a:lnTo>
                  <a:lnTo>
                    <a:pt x="4596" y="530"/>
                  </a:lnTo>
                  <a:lnTo>
                    <a:pt x="4596" y="530"/>
                  </a:lnTo>
                  <a:lnTo>
                    <a:pt x="4587" y="539"/>
                  </a:lnTo>
                  <a:lnTo>
                    <a:pt x="4587" y="539"/>
                  </a:lnTo>
                  <a:lnTo>
                    <a:pt x="4534" y="539"/>
                  </a:lnTo>
                  <a:lnTo>
                    <a:pt x="4490" y="530"/>
                  </a:lnTo>
                  <a:lnTo>
                    <a:pt x="4490" y="530"/>
                  </a:lnTo>
                  <a:lnTo>
                    <a:pt x="4481" y="530"/>
                  </a:lnTo>
                  <a:lnTo>
                    <a:pt x="4481" y="530"/>
                  </a:lnTo>
                  <a:lnTo>
                    <a:pt x="4472" y="530"/>
                  </a:lnTo>
                  <a:lnTo>
                    <a:pt x="4463" y="539"/>
                  </a:lnTo>
                  <a:lnTo>
                    <a:pt x="4446" y="556"/>
                  </a:lnTo>
                  <a:lnTo>
                    <a:pt x="4446" y="556"/>
                  </a:lnTo>
                  <a:lnTo>
                    <a:pt x="4446" y="565"/>
                  </a:lnTo>
                  <a:lnTo>
                    <a:pt x="4446" y="574"/>
                  </a:lnTo>
                  <a:lnTo>
                    <a:pt x="4446" y="574"/>
                  </a:lnTo>
                  <a:lnTo>
                    <a:pt x="4446" y="574"/>
                  </a:lnTo>
                  <a:lnTo>
                    <a:pt x="4437" y="583"/>
                  </a:lnTo>
                  <a:lnTo>
                    <a:pt x="4437" y="583"/>
                  </a:lnTo>
                  <a:lnTo>
                    <a:pt x="4410" y="645"/>
                  </a:lnTo>
                  <a:lnTo>
                    <a:pt x="4410" y="645"/>
                  </a:lnTo>
                  <a:lnTo>
                    <a:pt x="4393" y="662"/>
                  </a:lnTo>
                  <a:lnTo>
                    <a:pt x="4384" y="680"/>
                  </a:lnTo>
                  <a:lnTo>
                    <a:pt x="4349" y="689"/>
                  </a:lnTo>
                  <a:lnTo>
                    <a:pt x="4349" y="689"/>
                  </a:lnTo>
                  <a:lnTo>
                    <a:pt x="4340" y="698"/>
                  </a:lnTo>
                  <a:lnTo>
                    <a:pt x="4340" y="698"/>
                  </a:lnTo>
                  <a:lnTo>
                    <a:pt x="4340" y="698"/>
                  </a:lnTo>
                  <a:lnTo>
                    <a:pt x="4340" y="698"/>
                  </a:lnTo>
                  <a:lnTo>
                    <a:pt x="4322" y="706"/>
                  </a:lnTo>
                  <a:lnTo>
                    <a:pt x="4304" y="724"/>
                  </a:lnTo>
                  <a:lnTo>
                    <a:pt x="4304" y="724"/>
                  </a:lnTo>
                  <a:lnTo>
                    <a:pt x="4304" y="733"/>
                  </a:lnTo>
                  <a:lnTo>
                    <a:pt x="4304" y="742"/>
                  </a:lnTo>
                  <a:lnTo>
                    <a:pt x="4304" y="742"/>
                  </a:lnTo>
                  <a:lnTo>
                    <a:pt x="4313" y="759"/>
                  </a:lnTo>
                  <a:lnTo>
                    <a:pt x="4313" y="759"/>
                  </a:lnTo>
                  <a:lnTo>
                    <a:pt x="4322" y="768"/>
                  </a:lnTo>
                  <a:lnTo>
                    <a:pt x="4340" y="759"/>
                  </a:lnTo>
                  <a:lnTo>
                    <a:pt x="4340" y="759"/>
                  </a:lnTo>
                  <a:lnTo>
                    <a:pt x="4340" y="759"/>
                  </a:lnTo>
                  <a:lnTo>
                    <a:pt x="4340" y="759"/>
                  </a:lnTo>
                  <a:lnTo>
                    <a:pt x="4340" y="768"/>
                  </a:lnTo>
                  <a:lnTo>
                    <a:pt x="4340" y="768"/>
                  </a:lnTo>
                  <a:lnTo>
                    <a:pt x="4349" y="768"/>
                  </a:lnTo>
                  <a:lnTo>
                    <a:pt x="4349" y="768"/>
                  </a:lnTo>
                  <a:lnTo>
                    <a:pt x="4340" y="786"/>
                  </a:lnTo>
                  <a:lnTo>
                    <a:pt x="4340" y="786"/>
                  </a:lnTo>
                  <a:lnTo>
                    <a:pt x="4331" y="795"/>
                  </a:lnTo>
                  <a:lnTo>
                    <a:pt x="4331" y="804"/>
                  </a:lnTo>
                  <a:lnTo>
                    <a:pt x="4331" y="804"/>
                  </a:lnTo>
                  <a:lnTo>
                    <a:pt x="4340" y="821"/>
                  </a:lnTo>
                  <a:lnTo>
                    <a:pt x="4340" y="821"/>
                  </a:lnTo>
                  <a:lnTo>
                    <a:pt x="4340" y="821"/>
                  </a:lnTo>
                  <a:lnTo>
                    <a:pt x="4340" y="821"/>
                  </a:lnTo>
                  <a:lnTo>
                    <a:pt x="4313" y="839"/>
                  </a:lnTo>
                  <a:lnTo>
                    <a:pt x="4313" y="857"/>
                  </a:lnTo>
                  <a:lnTo>
                    <a:pt x="4313" y="857"/>
                  </a:lnTo>
                  <a:lnTo>
                    <a:pt x="4313" y="874"/>
                  </a:lnTo>
                  <a:lnTo>
                    <a:pt x="4322" y="874"/>
                  </a:lnTo>
                  <a:lnTo>
                    <a:pt x="4349" y="883"/>
                  </a:lnTo>
                  <a:lnTo>
                    <a:pt x="4349" y="883"/>
                  </a:lnTo>
                  <a:lnTo>
                    <a:pt x="4375" y="892"/>
                  </a:lnTo>
                  <a:lnTo>
                    <a:pt x="4375" y="892"/>
                  </a:lnTo>
                  <a:lnTo>
                    <a:pt x="4384" y="901"/>
                  </a:lnTo>
                  <a:lnTo>
                    <a:pt x="4384" y="901"/>
                  </a:lnTo>
                  <a:lnTo>
                    <a:pt x="4393" y="901"/>
                  </a:lnTo>
                  <a:lnTo>
                    <a:pt x="4393" y="909"/>
                  </a:lnTo>
                  <a:lnTo>
                    <a:pt x="4393" y="909"/>
                  </a:lnTo>
                  <a:lnTo>
                    <a:pt x="4393" y="927"/>
                  </a:lnTo>
                  <a:lnTo>
                    <a:pt x="4393" y="927"/>
                  </a:lnTo>
                  <a:lnTo>
                    <a:pt x="4401" y="927"/>
                  </a:lnTo>
                  <a:lnTo>
                    <a:pt x="4401" y="927"/>
                  </a:lnTo>
                  <a:lnTo>
                    <a:pt x="4401" y="936"/>
                  </a:lnTo>
                  <a:lnTo>
                    <a:pt x="4401" y="936"/>
                  </a:lnTo>
                  <a:lnTo>
                    <a:pt x="4410" y="945"/>
                  </a:lnTo>
                  <a:lnTo>
                    <a:pt x="4410" y="945"/>
                  </a:lnTo>
                  <a:lnTo>
                    <a:pt x="4419" y="954"/>
                  </a:lnTo>
                  <a:lnTo>
                    <a:pt x="4437" y="954"/>
                  </a:lnTo>
                  <a:lnTo>
                    <a:pt x="4437" y="954"/>
                  </a:lnTo>
                  <a:lnTo>
                    <a:pt x="4437" y="962"/>
                  </a:lnTo>
                  <a:lnTo>
                    <a:pt x="4437" y="962"/>
                  </a:lnTo>
                  <a:lnTo>
                    <a:pt x="4437" y="962"/>
                  </a:lnTo>
                  <a:lnTo>
                    <a:pt x="4410" y="998"/>
                  </a:lnTo>
                  <a:lnTo>
                    <a:pt x="4410" y="998"/>
                  </a:lnTo>
                  <a:lnTo>
                    <a:pt x="4401" y="989"/>
                  </a:lnTo>
                  <a:lnTo>
                    <a:pt x="4366" y="962"/>
                  </a:lnTo>
                  <a:lnTo>
                    <a:pt x="4366" y="962"/>
                  </a:lnTo>
                  <a:lnTo>
                    <a:pt x="4357" y="954"/>
                  </a:lnTo>
                  <a:lnTo>
                    <a:pt x="4357" y="954"/>
                  </a:lnTo>
                  <a:lnTo>
                    <a:pt x="4349" y="945"/>
                  </a:lnTo>
                  <a:lnTo>
                    <a:pt x="4349" y="945"/>
                  </a:lnTo>
                  <a:lnTo>
                    <a:pt x="4322" y="936"/>
                  </a:lnTo>
                  <a:lnTo>
                    <a:pt x="4322" y="936"/>
                  </a:lnTo>
                  <a:lnTo>
                    <a:pt x="4304" y="927"/>
                  </a:lnTo>
                  <a:lnTo>
                    <a:pt x="4304" y="927"/>
                  </a:lnTo>
                  <a:lnTo>
                    <a:pt x="4296" y="918"/>
                  </a:lnTo>
                  <a:lnTo>
                    <a:pt x="4296" y="918"/>
                  </a:lnTo>
                  <a:lnTo>
                    <a:pt x="4251" y="909"/>
                  </a:lnTo>
                  <a:lnTo>
                    <a:pt x="4251" y="909"/>
                  </a:lnTo>
                  <a:lnTo>
                    <a:pt x="4225" y="901"/>
                  </a:lnTo>
                  <a:lnTo>
                    <a:pt x="4225" y="901"/>
                  </a:lnTo>
                  <a:lnTo>
                    <a:pt x="4225" y="892"/>
                  </a:lnTo>
                  <a:lnTo>
                    <a:pt x="4225" y="892"/>
                  </a:lnTo>
                  <a:lnTo>
                    <a:pt x="4216" y="892"/>
                  </a:lnTo>
                  <a:lnTo>
                    <a:pt x="4216" y="892"/>
                  </a:lnTo>
                  <a:lnTo>
                    <a:pt x="4199" y="892"/>
                  </a:lnTo>
                  <a:lnTo>
                    <a:pt x="4181" y="874"/>
                  </a:lnTo>
                  <a:lnTo>
                    <a:pt x="4181" y="874"/>
                  </a:lnTo>
                  <a:lnTo>
                    <a:pt x="4137" y="857"/>
                  </a:lnTo>
                  <a:lnTo>
                    <a:pt x="4075" y="848"/>
                  </a:lnTo>
                  <a:lnTo>
                    <a:pt x="4066" y="848"/>
                  </a:lnTo>
                  <a:lnTo>
                    <a:pt x="4066" y="848"/>
                  </a:lnTo>
                  <a:lnTo>
                    <a:pt x="4022" y="848"/>
                  </a:lnTo>
                  <a:lnTo>
                    <a:pt x="4022" y="848"/>
                  </a:lnTo>
                  <a:lnTo>
                    <a:pt x="4004" y="848"/>
                  </a:lnTo>
                  <a:lnTo>
                    <a:pt x="4004" y="848"/>
                  </a:lnTo>
                  <a:lnTo>
                    <a:pt x="3978" y="839"/>
                  </a:lnTo>
                  <a:lnTo>
                    <a:pt x="3960" y="839"/>
                  </a:lnTo>
                  <a:lnTo>
                    <a:pt x="3960" y="839"/>
                  </a:lnTo>
                  <a:lnTo>
                    <a:pt x="3960" y="839"/>
                  </a:lnTo>
                  <a:lnTo>
                    <a:pt x="3960" y="839"/>
                  </a:lnTo>
                  <a:lnTo>
                    <a:pt x="3960" y="839"/>
                  </a:lnTo>
                  <a:lnTo>
                    <a:pt x="3960" y="839"/>
                  </a:lnTo>
                  <a:lnTo>
                    <a:pt x="3943" y="821"/>
                  </a:lnTo>
                  <a:lnTo>
                    <a:pt x="3934" y="812"/>
                  </a:lnTo>
                  <a:lnTo>
                    <a:pt x="3934" y="812"/>
                  </a:lnTo>
                  <a:lnTo>
                    <a:pt x="3907" y="804"/>
                  </a:lnTo>
                  <a:lnTo>
                    <a:pt x="3907" y="804"/>
                  </a:lnTo>
                  <a:lnTo>
                    <a:pt x="3899" y="795"/>
                  </a:lnTo>
                  <a:lnTo>
                    <a:pt x="3899" y="795"/>
                  </a:lnTo>
                  <a:lnTo>
                    <a:pt x="3863" y="786"/>
                  </a:lnTo>
                  <a:lnTo>
                    <a:pt x="3846" y="795"/>
                  </a:lnTo>
                  <a:lnTo>
                    <a:pt x="3846" y="795"/>
                  </a:lnTo>
                  <a:lnTo>
                    <a:pt x="3837" y="804"/>
                  </a:lnTo>
                  <a:lnTo>
                    <a:pt x="3837" y="821"/>
                  </a:lnTo>
                  <a:lnTo>
                    <a:pt x="3837" y="821"/>
                  </a:lnTo>
                  <a:lnTo>
                    <a:pt x="3846" y="839"/>
                  </a:lnTo>
                  <a:lnTo>
                    <a:pt x="3863" y="848"/>
                  </a:lnTo>
                  <a:lnTo>
                    <a:pt x="3872" y="848"/>
                  </a:lnTo>
                  <a:lnTo>
                    <a:pt x="3872" y="848"/>
                  </a:lnTo>
                  <a:lnTo>
                    <a:pt x="3881" y="848"/>
                  </a:lnTo>
                  <a:lnTo>
                    <a:pt x="3881" y="848"/>
                  </a:lnTo>
                  <a:lnTo>
                    <a:pt x="3890" y="865"/>
                  </a:lnTo>
                  <a:lnTo>
                    <a:pt x="3899" y="865"/>
                  </a:lnTo>
                  <a:lnTo>
                    <a:pt x="3916" y="865"/>
                  </a:lnTo>
                  <a:lnTo>
                    <a:pt x="3916" y="865"/>
                  </a:lnTo>
                  <a:lnTo>
                    <a:pt x="3943" y="874"/>
                  </a:lnTo>
                  <a:lnTo>
                    <a:pt x="3943" y="874"/>
                  </a:lnTo>
                  <a:lnTo>
                    <a:pt x="3943" y="874"/>
                  </a:lnTo>
                  <a:lnTo>
                    <a:pt x="3943" y="883"/>
                  </a:lnTo>
                  <a:lnTo>
                    <a:pt x="3943" y="883"/>
                  </a:lnTo>
                  <a:lnTo>
                    <a:pt x="3943" y="901"/>
                  </a:lnTo>
                  <a:lnTo>
                    <a:pt x="3943" y="901"/>
                  </a:lnTo>
                  <a:lnTo>
                    <a:pt x="3960" y="918"/>
                  </a:lnTo>
                  <a:lnTo>
                    <a:pt x="3969" y="936"/>
                  </a:lnTo>
                  <a:lnTo>
                    <a:pt x="3969" y="936"/>
                  </a:lnTo>
                  <a:lnTo>
                    <a:pt x="3978" y="945"/>
                  </a:lnTo>
                  <a:lnTo>
                    <a:pt x="3978" y="945"/>
                  </a:lnTo>
                  <a:lnTo>
                    <a:pt x="3960" y="954"/>
                  </a:lnTo>
                  <a:lnTo>
                    <a:pt x="3960" y="954"/>
                  </a:lnTo>
                  <a:lnTo>
                    <a:pt x="3934" y="954"/>
                  </a:lnTo>
                  <a:lnTo>
                    <a:pt x="3916" y="962"/>
                  </a:lnTo>
                  <a:lnTo>
                    <a:pt x="3916" y="962"/>
                  </a:lnTo>
                  <a:lnTo>
                    <a:pt x="3907" y="971"/>
                  </a:lnTo>
                  <a:lnTo>
                    <a:pt x="3907" y="971"/>
                  </a:lnTo>
                  <a:lnTo>
                    <a:pt x="3916" y="989"/>
                  </a:lnTo>
                  <a:lnTo>
                    <a:pt x="3916" y="989"/>
                  </a:lnTo>
                  <a:lnTo>
                    <a:pt x="3916" y="989"/>
                  </a:lnTo>
                  <a:lnTo>
                    <a:pt x="3916" y="989"/>
                  </a:lnTo>
                  <a:lnTo>
                    <a:pt x="3899" y="980"/>
                  </a:lnTo>
                  <a:lnTo>
                    <a:pt x="3899" y="980"/>
                  </a:lnTo>
                  <a:lnTo>
                    <a:pt x="3890" y="971"/>
                  </a:lnTo>
                  <a:lnTo>
                    <a:pt x="3890" y="971"/>
                  </a:lnTo>
                  <a:lnTo>
                    <a:pt x="3890" y="971"/>
                  </a:lnTo>
                  <a:lnTo>
                    <a:pt x="3890" y="971"/>
                  </a:lnTo>
                  <a:lnTo>
                    <a:pt x="3899" y="954"/>
                  </a:lnTo>
                  <a:lnTo>
                    <a:pt x="3899" y="954"/>
                  </a:lnTo>
                  <a:lnTo>
                    <a:pt x="3899" y="945"/>
                  </a:lnTo>
                  <a:lnTo>
                    <a:pt x="3899" y="945"/>
                  </a:lnTo>
                  <a:lnTo>
                    <a:pt x="3854" y="918"/>
                  </a:lnTo>
                  <a:lnTo>
                    <a:pt x="3854" y="918"/>
                  </a:lnTo>
                  <a:lnTo>
                    <a:pt x="3854" y="918"/>
                  </a:lnTo>
                  <a:lnTo>
                    <a:pt x="3854" y="918"/>
                  </a:lnTo>
                  <a:lnTo>
                    <a:pt x="3837" y="927"/>
                  </a:lnTo>
                  <a:lnTo>
                    <a:pt x="3793" y="954"/>
                  </a:lnTo>
                  <a:lnTo>
                    <a:pt x="3793" y="954"/>
                  </a:lnTo>
                  <a:lnTo>
                    <a:pt x="3775" y="962"/>
                  </a:lnTo>
                  <a:lnTo>
                    <a:pt x="3775" y="962"/>
                  </a:lnTo>
                  <a:lnTo>
                    <a:pt x="3766" y="962"/>
                  </a:lnTo>
                  <a:lnTo>
                    <a:pt x="3740" y="962"/>
                  </a:lnTo>
                  <a:lnTo>
                    <a:pt x="3740" y="962"/>
                  </a:lnTo>
                  <a:lnTo>
                    <a:pt x="3704" y="962"/>
                  </a:lnTo>
                  <a:lnTo>
                    <a:pt x="3669" y="962"/>
                  </a:lnTo>
                  <a:lnTo>
                    <a:pt x="3669" y="962"/>
                  </a:lnTo>
                  <a:lnTo>
                    <a:pt x="3643" y="980"/>
                  </a:lnTo>
                  <a:lnTo>
                    <a:pt x="3634" y="998"/>
                  </a:lnTo>
                  <a:lnTo>
                    <a:pt x="3634" y="998"/>
                  </a:lnTo>
                  <a:lnTo>
                    <a:pt x="3625" y="998"/>
                  </a:lnTo>
                  <a:lnTo>
                    <a:pt x="3625" y="998"/>
                  </a:lnTo>
                  <a:lnTo>
                    <a:pt x="3625" y="1007"/>
                  </a:lnTo>
                  <a:lnTo>
                    <a:pt x="3625" y="1007"/>
                  </a:lnTo>
                  <a:lnTo>
                    <a:pt x="3599" y="998"/>
                  </a:lnTo>
                  <a:lnTo>
                    <a:pt x="3581" y="1007"/>
                  </a:lnTo>
                  <a:lnTo>
                    <a:pt x="3581" y="1007"/>
                  </a:lnTo>
                  <a:lnTo>
                    <a:pt x="3554" y="998"/>
                  </a:lnTo>
                  <a:lnTo>
                    <a:pt x="3554" y="998"/>
                  </a:lnTo>
                  <a:lnTo>
                    <a:pt x="3546" y="998"/>
                  </a:lnTo>
                  <a:lnTo>
                    <a:pt x="3546" y="998"/>
                  </a:lnTo>
                  <a:lnTo>
                    <a:pt x="3554" y="998"/>
                  </a:lnTo>
                  <a:lnTo>
                    <a:pt x="3563" y="998"/>
                  </a:lnTo>
                  <a:lnTo>
                    <a:pt x="3563" y="998"/>
                  </a:lnTo>
                  <a:lnTo>
                    <a:pt x="3572" y="989"/>
                  </a:lnTo>
                  <a:lnTo>
                    <a:pt x="3581" y="989"/>
                  </a:lnTo>
                  <a:lnTo>
                    <a:pt x="3581" y="989"/>
                  </a:lnTo>
                  <a:lnTo>
                    <a:pt x="3581" y="971"/>
                  </a:lnTo>
                  <a:lnTo>
                    <a:pt x="3581" y="962"/>
                  </a:lnTo>
                  <a:lnTo>
                    <a:pt x="3581" y="962"/>
                  </a:lnTo>
                  <a:lnTo>
                    <a:pt x="3581" y="954"/>
                  </a:lnTo>
                  <a:lnTo>
                    <a:pt x="3581" y="954"/>
                  </a:lnTo>
                  <a:lnTo>
                    <a:pt x="3590" y="945"/>
                  </a:lnTo>
                  <a:lnTo>
                    <a:pt x="3590" y="936"/>
                  </a:lnTo>
                  <a:lnTo>
                    <a:pt x="3590" y="936"/>
                  </a:lnTo>
                  <a:lnTo>
                    <a:pt x="3581" y="927"/>
                  </a:lnTo>
                  <a:lnTo>
                    <a:pt x="3563" y="927"/>
                  </a:lnTo>
                  <a:lnTo>
                    <a:pt x="3563" y="927"/>
                  </a:lnTo>
                  <a:lnTo>
                    <a:pt x="3528" y="945"/>
                  </a:lnTo>
                  <a:lnTo>
                    <a:pt x="3528" y="945"/>
                  </a:lnTo>
                  <a:lnTo>
                    <a:pt x="3519" y="945"/>
                  </a:lnTo>
                  <a:lnTo>
                    <a:pt x="3519" y="945"/>
                  </a:lnTo>
                  <a:lnTo>
                    <a:pt x="3502" y="954"/>
                  </a:lnTo>
                  <a:lnTo>
                    <a:pt x="3502" y="962"/>
                  </a:lnTo>
                  <a:lnTo>
                    <a:pt x="3502" y="971"/>
                  </a:lnTo>
                  <a:lnTo>
                    <a:pt x="3502" y="971"/>
                  </a:lnTo>
                  <a:lnTo>
                    <a:pt x="3493" y="980"/>
                  </a:lnTo>
                  <a:lnTo>
                    <a:pt x="3493" y="980"/>
                  </a:lnTo>
                  <a:lnTo>
                    <a:pt x="3493" y="980"/>
                  </a:lnTo>
                  <a:lnTo>
                    <a:pt x="3493" y="980"/>
                  </a:lnTo>
                  <a:lnTo>
                    <a:pt x="3493" y="971"/>
                  </a:lnTo>
                  <a:lnTo>
                    <a:pt x="3484" y="971"/>
                  </a:lnTo>
                  <a:lnTo>
                    <a:pt x="3484" y="971"/>
                  </a:lnTo>
                  <a:lnTo>
                    <a:pt x="3475" y="962"/>
                  </a:lnTo>
                  <a:lnTo>
                    <a:pt x="3466" y="962"/>
                  </a:lnTo>
                  <a:lnTo>
                    <a:pt x="3466" y="962"/>
                  </a:lnTo>
                  <a:lnTo>
                    <a:pt x="3396" y="980"/>
                  </a:lnTo>
                  <a:lnTo>
                    <a:pt x="3360" y="989"/>
                  </a:lnTo>
                  <a:lnTo>
                    <a:pt x="3334" y="1007"/>
                  </a:lnTo>
                  <a:lnTo>
                    <a:pt x="3334" y="1007"/>
                  </a:lnTo>
                  <a:lnTo>
                    <a:pt x="3325" y="1015"/>
                  </a:lnTo>
                  <a:lnTo>
                    <a:pt x="3307" y="1024"/>
                  </a:lnTo>
                  <a:lnTo>
                    <a:pt x="3307" y="1024"/>
                  </a:lnTo>
                  <a:lnTo>
                    <a:pt x="3290" y="1033"/>
                  </a:lnTo>
                  <a:lnTo>
                    <a:pt x="3290" y="1033"/>
                  </a:lnTo>
                  <a:lnTo>
                    <a:pt x="3281" y="1042"/>
                  </a:lnTo>
                  <a:lnTo>
                    <a:pt x="3281" y="1042"/>
                  </a:lnTo>
                  <a:lnTo>
                    <a:pt x="3272" y="1042"/>
                  </a:lnTo>
                  <a:lnTo>
                    <a:pt x="3272" y="1042"/>
                  </a:lnTo>
                  <a:lnTo>
                    <a:pt x="3254" y="1051"/>
                  </a:lnTo>
                  <a:lnTo>
                    <a:pt x="3254" y="1051"/>
                  </a:lnTo>
                  <a:lnTo>
                    <a:pt x="3237" y="1051"/>
                  </a:lnTo>
                  <a:lnTo>
                    <a:pt x="3237" y="1051"/>
                  </a:lnTo>
                  <a:lnTo>
                    <a:pt x="3228" y="1051"/>
                  </a:lnTo>
                  <a:lnTo>
                    <a:pt x="3228" y="1051"/>
                  </a:lnTo>
                  <a:lnTo>
                    <a:pt x="3219" y="1060"/>
                  </a:lnTo>
                  <a:lnTo>
                    <a:pt x="3219" y="1060"/>
                  </a:lnTo>
                  <a:lnTo>
                    <a:pt x="3210" y="1077"/>
                  </a:lnTo>
                  <a:lnTo>
                    <a:pt x="3210" y="1095"/>
                  </a:lnTo>
                  <a:lnTo>
                    <a:pt x="3210" y="1121"/>
                  </a:lnTo>
                  <a:lnTo>
                    <a:pt x="3210" y="1121"/>
                  </a:lnTo>
                  <a:lnTo>
                    <a:pt x="3193" y="1121"/>
                  </a:lnTo>
                  <a:lnTo>
                    <a:pt x="3149" y="1121"/>
                  </a:lnTo>
                  <a:lnTo>
                    <a:pt x="3122" y="1121"/>
                  </a:lnTo>
                  <a:lnTo>
                    <a:pt x="3122" y="1121"/>
                  </a:lnTo>
                  <a:lnTo>
                    <a:pt x="3113" y="1121"/>
                  </a:lnTo>
                  <a:lnTo>
                    <a:pt x="3104" y="1113"/>
                  </a:lnTo>
                  <a:lnTo>
                    <a:pt x="3104" y="1113"/>
                  </a:lnTo>
                  <a:lnTo>
                    <a:pt x="3096" y="1104"/>
                  </a:lnTo>
                  <a:lnTo>
                    <a:pt x="3096" y="1104"/>
                  </a:lnTo>
                  <a:lnTo>
                    <a:pt x="3096" y="1095"/>
                  </a:lnTo>
                  <a:lnTo>
                    <a:pt x="3096" y="1095"/>
                  </a:lnTo>
                  <a:lnTo>
                    <a:pt x="3087" y="1086"/>
                  </a:lnTo>
                  <a:lnTo>
                    <a:pt x="3078" y="1086"/>
                  </a:lnTo>
                  <a:lnTo>
                    <a:pt x="3078" y="1086"/>
                  </a:lnTo>
                  <a:lnTo>
                    <a:pt x="3069" y="1077"/>
                  </a:lnTo>
                  <a:lnTo>
                    <a:pt x="3069" y="1077"/>
                  </a:lnTo>
                  <a:lnTo>
                    <a:pt x="3078" y="1060"/>
                  </a:lnTo>
                  <a:lnTo>
                    <a:pt x="3078" y="1060"/>
                  </a:lnTo>
                  <a:lnTo>
                    <a:pt x="3078" y="1060"/>
                  </a:lnTo>
                  <a:lnTo>
                    <a:pt x="3078" y="1060"/>
                  </a:lnTo>
                  <a:lnTo>
                    <a:pt x="3096" y="1060"/>
                  </a:lnTo>
                  <a:lnTo>
                    <a:pt x="3113" y="1051"/>
                  </a:lnTo>
                  <a:lnTo>
                    <a:pt x="3113" y="1051"/>
                  </a:lnTo>
                  <a:lnTo>
                    <a:pt x="3140" y="1051"/>
                  </a:lnTo>
                  <a:lnTo>
                    <a:pt x="3140" y="1051"/>
                  </a:lnTo>
                  <a:lnTo>
                    <a:pt x="3157" y="1051"/>
                  </a:lnTo>
                  <a:lnTo>
                    <a:pt x="3157" y="1051"/>
                  </a:lnTo>
                  <a:lnTo>
                    <a:pt x="3166" y="1033"/>
                  </a:lnTo>
                  <a:lnTo>
                    <a:pt x="3166" y="1033"/>
                  </a:lnTo>
                  <a:lnTo>
                    <a:pt x="3157" y="1015"/>
                  </a:lnTo>
                  <a:lnTo>
                    <a:pt x="3149" y="1007"/>
                  </a:lnTo>
                  <a:lnTo>
                    <a:pt x="3149" y="1007"/>
                  </a:lnTo>
                  <a:lnTo>
                    <a:pt x="3131" y="980"/>
                  </a:lnTo>
                  <a:lnTo>
                    <a:pt x="3131" y="980"/>
                  </a:lnTo>
                  <a:lnTo>
                    <a:pt x="3122" y="971"/>
                  </a:lnTo>
                  <a:lnTo>
                    <a:pt x="3113" y="962"/>
                  </a:lnTo>
                  <a:lnTo>
                    <a:pt x="3078" y="954"/>
                  </a:lnTo>
                  <a:lnTo>
                    <a:pt x="3078" y="954"/>
                  </a:lnTo>
                  <a:lnTo>
                    <a:pt x="3052" y="962"/>
                  </a:lnTo>
                  <a:lnTo>
                    <a:pt x="3052" y="962"/>
                  </a:lnTo>
                  <a:lnTo>
                    <a:pt x="3043" y="962"/>
                  </a:lnTo>
                  <a:lnTo>
                    <a:pt x="3043" y="962"/>
                  </a:lnTo>
                  <a:lnTo>
                    <a:pt x="3016" y="962"/>
                  </a:lnTo>
                  <a:lnTo>
                    <a:pt x="3016" y="962"/>
                  </a:lnTo>
                  <a:lnTo>
                    <a:pt x="2999" y="962"/>
                  </a:lnTo>
                  <a:lnTo>
                    <a:pt x="2990" y="971"/>
                  </a:lnTo>
                  <a:lnTo>
                    <a:pt x="2990" y="971"/>
                  </a:lnTo>
                  <a:lnTo>
                    <a:pt x="2990" y="980"/>
                  </a:lnTo>
                  <a:lnTo>
                    <a:pt x="2999" y="989"/>
                  </a:lnTo>
                  <a:lnTo>
                    <a:pt x="2999" y="989"/>
                  </a:lnTo>
                  <a:lnTo>
                    <a:pt x="3007" y="998"/>
                  </a:lnTo>
                  <a:lnTo>
                    <a:pt x="3007" y="998"/>
                  </a:lnTo>
                  <a:lnTo>
                    <a:pt x="3007" y="998"/>
                  </a:lnTo>
                  <a:lnTo>
                    <a:pt x="3007" y="998"/>
                  </a:lnTo>
                  <a:lnTo>
                    <a:pt x="2999" y="1007"/>
                  </a:lnTo>
                  <a:lnTo>
                    <a:pt x="2999" y="1015"/>
                  </a:lnTo>
                  <a:lnTo>
                    <a:pt x="2999" y="1015"/>
                  </a:lnTo>
                  <a:lnTo>
                    <a:pt x="3007" y="1024"/>
                  </a:lnTo>
                  <a:lnTo>
                    <a:pt x="3007" y="1024"/>
                  </a:lnTo>
                  <a:lnTo>
                    <a:pt x="2999" y="1042"/>
                  </a:lnTo>
                  <a:lnTo>
                    <a:pt x="2990" y="1068"/>
                  </a:lnTo>
                  <a:lnTo>
                    <a:pt x="2990" y="1068"/>
                  </a:lnTo>
                  <a:lnTo>
                    <a:pt x="2990" y="1068"/>
                  </a:lnTo>
                  <a:lnTo>
                    <a:pt x="2990" y="1068"/>
                  </a:lnTo>
                  <a:lnTo>
                    <a:pt x="2981" y="1077"/>
                  </a:lnTo>
                  <a:lnTo>
                    <a:pt x="2981" y="1086"/>
                  </a:lnTo>
                  <a:lnTo>
                    <a:pt x="2981" y="1086"/>
                  </a:lnTo>
                  <a:lnTo>
                    <a:pt x="2981" y="1104"/>
                  </a:lnTo>
                  <a:lnTo>
                    <a:pt x="2999" y="1104"/>
                  </a:lnTo>
                  <a:lnTo>
                    <a:pt x="3007" y="1104"/>
                  </a:lnTo>
                  <a:lnTo>
                    <a:pt x="3007" y="1104"/>
                  </a:lnTo>
                  <a:lnTo>
                    <a:pt x="3016" y="1104"/>
                  </a:lnTo>
                  <a:lnTo>
                    <a:pt x="3016" y="1104"/>
                  </a:lnTo>
                  <a:lnTo>
                    <a:pt x="3025" y="1121"/>
                  </a:lnTo>
                  <a:lnTo>
                    <a:pt x="3025" y="1139"/>
                  </a:lnTo>
                  <a:lnTo>
                    <a:pt x="3025" y="1148"/>
                  </a:lnTo>
                  <a:lnTo>
                    <a:pt x="3025" y="1148"/>
                  </a:lnTo>
                  <a:lnTo>
                    <a:pt x="3016" y="1165"/>
                  </a:lnTo>
                  <a:lnTo>
                    <a:pt x="3016" y="1165"/>
                  </a:lnTo>
                  <a:lnTo>
                    <a:pt x="3007" y="1183"/>
                  </a:lnTo>
                  <a:lnTo>
                    <a:pt x="3007" y="1183"/>
                  </a:lnTo>
                  <a:lnTo>
                    <a:pt x="2990" y="1183"/>
                  </a:lnTo>
                  <a:lnTo>
                    <a:pt x="2981" y="1183"/>
                  </a:lnTo>
                  <a:lnTo>
                    <a:pt x="2981" y="1183"/>
                  </a:lnTo>
                  <a:lnTo>
                    <a:pt x="2981" y="1174"/>
                  </a:lnTo>
                  <a:lnTo>
                    <a:pt x="2981" y="1174"/>
                  </a:lnTo>
                  <a:lnTo>
                    <a:pt x="2972" y="1165"/>
                  </a:lnTo>
                  <a:lnTo>
                    <a:pt x="2963" y="1157"/>
                  </a:lnTo>
                  <a:lnTo>
                    <a:pt x="2937" y="1157"/>
                  </a:lnTo>
                  <a:lnTo>
                    <a:pt x="2910" y="1157"/>
                  </a:lnTo>
                  <a:lnTo>
                    <a:pt x="2910" y="1157"/>
                  </a:lnTo>
                  <a:lnTo>
                    <a:pt x="2902" y="1148"/>
                  </a:lnTo>
                  <a:lnTo>
                    <a:pt x="2884" y="1157"/>
                  </a:lnTo>
                  <a:lnTo>
                    <a:pt x="2866" y="1174"/>
                  </a:lnTo>
                  <a:lnTo>
                    <a:pt x="2866" y="1174"/>
                  </a:lnTo>
                  <a:lnTo>
                    <a:pt x="2857" y="1183"/>
                  </a:lnTo>
                  <a:lnTo>
                    <a:pt x="2831" y="1192"/>
                  </a:lnTo>
                  <a:lnTo>
                    <a:pt x="2831" y="1192"/>
                  </a:lnTo>
                  <a:lnTo>
                    <a:pt x="2822" y="1192"/>
                  </a:lnTo>
                  <a:lnTo>
                    <a:pt x="2822" y="1192"/>
                  </a:lnTo>
                  <a:lnTo>
                    <a:pt x="2804" y="1201"/>
                  </a:lnTo>
                  <a:lnTo>
                    <a:pt x="2787" y="1218"/>
                  </a:lnTo>
                  <a:lnTo>
                    <a:pt x="2787" y="1218"/>
                  </a:lnTo>
                  <a:lnTo>
                    <a:pt x="2769" y="1236"/>
                  </a:lnTo>
                  <a:lnTo>
                    <a:pt x="2769" y="1236"/>
                  </a:lnTo>
                  <a:lnTo>
                    <a:pt x="2760" y="1254"/>
                  </a:lnTo>
                  <a:lnTo>
                    <a:pt x="2760" y="1254"/>
                  </a:lnTo>
                  <a:lnTo>
                    <a:pt x="2752" y="1263"/>
                  </a:lnTo>
                  <a:lnTo>
                    <a:pt x="2760" y="1271"/>
                  </a:lnTo>
                  <a:lnTo>
                    <a:pt x="2769" y="1289"/>
                  </a:lnTo>
                  <a:lnTo>
                    <a:pt x="2769" y="1289"/>
                  </a:lnTo>
                  <a:lnTo>
                    <a:pt x="2787" y="1316"/>
                  </a:lnTo>
                  <a:lnTo>
                    <a:pt x="2796" y="1324"/>
                  </a:lnTo>
                  <a:lnTo>
                    <a:pt x="2796" y="1324"/>
                  </a:lnTo>
                  <a:lnTo>
                    <a:pt x="2778" y="1333"/>
                  </a:lnTo>
                  <a:lnTo>
                    <a:pt x="2778" y="1333"/>
                  </a:lnTo>
                  <a:lnTo>
                    <a:pt x="2752" y="1324"/>
                  </a:lnTo>
                  <a:lnTo>
                    <a:pt x="2743" y="1324"/>
                  </a:lnTo>
                  <a:lnTo>
                    <a:pt x="2743" y="1324"/>
                  </a:lnTo>
                  <a:lnTo>
                    <a:pt x="2734" y="1316"/>
                  </a:lnTo>
                  <a:lnTo>
                    <a:pt x="2734" y="1316"/>
                  </a:lnTo>
                  <a:lnTo>
                    <a:pt x="2707" y="1307"/>
                  </a:lnTo>
                  <a:lnTo>
                    <a:pt x="2681" y="1307"/>
                  </a:lnTo>
                  <a:lnTo>
                    <a:pt x="2672" y="1307"/>
                  </a:lnTo>
                  <a:lnTo>
                    <a:pt x="2672" y="1307"/>
                  </a:lnTo>
                  <a:lnTo>
                    <a:pt x="2663" y="1298"/>
                  </a:lnTo>
                  <a:lnTo>
                    <a:pt x="2663" y="1298"/>
                  </a:lnTo>
                  <a:lnTo>
                    <a:pt x="2654" y="1289"/>
                  </a:lnTo>
                  <a:lnTo>
                    <a:pt x="2654" y="1289"/>
                  </a:lnTo>
                  <a:lnTo>
                    <a:pt x="2637" y="1280"/>
                  </a:lnTo>
                  <a:lnTo>
                    <a:pt x="2610" y="1263"/>
                  </a:lnTo>
                  <a:lnTo>
                    <a:pt x="2610" y="1263"/>
                  </a:lnTo>
                  <a:lnTo>
                    <a:pt x="2593" y="1271"/>
                  </a:lnTo>
                  <a:lnTo>
                    <a:pt x="2575" y="1289"/>
                  </a:lnTo>
                  <a:lnTo>
                    <a:pt x="2575" y="1289"/>
                  </a:lnTo>
                  <a:lnTo>
                    <a:pt x="2557" y="1298"/>
                  </a:lnTo>
                  <a:lnTo>
                    <a:pt x="2557" y="1307"/>
                  </a:lnTo>
                  <a:lnTo>
                    <a:pt x="2557" y="1307"/>
                  </a:lnTo>
                  <a:lnTo>
                    <a:pt x="2557" y="1324"/>
                  </a:lnTo>
                  <a:lnTo>
                    <a:pt x="2575" y="1324"/>
                  </a:lnTo>
                  <a:lnTo>
                    <a:pt x="2575" y="1324"/>
                  </a:lnTo>
                  <a:lnTo>
                    <a:pt x="2575" y="1324"/>
                  </a:lnTo>
                  <a:lnTo>
                    <a:pt x="2584" y="1333"/>
                  </a:lnTo>
                  <a:lnTo>
                    <a:pt x="2584" y="1333"/>
                  </a:lnTo>
                  <a:lnTo>
                    <a:pt x="2593" y="1351"/>
                  </a:lnTo>
                  <a:lnTo>
                    <a:pt x="2610" y="1360"/>
                  </a:lnTo>
                  <a:lnTo>
                    <a:pt x="2646" y="1369"/>
                  </a:lnTo>
                  <a:lnTo>
                    <a:pt x="2646" y="1369"/>
                  </a:lnTo>
                  <a:lnTo>
                    <a:pt x="2646" y="1369"/>
                  </a:lnTo>
                  <a:lnTo>
                    <a:pt x="2646" y="1369"/>
                  </a:lnTo>
                  <a:lnTo>
                    <a:pt x="2654" y="1369"/>
                  </a:lnTo>
                  <a:lnTo>
                    <a:pt x="2654" y="1369"/>
                  </a:lnTo>
                  <a:lnTo>
                    <a:pt x="2646" y="1377"/>
                  </a:lnTo>
                  <a:lnTo>
                    <a:pt x="2646" y="1377"/>
                  </a:lnTo>
                  <a:lnTo>
                    <a:pt x="2646" y="1386"/>
                  </a:lnTo>
                  <a:lnTo>
                    <a:pt x="2646" y="1386"/>
                  </a:lnTo>
                  <a:lnTo>
                    <a:pt x="2637" y="1386"/>
                  </a:lnTo>
                  <a:lnTo>
                    <a:pt x="2628" y="1395"/>
                  </a:lnTo>
                  <a:lnTo>
                    <a:pt x="2628" y="1395"/>
                  </a:lnTo>
                  <a:lnTo>
                    <a:pt x="2619" y="1386"/>
                  </a:lnTo>
                  <a:lnTo>
                    <a:pt x="2619" y="1386"/>
                  </a:lnTo>
                  <a:lnTo>
                    <a:pt x="2602" y="1386"/>
                  </a:lnTo>
                  <a:lnTo>
                    <a:pt x="2593" y="1386"/>
                  </a:lnTo>
                  <a:lnTo>
                    <a:pt x="2593" y="1386"/>
                  </a:lnTo>
                  <a:lnTo>
                    <a:pt x="2575" y="1377"/>
                  </a:lnTo>
                  <a:lnTo>
                    <a:pt x="2575" y="1377"/>
                  </a:lnTo>
                  <a:lnTo>
                    <a:pt x="2575" y="1377"/>
                  </a:lnTo>
                  <a:lnTo>
                    <a:pt x="2566" y="1369"/>
                  </a:lnTo>
                  <a:lnTo>
                    <a:pt x="2549" y="1351"/>
                  </a:lnTo>
                  <a:lnTo>
                    <a:pt x="2531" y="1342"/>
                  </a:lnTo>
                  <a:lnTo>
                    <a:pt x="2513" y="1342"/>
                  </a:lnTo>
                  <a:lnTo>
                    <a:pt x="2513" y="1342"/>
                  </a:lnTo>
                  <a:lnTo>
                    <a:pt x="2504" y="1342"/>
                  </a:lnTo>
                  <a:lnTo>
                    <a:pt x="2504" y="1342"/>
                  </a:lnTo>
                  <a:lnTo>
                    <a:pt x="2496" y="1342"/>
                  </a:lnTo>
                  <a:lnTo>
                    <a:pt x="2496" y="1342"/>
                  </a:lnTo>
                  <a:lnTo>
                    <a:pt x="2496" y="1324"/>
                  </a:lnTo>
                  <a:lnTo>
                    <a:pt x="2496" y="1324"/>
                  </a:lnTo>
                  <a:lnTo>
                    <a:pt x="2487" y="1307"/>
                  </a:lnTo>
                  <a:lnTo>
                    <a:pt x="2487" y="1289"/>
                  </a:lnTo>
                  <a:lnTo>
                    <a:pt x="2487" y="1289"/>
                  </a:lnTo>
                  <a:lnTo>
                    <a:pt x="2478" y="1289"/>
                  </a:lnTo>
                  <a:lnTo>
                    <a:pt x="2478" y="1289"/>
                  </a:lnTo>
                  <a:lnTo>
                    <a:pt x="2478" y="1280"/>
                  </a:lnTo>
                  <a:lnTo>
                    <a:pt x="2478" y="1280"/>
                  </a:lnTo>
                  <a:lnTo>
                    <a:pt x="2478" y="1271"/>
                  </a:lnTo>
                  <a:lnTo>
                    <a:pt x="2478" y="1271"/>
                  </a:lnTo>
                  <a:lnTo>
                    <a:pt x="2478" y="1263"/>
                  </a:lnTo>
                  <a:lnTo>
                    <a:pt x="2478" y="1263"/>
                  </a:lnTo>
                  <a:lnTo>
                    <a:pt x="2478" y="1254"/>
                  </a:lnTo>
                  <a:lnTo>
                    <a:pt x="2478" y="1254"/>
                  </a:lnTo>
                  <a:lnTo>
                    <a:pt x="2487" y="1236"/>
                  </a:lnTo>
                  <a:lnTo>
                    <a:pt x="2487" y="1210"/>
                  </a:lnTo>
                  <a:lnTo>
                    <a:pt x="2487" y="1210"/>
                  </a:lnTo>
                  <a:lnTo>
                    <a:pt x="2487" y="1201"/>
                  </a:lnTo>
                  <a:lnTo>
                    <a:pt x="2469" y="1192"/>
                  </a:lnTo>
                  <a:lnTo>
                    <a:pt x="2469" y="1192"/>
                  </a:lnTo>
                  <a:lnTo>
                    <a:pt x="2452" y="1174"/>
                  </a:lnTo>
                  <a:lnTo>
                    <a:pt x="2434" y="1174"/>
                  </a:lnTo>
                  <a:lnTo>
                    <a:pt x="2434" y="1174"/>
                  </a:lnTo>
                  <a:lnTo>
                    <a:pt x="2425" y="1174"/>
                  </a:lnTo>
                  <a:lnTo>
                    <a:pt x="2425" y="1174"/>
                  </a:lnTo>
                  <a:lnTo>
                    <a:pt x="2416" y="1165"/>
                  </a:lnTo>
                  <a:lnTo>
                    <a:pt x="2416" y="1165"/>
                  </a:lnTo>
                  <a:lnTo>
                    <a:pt x="2416" y="1157"/>
                  </a:lnTo>
                  <a:lnTo>
                    <a:pt x="2399" y="1148"/>
                  </a:lnTo>
                  <a:lnTo>
                    <a:pt x="2399" y="1148"/>
                  </a:lnTo>
                  <a:lnTo>
                    <a:pt x="2372" y="1130"/>
                  </a:lnTo>
                  <a:lnTo>
                    <a:pt x="2354" y="1113"/>
                  </a:lnTo>
                  <a:lnTo>
                    <a:pt x="2354" y="1113"/>
                  </a:lnTo>
                  <a:lnTo>
                    <a:pt x="2354" y="1104"/>
                  </a:lnTo>
                  <a:lnTo>
                    <a:pt x="2354" y="1104"/>
                  </a:lnTo>
                  <a:lnTo>
                    <a:pt x="2363" y="1113"/>
                  </a:lnTo>
                  <a:lnTo>
                    <a:pt x="2363" y="1113"/>
                  </a:lnTo>
                  <a:lnTo>
                    <a:pt x="2399" y="1139"/>
                  </a:lnTo>
                  <a:lnTo>
                    <a:pt x="2443" y="1148"/>
                  </a:lnTo>
                  <a:lnTo>
                    <a:pt x="2443" y="1148"/>
                  </a:lnTo>
                  <a:lnTo>
                    <a:pt x="2496" y="1165"/>
                  </a:lnTo>
                  <a:lnTo>
                    <a:pt x="2496" y="1165"/>
                  </a:lnTo>
                  <a:lnTo>
                    <a:pt x="2504" y="1165"/>
                  </a:lnTo>
                  <a:lnTo>
                    <a:pt x="2504" y="1165"/>
                  </a:lnTo>
                  <a:lnTo>
                    <a:pt x="2522" y="1174"/>
                  </a:lnTo>
                  <a:lnTo>
                    <a:pt x="2549" y="1183"/>
                  </a:lnTo>
                  <a:lnTo>
                    <a:pt x="2575" y="1183"/>
                  </a:lnTo>
                  <a:lnTo>
                    <a:pt x="2575" y="1183"/>
                  </a:lnTo>
                  <a:lnTo>
                    <a:pt x="2681" y="1201"/>
                  </a:lnTo>
                  <a:lnTo>
                    <a:pt x="2681" y="1201"/>
                  </a:lnTo>
                  <a:lnTo>
                    <a:pt x="2707" y="1201"/>
                  </a:lnTo>
                  <a:lnTo>
                    <a:pt x="2734" y="1201"/>
                  </a:lnTo>
                  <a:lnTo>
                    <a:pt x="2787" y="1174"/>
                  </a:lnTo>
                  <a:lnTo>
                    <a:pt x="2822" y="1148"/>
                  </a:lnTo>
                  <a:lnTo>
                    <a:pt x="2849" y="1130"/>
                  </a:lnTo>
                  <a:lnTo>
                    <a:pt x="2849" y="1130"/>
                  </a:lnTo>
                  <a:lnTo>
                    <a:pt x="2857" y="1121"/>
                  </a:lnTo>
                  <a:lnTo>
                    <a:pt x="2857" y="1104"/>
                  </a:lnTo>
                  <a:lnTo>
                    <a:pt x="2849" y="1068"/>
                  </a:lnTo>
                  <a:lnTo>
                    <a:pt x="2849" y="1068"/>
                  </a:lnTo>
                  <a:lnTo>
                    <a:pt x="2849" y="1060"/>
                  </a:lnTo>
                  <a:lnTo>
                    <a:pt x="2849" y="1060"/>
                  </a:lnTo>
                  <a:lnTo>
                    <a:pt x="2840" y="1051"/>
                  </a:lnTo>
                  <a:lnTo>
                    <a:pt x="2831" y="1042"/>
                  </a:lnTo>
                  <a:lnTo>
                    <a:pt x="2831" y="1042"/>
                  </a:lnTo>
                  <a:lnTo>
                    <a:pt x="2822" y="1042"/>
                  </a:lnTo>
                  <a:lnTo>
                    <a:pt x="2822" y="1042"/>
                  </a:lnTo>
                  <a:lnTo>
                    <a:pt x="2813" y="1033"/>
                  </a:lnTo>
                  <a:lnTo>
                    <a:pt x="2813" y="1033"/>
                  </a:lnTo>
                  <a:lnTo>
                    <a:pt x="2813" y="1033"/>
                  </a:lnTo>
                  <a:lnTo>
                    <a:pt x="2813" y="1033"/>
                  </a:lnTo>
                  <a:lnTo>
                    <a:pt x="2796" y="1007"/>
                  </a:lnTo>
                  <a:lnTo>
                    <a:pt x="2778" y="998"/>
                  </a:lnTo>
                  <a:lnTo>
                    <a:pt x="2760" y="998"/>
                  </a:lnTo>
                  <a:lnTo>
                    <a:pt x="2760" y="998"/>
                  </a:lnTo>
                  <a:lnTo>
                    <a:pt x="2743" y="998"/>
                  </a:lnTo>
                  <a:lnTo>
                    <a:pt x="2734" y="989"/>
                  </a:lnTo>
                  <a:lnTo>
                    <a:pt x="2725" y="980"/>
                  </a:lnTo>
                  <a:lnTo>
                    <a:pt x="2725" y="980"/>
                  </a:lnTo>
                  <a:lnTo>
                    <a:pt x="2716" y="971"/>
                  </a:lnTo>
                  <a:lnTo>
                    <a:pt x="2707" y="971"/>
                  </a:lnTo>
                  <a:lnTo>
                    <a:pt x="2707" y="971"/>
                  </a:lnTo>
                  <a:lnTo>
                    <a:pt x="2690" y="971"/>
                  </a:lnTo>
                  <a:lnTo>
                    <a:pt x="2646" y="945"/>
                  </a:lnTo>
                  <a:lnTo>
                    <a:pt x="2637" y="936"/>
                  </a:lnTo>
                  <a:lnTo>
                    <a:pt x="2637" y="936"/>
                  </a:lnTo>
                  <a:lnTo>
                    <a:pt x="2637" y="936"/>
                  </a:lnTo>
                  <a:lnTo>
                    <a:pt x="2637" y="936"/>
                  </a:lnTo>
                  <a:lnTo>
                    <a:pt x="2566" y="901"/>
                  </a:lnTo>
                  <a:lnTo>
                    <a:pt x="2504" y="883"/>
                  </a:lnTo>
                  <a:lnTo>
                    <a:pt x="2504" y="883"/>
                  </a:lnTo>
                  <a:lnTo>
                    <a:pt x="2496" y="883"/>
                  </a:lnTo>
                  <a:lnTo>
                    <a:pt x="2496" y="883"/>
                  </a:lnTo>
                  <a:lnTo>
                    <a:pt x="2478" y="892"/>
                  </a:lnTo>
                  <a:lnTo>
                    <a:pt x="2478" y="892"/>
                  </a:lnTo>
                  <a:lnTo>
                    <a:pt x="2478" y="892"/>
                  </a:lnTo>
                  <a:lnTo>
                    <a:pt x="2478" y="892"/>
                  </a:lnTo>
                  <a:lnTo>
                    <a:pt x="2469" y="883"/>
                  </a:lnTo>
                  <a:lnTo>
                    <a:pt x="2469" y="883"/>
                  </a:lnTo>
                  <a:lnTo>
                    <a:pt x="2452" y="874"/>
                  </a:lnTo>
                  <a:lnTo>
                    <a:pt x="2425" y="883"/>
                  </a:lnTo>
                  <a:lnTo>
                    <a:pt x="2425" y="883"/>
                  </a:lnTo>
                  <a:lnTo>
                    <a:pt x="2425" y="883"/>
                  </a:lnTo>
                  <a:lnTo>
                    <a:pt x="2425" y="883"/>
                  </a:lnTo>
                  <a:lnTo>
                    <a:pt x="2425" y="883"/>
                  </a:lnTo>
                  <a:lnTo>
                    <a:pt x="2407" y="883"/>
                  </a:lnTo>
                  <a:lnTo>
                    <a:pt x="2407" y="883"/>
                  </a:lnTo>
                  <a:lnTo>
                    <a:pt x="2399" y="874"/>
                  </a:lnTo>
                  <a:lnTo>
                    <a:pt x="2399" y="874"/>
                  </a:lnTo>
                  <a:lnTo>
                    <a:pt x="2381" y="874"/>
                  </a:lnTo>
                  <a:lnTo>
                    <a:pt x="2372" y="883"/>
                  </a:lnTo>
                  <a:lnTo>
                    <a:pt x="2372" y="883"/>
                  </a:lnTo>
                  <a:lnTo>
                    <a:pt x="2354" y="874"/>
                  </a:lnTo>
                  <a:lnTo>
                    <a:pt x="2354" y="874"/>
                  </a:lnTo>
                  <a:lnTo>
                    <a:pt x="2354" y="874"/>
                  </a:lnTo>
                  <a:lnTo>
                    <a:pt x="2354" y="874"/>
                  </a:lnTo>
                  <a:lnTo>
                    <a:pt x="2363" y="874"/>
                  </a:lnTo>
                  <a:lnTo>
                    <a:pt x="2372" y="865"/>
                  </a:lnTo>
                  <a:lnTo>
                    <a:pt x="2372" y="865"/>
                  </a:lnTo>
                  <a:lnTo>
                    <a:pt x="2372" y="857"/>
                  </a:lnTo>
                  <a:lnTo>
                    <a:pt x="2363" y="848"/>
                  </a:lnTo>
                  <a:lnTo>
                    <a:pt x="2363" y="848"/>
                  </a:lnTo>
                  <a:lnTo>
                    <a:pt x="2363" y="839"/>
                  </a:lnTo>
                  <a:lnTo>
                    <a:pt x="2363" y="839"/>
                  </a:lnTo>
                  <a:lnTo>
                    <a:pt x="2346" y="830"/>
                  </a:lnTo>
                  <a:lnTo>
                    <a:pt x="2346" y="830"/>
                  </a:lnTo>
                  <a:lnTo>
                    <a:pt x="2328" y="830"/>
                  </a:lnTo>
                  <a:lnTo>
                    <a:pt x="2310" y="830"/>
                  </a:lnTo>
                  <a:lnTo>
                    <a:pt x="2310" y="830"/>
                  </a:lnTo>
                  <a:lnTo>
                    <a:pt x="2302" y="848"/>
                  </a:lnTo>
                  <a:lnTo>
                    <a:pt x="2302" y="848"/>
                  </a:lnTo>
                  <a:lnTo>
                    <a:pt x="2293" y="848"/>
                  </a:lnTo>
                  <a:lnTo>
                    <a:pt x="2284" y="839"/>
                  </a:lnTo>
                  <a:lnTo>
                    <a:pt x="2284" y="839"/>
                  </a:lnTo>
                  <a:lnTo>
                    <a:pt x="2266" y="839"/>
                  </a:lnTo>
                  <a:lnTo>
                    <a:pt x="2266" y="839"/>
                  </a:lnTo>
                  <a:lnTo>
                    <a:pt x="2257" y="848"/>
                  </a:lnTo>
                  <a:lnTo>
                    <a:pt x="2257" y="848"/>
                  </a:lnTo>
                  <a:lnTo>
                    <a:pt x="2257" y="857"/>
                  </a:lnTo>
                  <a:lnTo>
                    <a:pt x="2257" y="857"/>
                  </a:lnTo>
                  <a:lnTo>
                    <a:pt x="2257" y="857"/>
                  </a:lnTo>
                  <a:lnTo>
                    <a:pt x="2249" y="857"/>
                  </a:lnTo>
                  <a:lnTo>
                    <a:pt x="2249" y="857"/>
                  </a:lnTo>
                  <a:lnTo>
                    <a:pt x="2240" y="839"/>
                  </a:lnTo>
                  <a:lnTo>
                    <a:pt x="2231" y="839"/>
                  </a:lnTo>
                  <a:lnTo>
                    <a:pt x="2231" y="839"/>
                  </a:lnTo>
                  <a:lnTo>
                    <a:pt x="2222" y="821"/>
                  </a:lnTo>
                  <a:lnTo>
                    <a:pt x="2222" y="821"/>
                  </a:lnTo>
                  <a:lnTo>
                    <a:pt x="2240" y="821"/>
                  </a:lnTo>
                  <a:lnTo>
                    <a:pt x="2257" y="804"/>
                  </a:lnTo>
                  <a:lnTo>
                    <a:pt x="2257" y="804"/>
                  </a:lnTo>
                  <a:lnTo>
                    <a:pt x="2275" y="804"/>
                  </a:lnTo>
                  <a:lnTo>
                    <a:pt x="2275" y="804"/>
                  </a:lnTo>
                  <a:lnTo>
                    <a:pt x="2275" y="804"/>
                  </a:lnTo>
                  <a:lnTo>
                    <a:pt x="2284" y="804"/>
                  </a:lnTo>
                  <a:lnTo>
                    <a:pt x="2293" y="795"/>
                  </a:lnTo>
                  <a:lnTo>
                    <a:pt x="2293" y="795"/>
                  </a:lnTo>
                  <a:lnTo>
                    <a:pt x="2293" y="777"/>
                  </a:lnTo>
                  <a:lnTo>
                    <a:pt x="2293" y="768"/>
                  </a:lnTo>
                  <a:lnTo>
                    <a:pt x="2293" y="768"/>
                  </a:lnTo>
                  <a:lnTo>
                    <a:pt x="2284" y="768"/>
                  </a:lnTo>
                  <a:lnTo>
                    <a:pt x="2284" y="768"/>
                  </a:lnTo>
                  <a:lnTo>
                    <a:pt x="2266" y="759"/>
                  </a:lnTo>
                  <a:lnTo>
                    <a:pt x="2266" y="759"/>
                  </a:lnTo>
                  <a:lnTo>
                    <a:pt x="2266" y="751"/>
                  </a:lnTo>
                  <a:lnTo>
                    <a:pt x="2266" y="751"/>
                  </a:lnTo>
                  <a:lnTo>
                    <a:pt x="2240" y="742"/>
                  </a:lnTo>
                  <a:lnTo>
                    <a:pt x="2231" y="733"/>
                  </a:lnTo>
                  <a:lnTo>
                    <a:pt x="2213" y="742"/>
                  </a:lnTo>
                  <a:lnTo>
                    <a:pt x="2205" y="742"/>
                  </a:lnTo>
                  <a:lnTo>
                    <a:pt x="2205" y="742"/>
                  </a:lnTo>
                  <a:lnTo>
                    <a:pt x="2196" y="733"/>
                  </a:lnTo>
                  <a:lnTo>
                    <a:pt x="2196" y="724"/>
                  </a:lnTo>
                  <a:lnTo>
                    <a:pt x="2196" y="724"/>
                  </a:lnTo>
                  <a:lnTo>
                    <a:pt x="2178" y="724"/>
                  </a:lnTo>
                  <a:lnTo>
                    <a:pt x="2178" y="724"/>
                  </a:lnTo>
                  <a:lnTo>
                    <a:pt x="2178" y="724"/>
                  </a:lnTo>
                  <a:lnTo>
                    <a:pt x="2160" y="724"/>
                  </a:lnTo>
                  <a:lnTo>
                    <a:pt x="2143" y="733"/>
                  </a:lnTo>
                  <a:lnTo>
                    <a:pt x="2143" y="733"/>
                  </a:lnTo>
                  <a:lnTo>
                    <a:pt x="2152" y="724"/>
                  </a:lnTo>
                  <a:lnTo>
                    <a:pt x="2152" y="724"/>
                  </a:lnTo>
                  <a:lnTo>
                    <a:pt x="2152" y="724"/>
                  </a:lnTo>
                  <a:lnTo>
                    <a:pt x="2143" y="706"/>
                  </a:lnTo>
                  <a:lnTo>
                    <a:pt x="2143" y="706"/>
                  </a:lnTo>
                  <a:lnTo>
                    <a:pt x="2125" y="698"/>
                  </a:lnTo>
                  <a:lnTo>
                    <a:pt x="2116" y="698"/>
                  </a:lnTo>
                  <a:lnTo>
                    <a:pt x="2116" y="698"/>
                  </a:lnTo>
                  <a:lnTo>
                    <a:pt x="2090" y="698"/>
                  </a:lnTo>
                  <a:lnTo>
                    <a:pt x="2081" y="706"/>
                  </a:lnTo>
                  <a:lnTo>
                    <a:pt x="2081" y="706"/>
                  </a:lnTo>
                  <a:lnTo>
                    <a:pt x="2072" y="706"/>
                  </a:lnTo>
                  <a:lnTo>
                    <a:pt x="2063" y="724"/>
                  </a:lnTo>
                  <a:lnTo>
                    <a:pt x="2063" y="733"/>
                  </a:lnTo>
                  <a:lnTo>
                    <a:pt x="2063" y="733"/>
                  </a:lnTo>
                  <a:lnTo>
                    <a:pt x="2072" y="742"/>
                  </a:lnTo>
                  <a:lnTo>
                    <a:pt x="2072" y="742"/>
                  </a:lnTo>
                  <a:lnTo>
                    <a:pt x="2072" y="742"/>
                  </a:lnTo>
                  <a:lnTo>
                    <a:pt x="2072" y="742"/>
                  </a:lnTo>
                  <a:lnTo>
                    <a:pt x="2055" y="759"/>
                  </a:lnTo>
                  <a:lnTo>
                    <a:pt x="2046" y="768"/>
                  </a:lnTo>
                  <a:lnTo>
                    <a:pt x="2046" y="768"/>
                  </a:lnTo>
                  <a:lnTo>
                    <a:pt x="2046" y="759"/>
                  </a:lnTo>
                  <a:lnTo>
                    <a:pt x="2046" y="759"/>
                  </a:lnTo>
                  <a:lnTo>
                    <a:pt x="2046" y="751"/>
                  </a:lnTo>
                  <a:lnTo>
                    <a:pt x="2046" y="751"/>
                  </a:lnTo>
                  <a:lnTo>
                    <a:pt x="2055" y="742"/>
                  </a:lnTo>
                  <a:lnTo>
                    <a:pt x="2055" y="742"/>
                  </a:lnTo>
                  <a:lnTo>
                    <a:pt x="2046" y="724"/>
                  </a:lnTo>
                  <a:lnTo>
                    <a:pt x="2037" y="724"/>
                  </a:lnTo>
                  <a:lnTo>
                    <a:pt x="2037" y="724"/>
                  </a:lnTo>
                  <a:lnTo>
                    <a:pt x="2019" y="733"/>
                  </a:lnTo>
                  <a:lnTo>
                    <a:pt x="2002" y="742"/>
                  </a:lnTo>
                  <a:lnTo>
                    <a:pt x="2002" y="742"/>
                  </a:lnTo>
                  <a:lnTo>
                    <a:pt x="2002" y="751"/>
                  </a:lnTo>
                  <a:lnTo>
                    <a:pt x="2002" y="751"/>
                  </a:lnTo>
                  <a:lnTo>
                    <a:pt x="1984" y="759"/>
                  </a:lnTo>
                  <a:lnTo>
                    <a:pt x="1984" y="759"/>
                  </a:lnTo>
                  <a:lnTo>
                    <a:pt x="1975" y="777"/>
                  </a:lnTo>
                  <a:lnTo>
                    <a:pt x="1975" y="777"/>
                  </a:lnTo>
                  <a:lnTo>
                    <a:pt x="1949" y="795"/>
                  </a:lnTo>
                  <a:lnTo>
                    <a:pt x="1949" y="795"/>
                  </a:lnTo>
                  <a:lnTo>
                    <a:pt x="1949" y="795"/>
                  </a:lnTo>
                  <a:lnTo>
                    <a:pt x="1949" y="795"/>
                  </a:lnTo>
                  <a:lnTo>
                    <a:pt x="1957" y="786"/>
                  </a:lnTo>
                  <a:lnTo>
                    <a:pt x="1966" y="777"/>
                  </a:lnTo>
                  <a:lnTo>
                    <a:pt x="1966" y="777"/>
                  </a:lnTo>
                  <a:lnTo>
                    <a:pt x="1975" y="777"/>
                  </a:lnTo>
                  <a:lnTo>
                    <a:pt x="1975" y="777"/>
                  </a:lnTo>
                  <a:lnTo>
                    <a:pt x="1993" y="742"/>
                  </a:lnTo>
                  <a:lnTo>
                    <a:pt x="1993" y="742"/>
                  </a:lnTo>
                  <a:lnTo>
                    <a:pt x="1993" y="733"/>
                  </a:lnTo>
                  <a:lnTo>
                    <a:pt x="1993" y="733"/>
                  </a:lnTo>
                  <a:lnTo>
                    <a:pt x="2010" y="733"/>
                  </a:lnTo>
                  <a:lnTo>
                    <a:pt x="2010" y="715"/>
                  </a:lnTo>
                  <a:lnTo>
                    <a:pt x="2010" y="715"/>
                  </a:lnTo>
                  <a:lnTo>
                    <a:pt x="2010" y="706"/>
                  </a:lnTo>
                  <a:lnTo>
                    <a:pt x="1993" y="698"/>
                  </a:lnTo>
                  <a:lnTo>
                    <a:pt x="1993" y="698"/>
                  </a:lnTo>
                  <a:lnTo>
                    <a:pt x="1993" y="698"/>
                  </a:lnTo>
                  <a:lnTo>
                    <a:pt x="1984" y="698"/>
                  </a:lnTo>
                  <a:lnTo>
                    <a:pt x="1984" y="698"/>
                  </a:lnTo>
                  <a:lnTo>
                    <a:pt x="1966" y="706"/>
                  </a:lnTo>
                  <a:lnTo>
                    <a:pt x="1957" y="715"/>
                  </a:lnTo>
                  <a:lnTo>
                    <a:pt x="1957" y="715"/>
                  </a:lnTo>
                  <a:lnTo>
                    <a:pt x="1957" y="724"/>
                  </a:lnTo>
                  <a:lnTo>
                    <a:pt x="1957" y="724"/>
                  </a:lnTo>
                  <a:lnTo>
                    <a:pt x="1957" y="724"/>
                  </a:lnTo>
                  <a:lnTo>
                    <a:pt x="1957" y="724"/>
                  </a:lnTo>
                  <a:lnTo>
                    <a:pt x="1940" y="724"/>
                  </a:lnTo>
                  <a:lnTo>
                    <a:pt x="1940" y="724"/>
                  </a:lnTo>
                  <a:lnTo>
                    <a:pt x="1931" y="715"/>
                  </a:lnTo>
                  <a:lnTo>
                    <a:pt x="1931" y="715"/>
                  </a:lnTo>
                  <a:lnTo>
                    <a:pt x="1931" y="715"/>
                  </a:lnTo>
                  <a:lnTo>
                    <a:pt x="1913" y="724"/>
                  </a:lnTo>
                  <a:lnTo>
                    <a:pt x="1913" y="724"/>
                  </a:lnTo>
                  <a:lnTo>
                    <a:pt x="1905" y="733"/>
                  </a:lnTo>
                  <a:lnTo>
                    <a:pt x="1905" y="733"/>
                  </a:lnTo>
                  <a:lnTo>
                    <a:pt x="1905" y="742"/>
                  </a:lnTo>
                  <a:lnTo>
                    <a:pt x="1905" y="742"/>
                  </a:lnTo>
                  <a:lnTo>
                    <a:pt x="1887" y="742"/>
                  </a:lnTo>
                  <a:lnTo>
                    <a:pt x="1878" y="742"/>
                  </a:lnTo>
                  <a:lnTo>
                    <a:pt x="1869" y="751"/>
                  </a:lnTo>
                  <a:lnTo>
                    <a:pt x="1852" y="759"/>
                  </a:lnTo>
                  <a:lnTo>
                    <a:pt x="1852" y="759"/>
                  </a:lnTo>
                  <a:lnTo>
                    <a:pt x="1843" y="768"/>
                  </a:lnTo>
                  <a:lnTo>
                    <a:pt x="1843" y="786"/>
                  </a:lnTo>
                  <a:lnTo>
                    <a:pt x="1843" y="786"/>
                  </a:lnTo>
                  <a:lnTo>
                    <a:pt x="1843" y="804"/>
                  </a:lnTo>
                  <a:lnTo>
                    <a:pt x="1843" y="804"/>
                  </a:lnTo>
                  <a:lnTo>
                    <a:pt x="1843" y="804"/>
                  </a:lnTo>
                  <a:lnTo>
                    <a:pt x="1843" y="804"/>
                  </a:lnTo>
                  <a:lnTo>
                    <a:pt x="1843" y="812"/>
                  </a:lnTo>
                  <a:lnTo>
                    <a:pt x="1843" y="812"/>
                  </a:lnTo>
                  <a:lnTo>
                    <a:pt x="1843" y="812"/>
                  </a:lnTo>
                  <a:lnTo>
                    <a:pt x="1834" y="804"/>
                  </a:lnTo>
                  <a:lnTo>
                    <a:pt x="1834" y="795"/>
                  </a:lnTo>
                  <a:lnTo>
                    <a:pt x="1834" y="795"/>
                  </a:lnTo>
                  <a:lnTo>
                    <a:pt x="1834" y="786"/>
                  </a:lnTo>
                  <a:lnTo>
                    <a:pt x="1816" y="777"/>
                  </a:lnTo>
                  <a:lnTo>
                    <a:pt x="1816" y="777"/>
                  </a:lnTo>
                  <a:lnTo>
                    <a:pt x="1807" y="777"/>
                  </a:lnTo>
                  <a:lnTo>
                    <a:pt x="1799" y="795"/>
                  </a:lnTo>
                  <a:lnTo>
                    <a:pt x="1799" y="795"/>
                  </a:lnTo>
                  <a:lnTo>
                    <a:pt x="1790" y="795"/>
                  </a:lnTo>
                  <a:lnTo>
                    <a:pt x="1790" y="795"/>
                  </a:lnTo>
                  <a:lnTo>
                    <a:pt x="1772" y="786"/>
                  </a:lnTo>
                  <a:lnTo>
                    <a:pt x="1755" y="786"/>
                  </a:lnTo>
                  <a:lnTo>
                    <a:pt x="1755" y="786"/>
                  </a:lnTo>
                  <a:lnTo>
                    <a:pt x="1746" y="786"/>
                  </a:lnTo>
                  <a:lnTo>
                    <a:pt x="1737" y="795"/>
                  </a:lnTo>
                  <a:lnTo>
                    <a:pt x="1737" y="795"/>
                  </a:lnTo>
                  <a:lnTo>
                    <a:pt x="1737" y="804"/>
                  </a:lnTo>
                  <a:lnTo>
                    <a:pt x="1746" y="812"/>
                  </a:lnTo>
                  <a:lnTo>
                    <a:pt x="1746" y="812"/>
                  </a:lnTo>
                  <a:lnTo>
                    <a:pt x="1746" y="812"/>
                  </a:lnTo>
                  <a:lnTo>
                    <a:pt x="1737" y="812"/>
                  </a:lnTo>
                  <a:lnTo>
                    <a:pt x="1737" y="812"/>
                  </a:lnTo>
                  <a:lnTo>
                    <a:pt x="1728" y="812"/>
                  </a:lnTo>
                  <a:lnTo>
                    <a:pt x="1728" y="812"/>
                  </a:lnTo>
                  <a:lnTo>
                    <a:pt x="1719" y="804"/>
                  </a:lnTo>
                  <a:lnTo>
                    <a:pt x="1702" y="812"/>
                  </a:lnTo>
                  <a:lnTo>
                    <a:pt x="1702" y="812"/>
                  </a:lnTo>
                  <a:lnTo>
                    <a:pt x="1702" y="830"/>
                  </a:lnTo>
                  <a:lnTo>
                    <a:pt x="1702" y="830"/>
                  </a:lnTo>
                  <a:lnTo>
                    <a:pt x="1702" y="839"/>
                  </a:lnTo>
                  <a:lnTo>
                    <a:pt x="1702" y="848"/>
                  </a:lnTo>
                  <a:lnTo>
                    <a:pt x="1702" y="848"/>
                  </a:lnTo>
                  <a:lnTo>
                    <a:pt x="1693" y="848"/>
                  </a:lnTo>
                  <a:lnTo>
                    <a:pt x="1693" y="848"/>
                  </a:lnTo>
                  <a:lnTo>
                    <a:pt x="1693" y="839"/>
                  </a:lnTo>
                  <a:lnTo>
                    <a:pt x="1693" y="839"/>
                  </a:lnTo>
                  <a:lnTo>
                    <a:pt x="1693" y="830"/>
                  </a:lnTo>
                  <a:lnTo>
                    <a:pt x="1675" y="821"/>
                  </a:lnTo>
                  <a:lnTo>
                    <a:pt x="1675" y="821"/>
                  </a:lnTo>
                  <a:lnTo>
                    <a:pt x="1657" y="821"/>
                  </a:lnTo>
                  <a:lnTo>
                    <a:pt x="1657" y="821"/>
                  </a:lnTo>
                  <a:lnTo>
                    <a:pt x="1657" y="821"/>
                  </a:lnTo>
                  <a:lnTo>
                    <a:pt x="1657" y="821"/>
                  </a:lnTo>
                  <a:lnTo>
                    <a:pt x="1666" y="812"/>
                  </a:lnTo>
                  <a:lnTo>
                    <a:pt x="1657" y="795"/>
                  </a:lnTo>
                  <a:lnTo>
                    <a:pt x="1657" y="795"/>
                  </a:lnTo>
                  <a:lnTo>
                    <a:pt x="1640" y="795"/>
                  </a:lnTo>
                  <a:lnTo>
                    <a:pt x="1631" y="795"/>
                  </a:lnTo>
                  <a:lnTo>
                    <a:pt x="1631" y="795"/>
                  </a:lnTo>
                  <a:lnTo>
                    <a:pt x="1622" y="795"/>
                  </a:lnTo>
                  <a:lnTo>
                    <a:pt x="1622" y="795"/>
                  </a:lnTo>
                  <a:lnTo>
                    <a:pt x="1613" y="804"/>
                  </a:lnTo>
                  <a:lnTo>
                    <a:pt x="1605" y="804"/>
                  </a:lnTo>
                  <a:lnTo>
                    <a:pt x="1605" y="804"/>
                  </a:lnTo>
                  <a:lnTo>
                    <a:pt x="1596" y="804"/>
                  </a:lnTo>
                  <a:lnTo>
                    <a:pt x="1596" y="812"/>
                  </a:lnTo>
                  <a:lnTo>
                    <a:pt x="1596" y="812"/>
                  </a:lnTo>
                  <a:lnTo>
                    <a:pt x="1587" y="821"/>
                  </a:lnTo>
                  <a:lnTo>
                    <a:pt x="1596" y="830"/>
                  </a:lnTo>
                  <a:lnTo>
                    <a:pt x="1596" y="830"/>
                  </a:lnTo>
                  <a:lnTo>
                    <a:pt x="1596" y="839"/>
                  </a:lnTo>
                  <a:lnTo>
                    <a:pt x="1596" y="839"/>
                  </a:lnTo>
                  <a:lnTo>
                    <a:pt x="1596" y="839"/>
                  </a:lnTo>
                  <a:lnTo>
                    <a:pt x="1587" y="839"/>
                  </a:lnTo>
                  <a:lnTo>
                    <a:pt x="1587" y="839"/>
                  </a:lnTo>
                  <a:lnTo>
                    <a:pt x="1578" y="848"/>
                  </a:lnTo>
                  <a:lnTo>
                    <a:pt x="1569" y="857"/>
                  </a:lnTo>
                  <a:lnTo>
                    <a:pt x="1569" y="857"/>
                  </a:lnTo>
                  <a:lnTo>
                    <a:pt x="1569" y="865"/>
                  </a:lnTo>
                  <a:lnTo>
                    <a:pt x="1569" y="865"/>
                  </a:lnTo>
                  <a:lnTo>
                    <a:pt x="1569" y="865"/>
                  </a:lnTo>
                  <a:lnTo>
                    <a:pt x="1569" y="865"/>
                  </a:lnTo>
                  <a:lnTo>
                    <a:pt x="1569" y="865"/>
                  </a:lnTo>
                  <a:lnTo>
                    <a:pt x="1569" y="865"/>
                  </a:lnTo>
                  <a:lnTo>
                    <a:pt x="1569" y="865"/>
                  </a:lnTo>
                  <a:lnTo>
                    <a:pt x="1569" y="865"/>
                  </a:lnTo>
                  <a:lnTo>
                    <a:pt x="1569" y="865"/>
                  </a:lnTo>
                  <a:lnTo>
                    <a:pt x="1569" y="865"/>
                  </a:lnTo>
                  <a:lnTo>
                    <a:pt x="1560" y="857"/>
                  </a:lnTo>
                  <a:lnTo>
                    <a:pt x="1552" y="848"/>
                  </a:lnTo>
                  <a:lnTo>
                    <a:pt x="1543" y="848"/>
                  </a:lnTo>
                  <a:lnTo>
                    <a:pt x="1543" y="848"/>
                  </a:lnTo>
                  <a:lnTo>
                    <a:pt x="1525" y="857"/>
                  </a:lnTo>
                  <a:lnTo>
                    <a:pt x="1516" y="865"/>
                  </a:lnTo>
                  <a:lnTo>
                    <a:pt x="1499" y="874"/>
                  </a:lnTo>
                  <a:lnTo>
                    <a:pt x="1499" y="874"/>
                  </a:lnTo>
                  <a:lnTo>
                    <a:pt x="1490" y="883"/>
                  </a:lnTo>
                  <a:lnTo>
                    <a:pt x="1481" y="901"/>
                  </a:lnTo>
                  <a:lnTo>
                    <a:pt x="1481" y="901"/>
                  </a:lnTo>
                  <a:lnTo>
                    <a:pt x="1490" y="909"/>
                  </a:lnTo>
                  <a:lnTo>
                    <a:pt x="1499" y="909"/>
                  </a:lnTo>
                  <a:lnTo>
                    <a:pt x="1499" y="909"/>
                  </a:lnTo>
                  <a:lnTo>
                    <a:pt x="1507" y="918"/>
                  </a:lnTo>
                  <a:lnTo>
                    <a:pt x="1516" y="909"/>
                  </a:lnTo>
                  <a:lnTo>
                    <a:pt x="1516" y="909"/>
                  </a:lnTo>
                  <a:lnTo>
                    <a:pt x="1525" y="909"/>
                  </a:lnTo>
                  <a:lnTo>
                    <a:pt x="1525" y="909"/>
                  </a:lnTo>
                  <a:lnTo>
                    <a:pt x="1525" y="909"/>
                  </a:lnTo>
                  <a:lnTo>
                    <a:pt x="1525" y="909"/>
                  </a:lnTo>
                  <a:lnTo>
                    <a:pt x="1516" y="918"/>
                  </a:lnTo>
                  <a:lnTo>
                    <a:pt x="1516" y="918"/>
                  </a:lnTo>
                  <a:lnTo>
                    <a:pt x="1507" y="918"/>
                  </a:lnTo>
                  <a:lnTo>
                    <a:pt x="1507" y="918"/>
                  </a:lnTo>
                  <a:lnTo>
                    <a:pt x="1499" y="927"/>
                  </a:lnTo>
                  <a:lnTo>
                    <a:pt x="1490" y="936"/>
                  </a:lnTo>
                  <a:lnTo>
                    <a:pt x="1490" y="936"/>
                  </a:lnTo>
                  <a:lnTo>
                    <a:pt x="1490" y="936"/>
                  </a:lnTo>
                  <a:lnTo>
                    <a:pt x="1481" y="927"/>
                  </a:lnTo>
                  <a:lnTo>
                    <a:pt x="1481" y="927"/>
                  </a:lnTo>
                  <a:lnTo>
                    <a:pt x="1463" y="918"/>
                  </a:lnTo>
                  <a:lnTo>
                    <a:pt x="1463" y="918"/>
                  </a:lnTo>
                  <a:lnTo>
                    <a:pt x="1463" y="918"/>
                  </a:lnTo>
                  <a:lnTo>
                    <a:pt x="1446" y="927"/>
                  </a:lnTo>
                  <a:lnTo>
                    <a:pt x="1446" y="927"/>
                  </a:lnTo>
                  <a:lnTo>
                    <a:pt x="1446" y="918"/>
                  </a:lnTo>
                  <a:lnTo>
                    <a:pt x="1446" y="918"/>
                  </a:lnTo>
                  <a:lnTo>
                    <a:pt x="1446" y="909"/>
                  </a:lnTo>
                  <a:lnTo>
                    <a:pt x="1437" y="901"/>
                  </a:lnTo>
                  <a:lnTo>
                    <a:pt x="1437" y="901"/>
                  </a:lnTo>
                  <a:lnTo>
                    <a:pt x="1428" y="901"/>
                  </a:lnTo>
                  <a:lnTo>
                    <a:pt x="1419" y="909"/>
                  </a:lnTo>
                  <a:lnTo>
                    <a:pt x="1419" y="909"/>
                  </a:lnTo>
                  <a:lnTo>
                    <a:pt x="1410" y="909"/>
                  </a:lnTo>
                  <a:lnTo>
                    <a:pt x="1410" y="909"/>
                  </a:lnTo>
                  <a:lnTo>
                    <a:pt x="1393" y="927"/>
                  </a:lnTo>
                  <a:lnTo>
                    <a:pt x="1393" y="927"/>
                  </a:lnTo>
                  <a:lnTo>
                    <a:pt x="1384" y="936"/>
                  </a:lnTo>
                  <a:lnTo>
                    <a:pt x="1375" y="945"/>
                  </a:lnTo>
                  <a:lnTo>
                    <a:pt x="1384" y="945"/>
                  </a:lnTo>
                  <a:lnTo>
                    <a:pt x="1384" y="945"/>
                  </a:lnTo>
                  <a:lnTo>
                    <a:pt x="1375" y="954"/>
                  </a:lnTo>
                  <a:lnTo>
                    <a:pt x="1375" y="954"/>
                  </a:lnTo>
                  <a:lnTo>
                    <a:pt x="1366" y="954"/>
                  </a:lnTo>
                  <a:lnTo>
                    <a:pt x="1366" y="954"/>
                  </a:lnTo>
                  <a:lnTo>
                    <a:pt x="1366" y="971"/>
                  </a:lnTo>
                  <a:lnTo>
                    <a:pt x="1366" y="980"/>
                  </a:lnTo>
                  <a:lnTo>
                    <a:pt x="1366" y="980"/>
                  </a:lnTo>
                  <a:lnTo>
                    <a:pt x="1375" y="989"/>
                  </a:lnTo>
                  <a:lnTo>
                    <a:pt x="1384" y="989"/>
                  </a:lnTo>
                  <a:lnTo>
                    <a:pt x="1384" y="989"/>
                  </a:lnTo>
                  <a:lnTo>
                    <a:pt x="1402" y="980"/>
                  </a:lnTo>
                  <a:lnTo>
                    <a:pt x="1402" y="980"/>
                  </a:lnTo>
                  <a:lnTo>
                    <a:pt x="1410" y="989"/>
                  </a:lnTo>
                  <a:lnTo>
                    <a:pt x="1419" y="989"/>
                  </a:lnTo>
                  <a:lnTo>
                    <a:pt x="1419" y="989"/>
                  </a:lnTo>
                  <a:lnTo>
                    <a:pt x="1428" y="989"/>
                  </a:lnTo>
                  <a:lnTo>
                    <a:pt x="1428" y="989"/>
                  </a:lnTo>
                  <a:lnTo>
                    <a:pt x="1428" y="989"/>
                  </a:lnTo>
                  <a:lnTo>
                    <a:pt x="1428" y="989"/>
                  </a:lnTo>
                  <a:lnTo>
                    <a:pt x="1419" y="1007"/>
                  </a:lnTo>
                  <a:lnTo>
                    <a:pt x="1410" y="1007"/>
                  </a:lnTo>
                  <a:lnTo>
                    <a:pt x="1410" y="1007"/>
                  </a:lnTo>
                  <a:lnTo>
                    <a:pt x="1393" y="1015"/>
                  </a:lnTo>
                  <a:lnTo>
                    <a:pt x="1384" y="1024"/>
                  </a:lnTo>
                  <a:lnTo>
                    <a:pt x="1375" y="1060"/>
                  </a:lnTo>
                  <a:lnTo>
                    <a:pt x="1375" y="1060"/>
                  </a:lnTo>
                  <a:lnTo>
                    <a:pt x="1375" y="1060"/>
                  </a:lnTo>
                  <a:lnTo>
                    <a:pt x="1375" y="1060"/>
                  </a:lnTo>
                  <a:lnTo>
                    <a:pt x="1375" y="1060"/>
                  </a:lnTo>
                  <a:lnTo>
                    <a:pt x="1357" y="1060"/>
                  </a:lnTo>
                  <a:lnTo>
                    <a:pt x="1357" y="1077"/>
                  </a:lnTo>
                  <a:lnTo>
                    <a:pt x="1357" y="1077"/>
                  </a:lnTo>
                  <a:lnTo>
                    <a:pt x="1340" y="1104"/>
                  </a:lnTo>
                  <a:lnTo>
                    <a:pt x="1305" y="1139"/>
                  </a:lnTo>
                  <a:lnTo>
                    <a:pt x="1305" y="1139"/>
                  </a:lnTo>
                  <a:lnTo>
                    <a:pt x="1296" y="1148"/>
                  </a:lnTo>
                  <a:lnTo>
                    <a:pt x="1287" y="1165"/>
                  </a:lnTo>
                  <a:lnTo>
                    <a:pt x="1287" y="1165"/>
                  </a:lnTo>
                  <a:lnTo>
                    <a:pt x="1296" y="1174"/>
                  </a:lnTo>
                  <a:lnTo>
                    <a:pt x="1296" y="1174"/>
                  </a:lnTo>
                  <a:lnTo>
                    <a:pt x="1296" y="1183"/>
                  </a:lnTo>
                  <a:lnTo>
                    <a:pt x="1296" y="1183"/>
                  </a:lnTo>
                  <a:lnTo>
                    <a:pt x="1287" y="1183"/>
                  </a:lnTo>
                  <a:lnTo>
                    <a:pt x="1278" y="1183"/>
                  </a:lnTo>
                  <a:lnTo>
                    <a:pt x="1278" y="1183"/>
                  </a:lnTo>
                  <a:lnTo>
                    <a:pt x="1260" y="1183"/>
                  </a:lnTo>
                  <a:lnTo>
                    <a:pt x="1260" y="1183"/>
                  </a:lnTo>
                  <a:lnTo>
                    <a:pt x="1252" y="1183"/>
                  </a:lnTo>
                  <a:lnTo>
                    <a:pt x="1243" y="1201"/>
                  </a:lnTo>
                  <a:lnTo>
                    <a:pt x="1243" y="1201"/>
                  </a:lnTo>
                  <a:lnTo>
                    <a:pt x="1252" y="1218"/>
                  </a:lnTo>
                  <a:lnTo>
                    <a:pt x="1252" y="1218"/>
                  </a:lnTo>
                  <a:lnTo>
                    <a:pt x="1243" y="1236"/>
                  </a:lnTo>
                  <a:lnTo>
                    <a:pt x="1243" y="1236"/>
                  </a:lnTo>
                  <a:lnTo>
                    <a:pt x="1234" y="1245"/>
                  </a:lnTo>
                  <a:lnTo>
                    <a:pt x="1234" y="1245"/>
                  </a:lnTo>
                  <a:lnTo>
                    <a:pt x="1234" y="1263"/>
                  </a:lnTo>
                  <a:lnTo>
                    <a:pt x="1243" y="1271"/>
                  </a:lnTo>
                  <a:lnTo>
                    <a:pt x="1243" y="1271"/>
                  </a:lnTo>
                  <a:lnTo>
                    <a:pt x="1243" y="1271"/>
                  </a:lnTo>
                  <a:lnTo>
                    <a:pt x="1243" y="1271"/>
                  </a:lnTo>
                  <a:lnTo>
                    <a:pt x="1234" y="1271"/>
                  </a:lnTo>
                  <a:lnTo>
                    <a:pt x="1225" y="1271"/>
                  </a:lnTo>
                  <a:lnTo>
                    <a:pt x="1225" y="1271"/>
                  </a:lnTo>
                  <a:lnTo>
                    <a:pt x="1207" y="1280"/>
                  </a:lnTo>
                  <a:lnTo>
                    <a:pt x="1207" y="1280"/>
                  </a:lnTo>
                  <a:lnTo>
                    <a:pt x="1190" y="1289"/>
                  </a:lnTo>
                  <a:lnTo>
                    <a:pt x="1190" y="1289"/>
                  </a:lnTo>
                  <a:lnTo>
                    <a:pt x="1181" y="1289"/>
                  </a:lnTo>
                  <a:lnTo>
                    <a:pt x="1172" y="1298"/>
                  </a:lnTo>
                  <a:lnTo>
                    <a:pt x="1172" y="1298"/>
                  </a:lnTo>
                  <a:lnTo>
                    <a:pt x="1172" y="1307"/>
                  </a:lnTo>
                  <a:lnTo>
                    <a:pt x="1181" y="1316"/>
                  </a:lnTo>
                  <a:lnTo>
                    <a:pt x="1190" y="1333"/>
                  </a:lnTo>
                  <a:lnTo>
                    <a:pt x="1190" y="1333"/>
                  </a:lnTo>
                  <a:lnTo>
                    <a:pt x="1181" y="1324"/>
                  </a:lnTo>
                  <a:lnTo>
                    <a:pt x="1163" y="1333"/>
                  </a:lnTo>
                  <a:lnTo>
                    <a:pt x="1163" y="1333"/>
                  </a:lnTo>
                  <a:lnTo>
                    <a:pt x="1155" y="1342"/>
                  </a:lnTo>
                  <a:lnTo>
                    <a:pt x="1137" y="1351"/>
                  </a:lnTo>
                  <a:lnTo>
                    <a:pt x="1137" y="1351"/>
                  </a:lnTo>
                  <a:lnTo>
                    <a:pt x="1120" y="1360"/>
                  </a:lnTo>
                  <a:lnTo>
                    <a:pt x="1111" y="1369"/>
                  </a:lnTo>
                  <a:lnTo>
                    <a:pt x="1111" y="1369"/>
                  </a:lnTo>
                  <a:lnTo>
                    <a:pt x="1111" y="1386"/>
                  </a:lnTo>
                  <a:lnTo>
                    <a:pt x="1111" y="1386"/>
                  </a:lnTo>
                  <a:lnTo>
                    <a:pt x="1103" y="1386"/>
                  </a:lnTo>
                  <a:lnTo>
                    <a:pt x="1103" y="1386"/>
                  </a:lnTo>
                  <a:lnTo>
                    <a:pt x="1085" y="1395"/>
                  </a:lnTo>
                  <a:lnTo>
                    <a:pt x="1076" y="1413"/>
                  </a:lnTo>
                  <a:lnTo>
                    <a:pt x="1076" y="1413"/>
                  </a:lnTo>
                  <a:lnTo>
                    <a:pt x="1076" y="1421"/>
                  </a:lnTo>
                  <a:lnTo>
                    <a:pt x="1076" y="1421"/>
                  </a:lnTo>
                  <a:lnTo>
                    <a:pt x="1076" y="1421"/>
                  </a:lnTo>
                  <a:lnTo>
                    <a:pt x="1076" y="1421"/>
                  </a:lnTo>
                  <a:lnTo>
                    <a:pt x="1076" y="1430"/>
                  </a:lnTo>
                  <a:lnTo>
                    <a:pt x="1076" y="1430"/>
                  </a:lnTo>
                  <a:lnTo>
                    <a:pt x="1067" y="1421"/>
                  </a:lnTo>
                  <a:lnTo>
                    <a:pt x="1067" y="1421"/>
                  </a:lnTo>
                  <a:lnTo>
                    <a:pt x="1059" y="1413"/>
                  </a:lnTo>
                  <a:lnTo>
                    <a:pt x="1050" y="1404"/>
                  </a:lnTo>
                  <a:lnTo>
                    <a:pt x="1041" y="1404"/>
                  </a:lnTo>
                  <a:lnTo>
                    <a:pt x="1041" y="1404"/>
                  </a:lnTo>
                  <a:lnTo>
                    <a:pt x="1032" y="1413"/>
                  </a:lnTo>
                  <a:lnTo>
                    <a:pt x="1023" y="1421"/>
                  </a:lnTo>
                  <a:lnTo>
                    <a:pt x="1023" y="1421"/>
                  </a:lnTo>
                  <a:lnTo>
                    <a:pt x="1032" y="1448"/>
                  </a:lnTo>
                  <a:lnTo>
                    <a:pt x="1032" y="1448"/>
                  </a:lnTo>
                  <a:lnTo>
                    <a:pt x="1014" y="1448"/>
                  </a:lnTo>
                  <a:lnTo>
                    <a:pt x="1006" y="1457"/>
                  </a:lnTo>
                  <a:lnTo>
                    <a:pt x="1006" y="1457"/>
                  </a:lnTo>
                  <a:lnTo>
                    <a:pt x="979" y="1466"/>
                  </a:lnTo>
                  <a:lnTo>
                    <a:pt x="961" y="1466"/>
                  </a:lnTo>
                  <a:lnTo>
                    <a:pt x="961" y="1466"/>
                  </a:lnTo>
                  <a:lnTo>
                    <a:pt x="961" y="1466"/>
                  </a:lnTo>
                  <a:lnTo>
                    <a:pt x="961" y="1466"/>
                  </a:lnTo>
                  <a:lnTo>
                    <a:pt x="961" y="1466"/>
                  </a:lnTo>
                  <a:lnTo>
                    <a:pt x="961" y="1466"/>
                  </a:lnTo>
                  <a:lnTo>
                    <a:pt x="953" y="1466"/>
                  </a:lnTo>
                  <a:lnTo>
                    <a:pt x="944" y="1483"/>
                  </a:lnTo>
                  <a:lnTo>
                    <a:pt x="944" y="1483"/>
                  </a:lnTo>
                  <a:lnTo>
                    <a:pt x="953" y="1492"/>
                  </a:lnTo>
                  <a:lnTo>
                    <a:pt x="953" y="1492"/>
                  </a:lnTo>
                  <a:lnTo>
                    <a:pt x="953" y="1501"/>
                  </a:lnTo>
                  <a:lnTo>
                    <a:pt x="953" y="1501"/>
                  </a:lnTo>
                  <a:lnTo>
                    <a:pt x="935" y="1492"/>
                  </a:lnTo>
                  <a:lnTo>
                    <a:pt x="935" y="1492"/>
                  </a:lnTo>
                  <a:lnTo>
                    <a:pt x="917" y="1492"/>
                  </a:lnTo>
                  <a:lnTo>
                    <a:pt x="917" y="1492"/>
                  </a:lnTo>
                  <a:lnTo>
                    <a:pt x="909" y="1510"/>
                  </a:lnTo>
                  <a:lnTo>
                    <a:pt x="909" y="1510"/>
                  </a:lnTo>
                  <a:lnTo>
                    <a:pt x="909" y="1510"/>
                  </a:lnTo>
                  <a:lnTo>
                    <a:pt x="909" y="1510"/>
                  </a:lnTo>
                  <a:lnTo>
                    <a:pt x="909" y="1510"/>
                  </a:lnTo>
                  <a:lnTo>
                    <a:pt x="891" y="1519"/>
                  </a:lnTo>
                  <a:lnTo>
                    <a:pt x="891" y="1519"/>
                  </a:lnTo>
                  <a:lnTo>
                    <a:pt x="882" y="1519"/>
                  </a:lnTo>
                  <a:lnTo>
                    <a:pt x="882" y="1519"/>
                  </a:lnTo>
                  <a:lnTo>
                    <a:pt x="873" y="1519"/>
                  </a:lnTo>
                  <a:lnTo>
                    <a:pt x="864" y="1536"/>
                  </a:lnTo>
                  <a:lnTo>
                    <a:pt x="864" y="1536"/>
                  </a:lnTo>
                  <a:lnTo>
                    <a:pt x="864" y="1536"/>
                  </a:lnTo>
                  <a:lnTo>
                    <a:pt x="873" y="1554"/>
                  </a:lnTo>
                  <a:lnTo>
                    <a:pt x="873" y="1554"/>
                  </a:lnTo>
                  <a:lnTo>
                    <a:pt x="864" y="1545"/>
                  </a:lnTo>
                  <a:lnTo>
                    <a:pt x="864" y="1545"/>
                  </a:lnTo>
                  <a:lnTo>
                    <a:pt x="856" y="1545"/>
                  </a:lnTo>
                  <a:lnTo>
                    <a:pt x="856" y="1545"/>
                  </a:lnTo>
                  <a:lnTo>
                    <a:pt x="838" y="1545"/>
                  </a:lnTo>
                  <a:lnTo>
                    <a:pt x="838" y="1545"/>
                  </a:lnTo>
                  <a:lnTo>
                    <a:pt x="829" y="1554"/>
                  </a:lnTo>
                  <a:lnTo>
                    <a:pt x="829" y="1554"/>
                  </a:lnTo>
                  <a:lnTo>
                    <a:pt x="829" y="1563"/>
                  </a:lnTo>
                  <a:lnTo>
                    <a:pt x="829" y="1563"/>
                  </a:lnTo>
                  <a:lnTo>
                    <a:pt x="820" y="1572"/>
                  </a:lnTo>
                  <a:lnTo>
                    <a:pt x="820" y="1572"/>
                  </a:lnTo>
                  <a:lnTo>
                    <a:pt x="820" y="1580"/>
                  </a:lnTo>
                  <a:lnTo>
                    <a:pt x="820" y="1580"/>
                  </a:lnTo>
                  <a:lnTo>
                    <a:pt x="829" y="1598"/>
                  </a:lnTo>
                  <a:lnTo>
                    <a:pt x="838" y="1607"/>
                  </a:lnTo>
                  <a:lnTo>
                    <a:pt x="838" y="1607"/>
                  </a:lnTo>
                  <a:lnTo>
                    <a:pt x="847" y="1607"/>
                  </a:lnTo>
                  <a:lnTo>
                    <a:pt x="847" y="1607"/>
                  </a:lnTo>
                  <a:lnTo>
                    <a:pt x="847" y="1607"/>
                  </a:lnTo>
                  <a:lnTo>
                    <a:pt x="847" y="1607"/>
                  </a:lnTo>
                  <a:lnTo>
                    <a:pt x="838" y="1625"/>
                  </a:lnTo>
                  <a:lnTo>
                    <a:pt x="838" y="1625"/>
                  </a:lnTo>
                  <a:lnTo>
                    <a:pt x="847" y="1633"/>
                  </a:lnTo>
                  <a:lnTo>
                    <a:pt x="847" y="1633"/>
                  </a:lnTo>
                  <a:lnTo>
                    <a:pt x="838" y="1642"/>
                  </a:lnTo>
                  <a:lnTo>
                    <a:pt x="838" y="1642"/>
                  </a:lnTo>
                  <a:lnTo>
                    <a:pt x="829" y="1642"/>
                  </a:lnTo>
                  <a:lnTo>
                    <a:pt x="829" y="1660"/>
                  </a:lnTo>
                  <a:lnTo>
                    <a:pt x="829" y="1660"/>
                  </a:lnTo>
                  <a:lnTo>
                    <a:pt x="838" y="1677"/>
                  </a:lnTo>
                  <a:lnTo>
                    <a:pt x="838" y="1677"/>
                  </a:lnTo>
                  <a:lnTo>
                    <a:pt x="829" y="1677"/>
                  </a:lnTo>
                  <a:lnTo>
                    <a:pt x="829" y="1677"/>
                  </a:lnTo>
                  <a:lnTo>
                    <a:pt x="829" y="1686"/>
                  </a:lnTo>
                  <a:lnTo>
                    <a:pt x="820" y="1695"/>
                  </a:lnTo>
                  <a:lnTo>
                    <a:pt x="820" y="1695"/>
                  </a:lnTo>
                  <a:lnTo>
                    <a:pt x="829" y="1704"/>
                  </a:lnTo>
                  <a:lnTo>
                    <a:pt x="829" y="1713"/>
                  </a:lnTo>
                  <a:lnTo>
                    <a:pt x="829" y="1713"/>
                  </a:lnTo>
                  <a:lnTo>
                    <a:pt x="847" y="1722"/>
                  </a:lnTo>
                  <a:lnTo>
                    <a:pt x="856" y="1722"/>
                  </a:lnTo>
                  <a:lnTo>
                    <a:pt x="856" y="1722"/>
                  </a:lnTo>
                  <a:lnTo>
                    <a:pt x="856" y="1722"/>
                  </a:lnTo>
                  <a:lnTo>
                    <a:pt x="856" y="1722"/>
                  </a:lnTo>
                  <a:lnTo>
                    <a:pt x="864" y="1722"/>
                  </a:lnTo>
                  <a:lnTo>
                    <a:pt x="882" y="1730"/>
                  </a:lnTo>
                  <a:lnTo>
                    <a:pt x="882" y="1730"/>
                  </a:lnTo>
                  <a:lnTo>
                    <a:pt x="882" y="1739"/>
                  </a:lnTo>
                  <a:lnTo>
                    <a:pt x="882" y="1739"/>
                  </a:lnTo>
                  <a:lnTo>
                    <a:pt x="873" y="1739"/>
                  </a:lnTo>
                  <a:lnTo>
                    <a:pt x="873" y="1739"/>
                  </a:lnTo>
                  <a:lnTo>
                    <a:pt x="864" y="1722"/>
                  </a:lnTo>
                  <a:lnTo>
                    <a:pt x="856" y="1722"/>
                  </a:lnTo>
                  <a:lnTo>
                    <a:pt x="856" y="1722"/>
                  </a:lnTo>
                  <a:lnTo>
                    <a:pt x="847" y="1730"/>
                  </a:lnTo>
                  <a:lnTo>
                    <a:pt x="838" y="1739"/>
                  </a:lnTo>
                  <a:lnTo>
                    <a:pt x="838" y="1739"/>
                  </a:lnTo>
                  <a:lnTo>
                    <a:pt x="838" y="1739"/>
                  </a:lnTo>
                  <a:lnTo>
                    <a:pt x="847" y="1757"/>
                  </a:lnTo>
                  <a:lnTo>
                    <a:pt x="847" y="1757"/>
                  </a:lnTo>
                  <a:lnTo>
                    <a:pt x="847" y="1757"/>
                  </a:lnTo>
                  <a:lnTo>
                    <a:pt x="847" y="1757"/>
                  </a:lnTo>
                  <a:lnTo>
                    <a:pt x="838" y="1766"/>
                  </a:lnTo>
                  <a:lnTo>
                    <a:pt x="838" y="1766"/>
                  </a:lnTo>
                  <a:lnTo>
                    <a:pt x="829" y="1775"/>
                  </a:lnTo>
                  <a:lnTo>
                    <a:pt x="829" y="1775"/>
                  </a:lnTo>
                  <a:lnTo>
                    <a:pt x="838" y="1792"/>
                  </a:lnTo>
                  <a:lnTo>
                    <a:pt x="847" y="1792"/>
                  </a:lnTo>
                  <a:lnTo>
                    <a:pt x="847" y="1792"/>
                  </a:lnTo>
                  <a:lnTo>
                    <a:pt x="864" y="1792"/>
                  </a:lnTo>
                  <a:lnTo>
                    <a:pt x="873" y="1783"/>
                  </a:lnTo>
                  <a:lnTo>
                    <a:pt x="873" y="1783"/>
                  </a:lnTo>
                  <a:lnTo>
                    <a:pt x="882" y="1783"/>
                  </a:lnTo>
                  <a:lnTo>
                    <a:pt x="882" y="1783"/>
                  </a:lnTo>
                  <a:lnTo>
                    <a:pt x="882" y="1775"/>
                  </a:lnTo>
                  <a:lnTo>
                    <a:pt x="882" y="1775"/>
                  </a:lnTo>
                  <a:lnTo>
                    <a:pt x="891" y="1783"/>
                  </a:lnTo>
                  <a:lnTo>
                    <a:pt x="891" y="1783"/>
                  </a:lnTo>
                  <a:lnTo>
                    <a:pt x="882" y="1783"/>
                  </a:lnTo>
                  <a:lnTo>
                    <a:pt x="882" y="1801"/>
                  </a:lnTo>
                  <a:lnTo>
                    <a:pt x="882" y="1801"/>
                  </a:lnTo>
                  <a:lnTo>
                    <a:pt x="882" y="1801"/>
                  </a:lnTo>
                  <a:lnTo>
                    <a:pt x="882" y="1801"/>
                  </a:lnTo>
                  <a:lnTo>
                    <a:pt x="882" y="1801"/>
                  </a:lnTo>
                  <a:lnTo>
                    <a:pt x="882" y="1801"/>
                  </a:lnTo>
                  <a:lnTo>
                    <a:pt x="882" y="1801"/>
                  </a:lnTo>
                  <a:lnTo>
                    <a:pt x="864" y="1810"/>
                  </a:lnTo>
                  <a:lnTo>
                    <a:pt x="856" y="1828"/>
                  </a:lnTo>
                  <a:lnTo>
                    <a:pt x="856" y="1828"/>
                  </a:lnTo>
                  <a:lnTo>
                    <a:pt x="864" y="1845"/>
                  </a:lnTo>
                  <a:lnTo>
                    <a:pt x="891" y="1854"/>
                  </a:lnTo>
                  <a:lnTo>
                    <a:pt x="917" y="1872"/>
                  </a:lnTo>
                  <a:lnTo>
                    <a:pt x="917" y="1872"/>
                  </a:lnTo>
                  <a:lnTo>
                    <a:pt x="926" y="1872"/>
                  </a:lnTo>
                  <a:lnTo>
                    <a:pt x="926" y="1872"/>
                  </a:lnTo>
                  <a:lnTo>
                    <a:pt x="935" y="1881"/>
                  </a:lnTo>
                  <a:lnTo>
                    <a:pt x="935" y="1881"/>
                  </a:lnTo>
                  <a:lnTo>
                    <a:pt x="935" y="1881"/>
                  </a:lnTo>
                  <a:lnTo>
                    <a:pt x="935" y="1881"/>
                  </a:lnTo>
                  <a:lnTo>
                    <a:pt x="970" y="1889"/>
                  </a:lnTo>
                  <a:lnTo>
                    <a:pt x="970" y="1889"/>
                  </a:lnTo>
                  <a:lnTo>
                    <a:pt x="997" y="1889"/>
                  </a:lnTo>
                  <a:lnTo>
                    <a:pt x="997" y="1889"/>
                  </a:lnTo>
                  <a:lnTo>
                    <a:pt x="1023" y="1881"/>
                  </a:lnTo>
                  <a:lnTo>
                    <a:pt x="1050" y="1854"/>
                  </a:lnTo>
                  <a:lnTo>
                    <a:pt x="1103" y="1810"/>
                  </a:lnTo>
                  <a:lnTo>
                    <a:pt x="1103" y="1810"/>
                  </a:lnTo>
                  <a:lnTo>
                    <a:pt x="1103" y="1810"/>
                  </a:lnTo>
                  <a:lnTo>
                    <a:pt x="1129" y="1810"/>
                  </a:lnTo>
                  <a:lnTo>
                    <a:pt x="1129" y="1810"/>
                  </a:lnTo>
                  <a:lnTo>
                    <a:pt x="1146" y="1801"/>
                  </a:lnTo>
                  <a:lnTo>
                    <a:pt x="1146" y="1792"/>
                  </a:lnTo>
                  <a:lnTo>
                    <a:pt x="1146" y="1792"/>
                  </a:lnTo>
                  <a:lnTo>
                    <a:pt x="1155" y="1783"/>
                  </a:lnTo>
                  <a:lnTo>
                    <a:pt x="1155" y="1783"/>
                  </a:lnTo>
                  <a:lnTo>
                    <a:pt x="1155" y="1775"/>
                  </a:lnTo>
                  <a:lnTo>
                    <a:pt x="1155" y="1775"/>
                  </a:lnTo>
                  <a:lnTo>
                    <a:pt x="1155" y="1775"/>
                  </a:lnTo>
                  <a:lnTo>
                    <a:pt x="1155" y="1775"/>
                  </a:lnTo>
                  <a:lnTo>
                    <a:pt x="1155" y="1775"/>
                  </a:lnTo>
                  <a:lnTo>
                    <a:pt x="1155" y="1775"/>
                  </a:lnTo>
                  <a:lnTo>
                    <a:pt x="1155" y="1783"/>
                  </a:lnTo>
                  <a:lnTo>
                    <a:pt x="1155" y="1783"/>
                  </a:lnTo>
                  <a:lnTo>
                    <a:pt x="1163" y="1792"/>
                  </a:lnTo>
                  <a:lnTo>
                    <a:pt x="1172" y="1801"/>
                  </a:lnTo>
                  <a:lnTo>
                    <a:pt x="1172" y="1801"/>
                  </a:lnTo>
                  <a:lnTo>
                    <a:pt x="1181" y="1810"/>
                  </a:lnTo>
                  <a:lnTo>
                    <a:pt x="1181" y="1810"/>
                  </a:lnTo>
                  <a:lnTo>
                    <a:pt x="1181" y="1810"/>
                  </a:lnTo>
                  <a:lnTo>
                    <a:pt x="1181" y="1810"/>
                  </a:lnTo>
                  <a:lnTo>
                    <a:pt x="1181" y="1819"/>
                  </a:lnTo>
                  <a:lnTo>
                    <a:pt x="1181" y="1819"/>
                  </a:lnTo>
                  <a:lnTo>
                    <a:pt x="1181" y="1854"/>
                  </a:lnTo>
                  <a:lnTo>
                    <a:pt x="1207" y="1881"/>
                  </a:lnTo>
                  <a:lnTo>
                    <a:pt x="1207" y="1881"/>
                  </a:lnTo>
                  <a:lnTo>
                    <a:pt x="1216" y="1889"/>
                  </a:lnTo>
                  <a:lnTo>
                    <a:pt x="1216" y="1898"/>
                  </a:lnTo>
                  <a:lnTo>
                    <a:pt x="1216" y="1898"/>
                  </a:lnTo>
                  <a:lnTo>
                    <a:pt x="1216" y="1916"/>
                  </a:lnTo>
                  <a:lnTo>
                    <a:pt x="1225" y="1933"/>
                  </a:lnTo>
                  <a:lnTo>
                    <a:pt x="1225" y="1933"/>
                  </a:lnTo>
                  <a:lnTo>
                    <a:pt x="1234" y="1951"/>
                  </a:lnTo>
                  <a:lnTo>
                    <a:pt x="1234" y="1951"/>
                  </a:lnTo>
                  <a:lnTo>
                    <a:pt x="1234" y="1960"/>
                  </a:lnTo>
                  <a:lnTo>
                    <a:pt x="1234" y="1969"/>
                  </a:lnTo>
                  <a:lnTo>
                    <a:pt x="1234" y="1969"/>
                  </a:lnTo>
                  <a:lnTo>
                    <a:pt x="1243" y="1978"/>
                  </a:lnTo>
                  <a:lnTo>
                    <a:pt x="1252" y="1986"/>
                  </a:lnTo>
                  <a:lnTo>
                    <a:pt x="1252" y="1986"/>
                  </a:lnTo>
                  <a:lnTo>
                    <a:pt x="1269" y="2004"/>
                  </a:lnTo>
                  <a:lnTo>
                    <a:pt x="1260" y="2022"/>
                  </a:lnTo>
                  <a:lnTo>
                    <a:pt x="1260" y="2022"/>
                  </a:lnTo>
                  <a:lnTo>
                    <a:pt x="1260" y="2022"/>
                  </a:lnTo>
                  <a:lnTo>
                    <a:pt x="1260" y="2031"/>
                  </a:lnTo>
                  <a:lnTo>
                    <a:pt x="1260" y="2031"/>
                  </a:lnTo>
                  <a:lnTo>
                    <a:pt x="1269" y="2039"/>
                  </a:lnTo>
                  <a:lnTo>
                    <a:pt x="1278" y="2048"/>
                  </a:lnTo>
                  <a:lnTo>
                    <a:pt x="1278" y="2092"/>
                  </a:lnTo>
                  <a:lnTo>
                    <a:pt x="1278" y="2092"/>
                  </a:lnTo>
                  <a:lnTo>
                    <a:pt x="1287" y="2101"/>
                  </a:lnTo>
                  <a:lnTo>
                    <a:pt x="1296" y="2110"/>
                  </a:lnTo>
                  <a:lnTo>
                    <a:pt x="1296" y="2110"/>
                  </a:lnTo>
                  <a:lnTo>
                    <a:pt x="1313" y="2101"/>
                  </a:lnTo>
                  <a:lnTo>
                    <a:pt x="1331" y="2101"/>
                  </a:lnTo>
                  <a:lnTo>
                    <a:pt x="1331" y="2101"/>
                  </a:lnTo>
                  <a:lnTo>
                    <a:pt x="1349" y="2101"/>
                  </a:lnTo>
                  <a:lnTo>
                    <a:pt x="1357" y="2092"/>
                  </a:lnTo>
                  <a:lnTo>
                    <a:pt x="1357" y="2092"/>
                  </a:lnTo>
                  <a:lnTo>
                    <a:pt x="1357" y="2075"/>
                  </a:lnTo>
                  <a:lnTo>
                    <a:pt x="1357" y="2057"/>
                  </a:lnTo>
                  <a:lnTo>
                    <a:pt x="1357" y="2057"/>
                  </a:lnTo>
                  <a:lnTo>
                    <a:pt x="1357" y="2057"/>
                  </a:lnTo>
                  <a:lnTo>
                    <a:pt x="1357" y="2057"/>
                  </a:lnTo>
                  <a:lnTo>
                    <a:pt x="1375" y="2057"/>
                  </a:lnTo>
                  <a:lnTo>
                    <a:pt x="1375" y="2039"/>
                  </a:lnTo>
                  <a:lnTo>
                    <a:pt x="1375" y="2039"/>
                  </a:lnTo>
                  <a:lnTo>
                    <a:pt x="1393" y="2039"/>
                  </a:lnTo>
                  <a:lnTo>
                    <a:pt x="1393" y="2039"/>
                  </a:lnTo>
                  <a:lnTo>
                    <a:pt x="1410" y="2048"/>
                  </a:lnTo>
                  <a:lnTo>
                    <a:pt x="1410" y="2048"/>
                  </a:lnTo>
                  <a:lnTo>
                    <a:pt x="1419" y="2048"/>
                  </a:lnTo>
                  <a:lnTo>
                    <a:pt x="1428" y="2048"/>
                  </a:lnTo>
                  <a:lnTo>
                    <a:pt x="1428" y="2048"/>
                  </a:lnTo>
                  <a:lnTo>
                    <a:pt x="1437" y="2048"/>
                  </a:lnTo>
                  <a:lnTo>
                    <a:pt x="1446" y="2039"/>
                  </a:lnTo>
                  <a:lnTo>
                    <a:pt x="1455" y="2022"/>
                  </a:lnTo>
                  <a:lnTo>
                    <a:pt x="1455" y="2022"/>
                  </a:lnTo>
                  <a:lnTo>
                    <a:pt x="1455" y="2013"/>
                  </a:lnTo>
                  <a:lnTo>
                    <a:pt x="1455" y="2013"/>
                  </a:lnTo>
                  <a:lnTo>
                    <a:pt x="1463" y="2022"/>
                  </a:lnTo>
                  <a:lnTo>
                    <a:pt x="1463" y="2022"/>
                  </a:lnTo>
                  <a:lnTo>
                    <a:pt x="1472" y="2022"/>
                  </a:lnTo>
                  <a:lnTo>
                    <a:pt x="1481" y="2022"/>
                  </a:lnTo>
                  <a:lnTo>
                    <a:pt x="1481" y="2022"/>
                  </a:lnTo>
                  <a:lnTo>
                    <a:pt x="1499" y="1986"/>
                  </a:lnTo>
                  <a:lnTo>
                    <a:pt x="1499" y="1986"/>
                  </a:lnTo>
                  <a:lnTo>
                    <a:pt x="1507" y="1978"/>
                  </a:lnTo>
                  <a:lnTo>
                    <a:pt x="1499" y="1969"/>
                  </a:lnTo>
                  <a:lnTo>
                    <a:pt x="1499" y="1969"/>
                  </a:lnTo>
                  <a:lnTo>
                    <a:pt x="1490" y="1960"/>
                  </a:lnTo>
                  <a:lnTo>
                    <a:pt x="1481" y="1969"/>
                  </a:lnTo>
                  <a:lnTo>
                    <a:pt x="1481" y="1969"/>
                  </a:lnTo>
                  <a:lnTo>
                    <a:pt x="1490" y="1933"/>
                  </a:lnTo>
                  <a:lnTo>
                    <a:pt x="1490" y="1933"/>
                  </a:lnTo>
                  <a:lnTo>
                    <a:pt x="1490" y="1907"/>
                  </a:lnTo>
                  <a:lnTo>
                    <a:pt x="1490" y="1881"/>
                  </a:lnTo>
                  <a:lnTo>
                    <a:pt x="1490" y="1881"/>
                  </a:lnTo>
                  <a:lnTo>
                    <a:pt x="1490" y="1872"/>
                  </a:lnTo>
                  <a:lnTo>
                    <a:pt x="1490" y="1872"/>
                  </a:lnTo>
                  <a:lnTo>
                    <a:pt x="1499" y="1854"/>
                  </a:lnTo>
                  <a:lnTo>
                    <a:pt x="1499" y="1854"/>
                  </a:lnTo>
                  <a:lnTo>
                    <a:pt x="1499" y="1845"/>
                  </a:lnTo>
                  <a:lnTo>
                    <a:pt x="1507" y="1836"/>
                  </a:lnTo>
                  <a:lnTo>
                    <a:pt x="1525" y="1828"/>
                  </a:lnTo>
                  <a:lnTo>
                    <a:pt x="1525" y="1828"/>
                  </a:lnTo>
                  <a:lnTo>
                    <a:pt x="1560" y="1810"/>
                  </a:lnTo>
                  <a:lnTo>
                    <a:pt x="1569" y="1792"/>
                  </a:lnTo>
                  <a:lnTo>
                    <a:pt x="1578" y="1775"/>
                  </a:lnTo>
                  <a:lnTo>
                    <a:pt x="1578" y="1775"/>
                  </a:lnTo>
                  <a:lnTo>
                    <a:pt x="1578" y="1775"/>
                  </a:lnTo>
                  <a:lnTo>
                    <a:pt x="1578" y="1775"/>
                  </a:lnTo>
                  <a:lnTo>
                    <a:pt x="1587" y="1766"/>
                  </a:lnTo>
                  <a:lnTo>
                    <a:pt x="1587" y="1766"/>
                  </a:lnTo>
                  <a:lnTo>
                    <a:pt x="1596" y="1757"/>
                  </a:lnTo>
                  <a:lnTo>
                    <a:pt x="1596" y="1757"/>
                  </a:lnTo>
                  <a:lnTo>
                    <a:pt x="1596" y="1748"/>
                  </a:lnTo>
                  <a:lnTo>
                    <a:pt x="1596" y="1748"/>
                  </a:lnTo>
                  <a:lnTo>
                    <a:pt x="1605" y="1739"/>
                  </a:lnTo>
                  <a:lnTo>
                    <a:pt x="1613" y="1730"/>
                  </a:lnTo>
                  <a:lnTo>
                    <a:pt x="1613" y="1730"/>
                  </a:lnTo>
                  <a:lnTo>
                    <a:pt x="1613" y="1713"/>
                  </a:lnTo>
                  <a:lnTo>
                    <a:pt x="1613" y="1713"/>
                  </a:lnTo>
                  <a:lnTo>
                    <a:pt x="1605" y="1713"/>
                  </a:lnTo>
                  <a:lnTo>
                    <a:pt x="1605" y="1713"/>
                  </a:lnTo>
                  <a:lnTo>
                    <a:pt x="1560" y="1669"/>
                  </a:lnTo>
                  <a:lnTo>
                    <a:pt x="1560" y="1669"/>
                  </a:lnTo>
                  <a:lnTo>
                    <a:pt x="1543" y="1660"/>
                  </a:lnTo>
                  <a:lnTo>
                    <a:pt x="1525" y="1660"/>
                  </a:lnTo>
                  <a:lnTo>
                    <a:pt x="1525" y="1660"/>
                  </a:lnTo>
                  <a:lnTo>
                    <a:pt x="1525" y="1660"/>
                  </a:lnTo>
                  <a:lnTo>
                    <a:pt x="1525" y="1660"/>
                  </a:lnTo>
                  <a:lnTo>
                    <a:pt x="1516" y="1660"/>
                  </a:lnTo>
                  <a:lnTo>
                    <a:pt x="1516" y="1660"/>
                  </a:lnTo>
                  <a:lnTo>
                    <a:pt x="1516" y="1598"/>
                  </a:lnTo>
                  <a:lnTo>
                    <a:pt x="1516" y="1598"/>
                  </a:lnTo>
                  <a:lnTo>
                    <a:pt x="1516" y="1598"/>
                  </a:lnTo>
                  <a:lnTo>
                    <a:pt x="1516" y="1598"/>
                  </a:lnTo>
                  <a:lnTo>
                    <a:pt x="1516" y="1580"/>
                  </a:lnTo>
                  <a:lnTo>
                    <a:pt x="1525" y="1572"/>
                  </a:lnTo>
                  <a:lnTo>
                    <a:pt x="1525" y="1572"/>
                  </a:lnTo>
                  <a:lnTo>
                    <a:pt x="1525" y="1572"/>
                  </a:lnTo>
                  <a:lnTo>
                    <a:pt x="1525" y="1572"/>
                  </a:lnTo>
                  <a:lnTo>
                    <a:pt x="1534" y="1545"/>
                  </a:lnTo>
                  <a:lnTo>
                    <a:pt x="1534" y="1545"/>
                  </a:lnTo>
                  <a:lnTo>
                    <a:pt x="1534" y="1545"/>
                  </a:lnTo>
                  <a:lnTo>
                    <a:pt x="1534" y="1527"/>
                  </a:lnTo>
                  <a:lnTo>
                    <a:pt x="1543" y="1510"/>
                  </a:lnTo>
                  <a:lnTo>
                    <a:pt x="1543" y="1510"/>
                  </a:lnTo>
                  <a:lnTo>
                    <a:pt x="1552" y="1510"/>
                  </a:lnTo>
                  <a:lnTo>
                    <a:pt x="1560" y="1501"/>
                  </a:lnTo>
                  <a:lnTo>
                    <a:pt x="1560" y="1501"/>
                  </a:lnTo>
                  <a:lnTo>
                    <a:pt x="1560" y="1501"/>
                  </a:lnTo>
                  <a:lnTo>
                    <a:pt x="1560" y="1501"/>
                  </a:lnTo>
                  <a:lnTo>
                    <a:pt x="1569" y="1483"/>
                  </a:lnTo>
                  <a:lnTo>
                    <a:pt x="1569" y="1483"/>
                  </a:lnTo>
                  <a:lnTo>
                    <a:pt x="1587" y="1483"/>
                  </a:lnTo>
                  <a:lnTo>
                    <a:pt x="1587" y="1466"/>
                  </a:lnTo>
                  <a:lnTo>
                    <a:pt x="1587" y="1466"/>
                  </a:lnTo>
                  <a:lnTo>
                    <a:pt x="1596" y="1466"/>
                  </a:lnTo>
                  <a:lnTo>
                    <a:pt x="1596" y="1466"/>
                  </a:lnTo>
                  <a:lnTo>
                    <a:pt x="1605" y="1448"/>
                  </a:lnTo>
                  <a:lnTo>
                    <a:pt x="1605" y="1448"/>
                  </a:lnTo>
                  <a:lnTo>
                    <a:pt x="1631" y="1439"/>
                  </a:lnTo>
                  <a:lnTo>
                    <a:pt x="1631" y="1439"/>
                  </a:lnTo>
                  <a:lnTo>
                    <a:pt x="1631" y="1430"/>
                  </a:lnTo>
                  <a:lnTo>
                    <a:pt x="1631" y="1430"/>
                  </a:lnTo>
                  <a:lnTo>
                    <a:pt x="1640" y="1430"/>
                  </a:lnTo>
                  <a:lnTo>
                    <a:pt x="1640" y="1430"/>
                  </a:lnTo>
                  <a:lnTo>
                    <a:pt x="1649" y="1421"/>
                  </a:lnTo>
                  <a:lnTo>
                    <a:pt x="1649" y="1421"/>
                  </a:lnTo>
                  <a:lnTo>
                    <a:pt x="1666" y="1413"/>
                  </a:lnTo>
                  <a:lnTo>
                    <a:pt x="1666" y="1413"/>
                  </a:lnTo>
                  <a:lnTo>
                    <a:pt x="1702" y="1386"/>
                  </a:lnTo>
                  <a:lnTo>
                    <a:pt x="1737" y="1369"/>
                  </a:lnTo>
                  <a:lnTo>
                    <a:pt x="1755" y="1342"/>
                  </a:lnTo>
                  <a:lnTo>
                    <a:pt x="1755" y="1342"/>
                  </a:lnTo>
                  <a:lnTo>
                    <a:pt x="1755" y="1342"/>
                  </a:lnTo>
                  <a:lnTo>
                    <a:pt x="1755" y="1342"/>
                  </a:lnTo>
                  <a:lnTo>
                    <a:pt x="1755" y="1333"/>
                  </a:lnTo>
                  <a:lnTo>
                    <a:pt x="1746" y="1316"/>
                  </a:lnTo>
                  <a:lnTo>
                    <a:pt x="1746" y="1316"/>
                  </a:lnTo>
                  <a:lnTo>
                    <a:pt x="1746" y="1316"/>
                  </a:lnTo>
                  <a:lnTo>
                    <a:pt x="1737" y="1307"/>
                  </a:lnTo>
                  <a:lnTo>
                    <a:pt x="1746" y="1298"/>
                  </a:lnTo>
                  <a:lnTo>
                    <a:pt x="1746" y="1298"/>
                  </a:lnTo>
                  <a:lnTo>
                    <a:pt x="1746" y="1298"/>
                  </a:lnTo>
                  <a:lnTo>
                    <a:pt x="1746" y="1298"/>
                  </a:lnTo>
                  <a:lnTo>
                    <a:pt x="1763" y="1280"/>
                  </a:lnTo>
                  <a:lnTo>
                    <a:pt x="1763" y="1263"/>
                  </a:lnTo>
                  <a:lnTo>
                    <a:pt x="1763" y="1263"/>
                  </a:lnTo>
                  <a:lnTo>
                    <a:pt x="1772" y="1254"/>
                  </a:lnTo>
                  <a:lnTo>
                    <a:pt x="1772" y="1254"/>
                  </a:lnTo>
                  <a:lnTo>
                    <a:pt x="1799" y="1227"/>
                  </a:lnTo>
                  <a:lnTo>
                    <a:pt x="1807" y="1227"/>
                  </a:lnTo>
                  <a:lnTo>
                    <a:pt x="1807" y="1227"/>
                  </a:lnTo>
                  <a:lnTo>
                    <a:pt x="1816" y="1218"/>
                  </a:lnTo>
                  <a:lnTo>
                    <a:pt x="1825" y="1218"/>
                  </a:lnTo>
                  <a:lnTo>
                    <a:pt x="1825" y="1218"/>
                  </a:lnTo>
                  <a:lnTo>
                    <a:pt x="1834" y="1218"/>
                  </a:lnTo>
                  <a:lnTo>
                    <a:pt x="1834" y="1218"/>
                  </a:lnTo>
                  <a:lnTo>
                    <a:pt x="1860" y="1218"/>
                  </a:lnTo>
                  <a:lnTo>
                    <a:pt x="1878" y="1218"/>
                  </a:lnTo>
                  <a:lnTo>
                    <a:pt x="1878" y="1218"/>
                  </a:lnTo>
                  <a:lnTo>
                    <a:pt x="1878" y="1218"/>
                  </a:lnTo>
                  <a:lnTo>
                    <a:pt x="1878" y="1218"/>
                  </a:lnTo>
                  <a:lnTo>
                    <a:pt x="1896" y="1227"/>
                  </a:lnTo>
                  <a:lnTo>
                    <a:pt x="1896" y="1227"/>
                  </a:lnTo>
                  <a:lnTo>
                    <a:pt x="1913" y="1236"/>
                  </a:lnTo>
                  <a:lnTo>
                    <a:pt x="1913" y="1236"/>
                  </a:lnTo>
                  <a:lnTo>
                    <a:pt x="1931" y="1245"/>
                  </a:lnTo>
                  <a:lnTo>
                    <a:pt x="1931" y="1245"/>
                  </a:lnTo>
                  <a:lnTo>
                    <a:pt x="1940" y="1254"/>
                  </a:lnTo>
                  <a:lnTo>
                    <a:pt x="1949" y="1263"/>
                  </a:lnTo>
                  <a:lnTo>
                    <a:pt x="1949" y="1263"/>
                  </a:lnTo>
                  <a:lnTo>
                    <a:pt x="1949" y="1271"/>
                  </a:lnTo>
                  <a:lnTo>
                    <a:pt x="1949" y="1280"/>
                  </a:lnTo>
                  <a:lnTo>
                    <a:pt x="1949" y="1280"/>
                  </a:lnTo>
                  <a:lnTo>
                    <a:pt x="1949" y="1289"/>
                  </a:lnTo>
                  <a:lnTo>
                    <a:pt x="1949" y="1289"/>
                  </a:lnTo>
                  <a:lnTo>
                    <a:pt x="1940" y="1280"/>
                  </a:lnTo>
                  <a:lnTo>
                    <a:pt x="1940" y="1280"/>
                  </a:lnTo>
                  <a:lnTo>
                    <a:pt x="1922" y="1289"/>
                  </a:lnTo>
                  <a:lnTo>
                    <a:pt x="1913" y="1298"/>
                  </a:lnTo>
                  <a:lnTo>
                    <a:pt x="1905" y="1316"/>
                  </a:lnTo>
                  <a:lnTo>
                    <a:pt x="1905" y="1316"/>
                  </a:lnTo>
                  <a:lnTo>
                    <a:pt x="1896" y="1333"/>
                  </a:lnTo>
                  <a:lnTo>
                    <a:pt x="1887" y="1351"/>
                  </a:lnTo>
                  <a:lnTo>
                    <a:pt x="1869" y="1360"/>
                  </a:lnTo>
                  <a:lnTo>
                    <a:pt x="1852" y="1369"/>
                  </a:lnTo>
                  <a:lnTo>
                    <a:pt x="1852" y="1369"/>
                  </a:lnTo>
                  <a:lnTo>
                    <a:pt x="1843" y="1369"/>
                  </a:lnTo>
                  <a:lnTo>
                    <a:pt x="1834" y="1386"/>
                  </a:lnTo>
                  <a:lnTo>
                    <a:pt x="1834" y="1386"/>
                  </a:lnTo>
                  <a:lnTo>
                    <a:pt x="1825" y="1386"/>
                  </a:lnTo>
                  <a:lnTo>
                    <a:pt x="1825" y="1386"/>
                  </a:lnTo>
                  <a:lnTo>
                    <a:pt x="1825" y="1395"/>
                  </a:lnTo>
                  <a:lnTo>
                    <a:pt x="1825" y="1395"/>
                  </a:lnTo>
                  <a:lnTo>
                    <a:pt x="1816" y="1395"/>
                  </a:lnTo>
                  <a:lnTo>
                    <a:pt x="1816" y="1395"/>
                  </a:lnTo>
                  <a:lnTo>
                    <a:pt x="1799" y="1404"/>
                  </a:lnTo>
                  <a:lnTo>
                    <a:pt x="1790" y="1413"/>
                  </a:lnTo>
                  <a:lnTo>
                    <a:pt x="1781" y="1430"/>
                  </a:lnTo>
                  <a:lnTo>
                    <a:pt x="1781" y="1430"/>
                  </a:lnTo>
                  <a:lnTo>
                    <a:pt x="1781" y="1439"/>
                  </a:lnTo>
                  <a:lnTo>
                    <a:pt x="1781" y="1439"/>
                  </a:lnTo>
                  <a:lnTo>
                    <a:pt x="1772" y="1439"/>
                  </a:lnTo>
                  <a:lnTo>
                    <a:pt x="1755" y="1439"/>
                  </a:lnTo>
                  <a:lnTo>
                    <a:pt x="1755" y="1439"/>
                  </a:lnTo>
                  <a:lnTo>
                    <a:pt x="1737" y="1448"/>
                  </a:lnTo>
                  <a:lnTo>
                    <a:pt x="1737" y="1457"/>
                  </a:lnTo>
                  <a:lnTo>
                    <a:pt x="1737" y="1457"/>
                  </a:lnTo>
                  <a:lnTo>
                    <a:pt x="1728" y="1466"/>
                  </a:lnTo>
                  <a:lnTo>
                    <a:pt x="1728" y="1466"/>
                  </a:lnTo>
                  <a:lnTo>
                    <a:pt x="1719" y="1474"/>
                  </a:lnTo>
                  <a:lnTo>
                    <a:pt x="1719" y="1474"/>
                  </a:lnTo>
                  <a:lnTo>
                    <a:pt x="1719" y="1483"/>
                  </a:lnTo>
                  <a:lnTo>
                    <a:pt x="1710" y="1492"/>
                  </a:lnTo>
                  <a:lnTo>
                    <a:pt x="1710" y="1501"/>
                  </a:lnTo>
                  <a:lnTo>
                    <a:pt x="1710" y="1501"/>
                  </a:lnTo>
                  <a:lnTo>
                    <a:pt x="1719" y="1519"/>
                  </a:lnTo>
                  <a:lnTo>
                    <a:pt x="1719" y="1519"/>
                  </a:lnTo>
                  <a:lnTo>
                    <a:pt x="1719" y="1527"/>
                  </a:lnTo>
                  <a:lnTo>
                    <a:pt x="1719" y="1527"/>
                  </a:lnTo>
                  <a:lnTo>
                    <a:pt x="1728" y="1545"/>
                  </a:lnTo>
                  <a:lnTo>
                    <a:pt x="1728" y="1554"/>
                  </a:lnTo>
                  <a:lnTo>
                    <a:pt x="1728" y="1554"/>
                  </a:lnTo>
                  <a:lnTo>
                    <a:pt x="1728" y="1563"/>
                  </a:lnTo>
                  <a:lnTo>
                    <a:pt x="1728" y="1563"/>
                  </a:lnTo>
                  <a:lnTo>
                    <a:pt x="1737" y="1589"/>
                  </a:lnTo>
                  <a:lnTo>
                    <a:pt x="1746" y="1598"/>
                  </a:lnTo>
                  <a:lnTo>
                    <a:pt x="1737" y="1616"/>
                  </a:lnTo>
                  <a:lnTo>
                    <a:pt x="1737" y="1625"/>
                  </a:lnTo>
                  <a:lnTo>
                    <a:pt x="1737" y="1625"/>
                  </a:lnTo>
                  <a:lnTo>
                    <a:pt x="1719" y="1651"/>
                  </a:lnTo>
                  <a:lnTo>
                    <a:pt x="1719" y="1651"/>
                  </a:lnTo>
                  <a:lnTo>
                    <a:pt x="1719" y="1660"/>
                  </a:lnTo>
                  <a:lnTo>
                    <a:pt x="1719" y="1669"/>
                  </a:lnTo>
                  <a:lnTo>
                    <a:pt x="1719" y="1669"/>
                  </a:lnTo>
                  <a:lnTo>
                    <a:pt x="1728" y="1677"/>
                  </a:lnTo>
                  <a:lnTo>
                    <a:pt x="1737" y="1677"/>
                  </a:lnTo>
                  <a:lnTo>
                    <a:pt x="1737" y="1677"/>
                  </a:lnTo>
                  <a:lnTo>
                    <a:pt x="1746" y="1686"/>
                  </a:lnTo>
                  <a:lnTo>
                    <a:pt x="1746" y="1686"/>
                  </a:lnTo>
                  <a:lnTo>
                    <a:pt x="1746" y="1686"/>
                  </a:lnTo>
                  <a:lnTo>
                    <a:pt x="1746" y="1686"/>
                  </a:lnTo>
                  <a:lnTo>
                    <a:pt x="1781" y="1704"/>
                  </a:lnTo>
                  <a:lnTo>
                    <a:pt x="1781" y="1704"/>
                  </a:lnTo>
                  <a:lnTo>
                    <a:pt x="1781" y="1704"/>
                  </a:lnTo>
                  <a:lnTo>
                    <a:pt x="1790" y="1704"/>
                  </a:lnTo>
                  <a:lnTo>
                    <a:pt x="1790" y="1704"/>
                  </a:lnTo>
                  <a:lnTo>
                    <a:pt x="1790" y="1713"/>
                  </a:lnTo>
                  <a:lnTo>
                    <a:pt x="1790" y="1713"/>
                  </a:lnTo>
                  <a:lnTo>
                    <a:pt x="1799" y="1713"/>
                  </a:lnTo>
                  <a:lnTo>
                    <a:pt x="1799" y="1713"/>
                  </a:lnTo>
                  <a:lnTo>
                    <a:pt x="1807" y="1722"/>
                  </a:lnTo>
                  <a:lnTo>
                    <a:pt x="1825" y="1722"/>
                  </a:lnTo>
                  <a:lnTo>
                    <a:pt x="1825" y="1722"/>
                  </a:lnTo>
                  <a:lnTo>
                    <a:pt x="1825" y="1722"/>
                  </a:lnTo>
                  <a:lnTo>
                    <a:pt x="1825" y="1722"/>
                  </a:lnTo>
                  <a:lnTo>
                    <a:pt x="1825" y="1722"/>
                  </a:lnTo>
                  <a:lnTo>
                    <a:pt x="1834" y="1722"/>
                  </a:lnTo>
                  <a:lnTo>
                    <a:pt x="1834" y="1722"/>
                  </a:lnTo>
                  <a:lnTo>
                    <a:pt x="1852" y="1730"/>
                  </a:lnTo>
                  <a:lnTo>
                    <a:pt x="1878" y="1739"/>
                  </a:lnTo>
                  <a:lnTo>
                    <a:pt x="1878" y="1739"/>
                  </a:lnTo>
                  <a:lnTo>
                    <a:pt x="1878" y="1739"/>
                  </a:lnTo>
                  <a:lnTo>
                    <a:pt x="1887" y="1730"/>
                  </a:lnTo>
                  <a:lnTo>
                    <a:pt x="1887" y="1730"/>
                  </a:lnTo>
                  <a:lnTo>
                    <a:pt x="1975" y="1713"/>
                  </a:lnTo>
                  <a:lnTo>
                    <a:pt x="1975" y="1713"/>
                  </a:lnTo>
                  <a:lnTo>
                    <a:pt x="2019" y="1695"/>
                  </a:lnTo>
                  <a:lnTo>
                    <a:pt x="2055" y="1695"/>
                  </a:lnTo>
                  <a:lnTo>
                    <a:pt x="2055" y="1695"/>
                  </a:lnTo>
                  <a:lnTo>
                    <a:pt x="2081" y="1695"/>
                  </a:lnTo>
                  <a:lnTo>
                    <a:pt x="2081" y="1695"/>
                  </a:lnTo>
                  <a:lnTo>
                    <a:pt x="2099" y="1695"/>
                  </a:lnTo>
                  <a:lnTo>
                    <a:pt x="2107" y="1686"/>
                  </a:lnTo>
                  <a:lnTo>
                    <a:pt x="2116" y="1677"/>
                  </a:lnTo>
                  <a:lnTo>
                    <a:pt x="2116" y="1677"/>
                  </a:lnTo>
                  <a:lnTo>
                    <a:pt x="2116" y="1677"/>
                  </a:lnTo>
                  <a:lnTo>
                    <a:pt x="2116" y="1677"/>
                  </a:lnTo>
                  <a:lnTo>
                    <a:pt x="2116" y="1677"/>
                  </a:lnTo>
                  <a:lnTo>
                    <a:pt x="2116" y="1677"/>
                  </a:lnTo>
                  <a:lnTo>
                    <a:pt x="2125" y="1686"/>
                  </a:lnTo>
                  <a:lnTo>
                    <a:pt x="2125" y="1686"/>
                  </a:lnTo>
                  <a:lnTo>
                    <a:pt x="2143" y="1713"/>
                  </a:lnTo>
                  <a:lnTo>
                    <a:pt x="2143" y="1713"/>
                  </a:lnTo>
                  <a:lnTo>
                    <a:pt x="2152" y="1722"/>
                  </a:lnTo>
                  <a:lnTo>
                    <a:pt x="2152" y="1722"/>
                  </a:lnTo>
                  <a:lnTo>
                    <a:pt x="2143" y="1722"/>
                  </a:lnTo>
                  <a:lnTo>
                    <a:pt x="2143" y="1722"/>
                  </a:lnTo>
                  <a:lnTo>
                    <a:pt x="2143" y="1722"/>
                  </a:lnTo>
                  <a:lnTo>
                    <a:pt x="2134" y="1722"/>
                  </a:lnTo>
                  <a:lnTo>
                    <a:pt x="2134" y="1722"/>
                  </a:lnTo>
                  <a:lnTo>
                    <a:pt x="2134" y="1730"/>
                  </a:lnTo>
                  <a:lnTo>
                    <a:pt x="2134" y="1730"/>
                  </a:lnTo>
                  <a:lnTo>
                    <a:pt x="2116" y="1730"/>
                  </a:lnTo>
                  <a:lnTo>
                    <a:pt x="2116" y="1730"/>
                  </a:lnTo>
                  <a:lnTo>
                    <a:pt x="2099" y="1739"/>
                  </a:lnTo>
                  <a:lnTo>
                    <a:pt x="2090" y="1748"/>
                  </a:lnTo>
                  <a:lnTo>
                    <a:pt x="2090" y="1748"/>
                  </a:lnTo>
                  <a:lnTo>
                    <a:pt x="2090" y="1757"/>
                  </a:lnTo>
                  <a:lnTo>
                    <a:pt x="2090" y="1757"/>
                  </a:lnTo>
                  <a:lnTo>
                    <a:pt x="2063" y="1757"/>
                  </a:lnTo>
                  <a:lnTo>
                    <a:pt x="2063" y="1757"/>
                  </a:lnTo>
                  <a:lnTo>
                    <a:pt x="2037" y="1748"/>
                  </a:lnTo>
                  <a:lnTo>
                    <a:pt x="2002" y="1748"/>
                  </a:lnTo>
                  <a:lnTo>
                    <a:pt x="2002" y="1748"/>
                  </a:lnTo>
                  <a:lnTo>
                    <a:pt x="1966" y="1757"/>
                  </a:lnTo>
                  <a:lnTo>
                    <a:pt x="1966" y="1757"/>
                  </a:lnTo>
                  <a:lnTo>
                    <a:pt x="1931" y="1757"/>
                  </a:lnTo>
                  <a:lnTo>
                    <a:pt x="1896" y="1766"/>
                  </a:lnTo>
                  <a:lnTo>
                    <a:pt x="1896" y="1766"/>
                  </a:lnTo>
                  <a:lnTo>
                    <a:pt x="1887" y="1775"/>
                  </a:lnTo>
                  <a:lnTo>
                    <a:pt x="1887" y="1775"/>
                  </a:lnTo>
                  <a:lnTo>
                    <a:pt x="1878" y="1783"/>
                  </a:lnTo>
                  <a:lnTo>
                    <a:pt x="1878" y="1783"/>
                  </a:lnTo>
                  <a:lnTo>
                    <a:pt x="1869" y="1783"/>
                  </a:lnTo>
                  <a:lnTo>
                    <a:pt x="1869" y="1783"/>
                  </a:lnTo>
                  <a:lnTo>
                    <a:pt x="1860" y="1792"/>
                  </a:lnTo>
                  <a:lnTo>
                    <a:pt x="1860" y="1792"/>
                  </a:lnTo>
                  <a:lnTo>
                    <a:pt x="1860" y="1810"/>
                  </a:lnTo>
                  <a:lnTo>
                    <a:pt x="1860" y="1819"/>
                  </a:lnTo>
                  <a:lnTo>
                    <a:pt x="1860" y="1819"/>
                  </a:lnTo>
                  <a:lnTo>
                    <a:pt x="1869" y="1819"/>
                  </a:lnTo>
                  <a:lnTo>
                    <a:pt x="1869" y="1819"/>
                  </a:lnTo>
                  <a:lnTo>
                    <a:pt x="1869" y="1845"/>
                  </a:lnTo>
                  <a:lnTo>
                    <a:pt x="1869" y="1845"/>
                  </a:lnTo>
                  <a:lnTo>
                    <a:pt x="1878" y="1854"/>
                  </a:lnTo>
                  <a:lnTo>
                    <a:pt x="1878" y="1854"/>
                  </a:lnTo>
                  <a:lnTo>
                    <a:pt x="1896" y="1872"/>
                  </a:lnTo>
                  <a:lnTo>
                    <a:pt x="1905" y="1872"/>
                  </a:lnTo>
                  <a:lnTo>
                    <a:pt x="1913" y="1872"/>
                  </a:lnTo>
                  <a:lnTo>
                    <a:pt x="1913" y="1872"/>
                  </a:lnTo>
                  <a:lnTo>
                    <a:pt x="1922" y="1872"/>
                  </a:lnTo>
                  <a:lnTo>
                    <a:pt x="1922" y="1872"/>
                  </a:lnTo>
                  <a:lnTo>
                    <a:pt x="1922" y="1872"/>
                  </a:lnTo>
                  <a:lnTo>
                    <a:pt x="1922" y="1881"/>
                  </a:lnTo>
                  <a:lnTo>
                    <a:pt x="1905" y="1881"/>
                  </a:lnTo>
                  <a:lnTo>
                    <a:pt x="1905" y="1881"/>
                  </a:lnTo>
                  <a:lnTo>
                    <a:pt x="1896" y="1881"/>
                  </a:lnTo>
                  <a:lnTo>
                    <a:pt x="1896" y="1881"/>
                  </a:lnTo>
                  <a:lnTo>
                    <a:pt x="1887" y="1898"/>
                  </a:lnTo>
                  <a:lnTo>
                    <a:pt x="1887" y="1907"/>
                  </a:lnTo>
                  <a:lnTo>
                    <a:pt x="1887" y="1907"/>
                  </a:lnTo>
                  <a:lnTo>
                    <a:pt x="1887" y="1916"/>
                  </a:lnTo>
                  <a:lnTo>
                    <a:pt x="1887" y="1942"/>
                  </a:lnTo>
                  <a:lnTo>
                    <a:pt x="1887" y="1942"/>
                  </a:lnTo>
                  <a:lnTo>
                    <a:pt x="1887" y="1951"/>
                  </a:lnTo>
                  <a:lnTo>
                    <a:pt x="1869" y="1960"/>
                  </a:lnTo>
                  <a:lnTo>
                    <a:pt x="1852" y="1960"/>
                  </a:lnTo>
                  <a:lnTo>
                    <a:pt x="1852" y="1960"/>
                  </a:lnTo>
                  <a:lnTo>
                    <a:pt x="1834" y="1942"/>
                  </a:lnTo>
                  <a:lnTo>
                    <a:pt x="1825" y="1916"/>
                  </a:lnTo>
                  <a:lnTo>
                    <a:pt x="1816" y="1907"/>
                  </a:lnTo>
                  <a:lnTo>
                    <a:pt x="1816" y="1907"/>
                  </a:lnTo>
                  <a:lnTo>
                    <a:pt x="1816" y="1907"/>
                  </a:lnTo>
                  <a:lnTo>
                    <a:pt x="1816" y="1907"/>
                  </a:lnTo>
                  <a:lnTo>
                    <a:pt x="1799" y="1889"/>
                  </a:lnTo>
                  <a:lnTo>
                    <a:pt x="1799" y="1889"/>
                  </a:lnTo>
                  <a:lnTo>
                    <a:pt x="1790" y="1889"/>
                  </a:lnTo>
                  <a:lnTo>
                    <a:pt x="1781" y="1898"/>
                  </a:lnTo>
                  <a:lnTo>
                    <a:pt x="1781" y="1898"/>
                  </a:lnTo>
                  <a:lnTo>
                    <a:pt x="1781" y="1898"/>
                  </a:lnTo>
                  <a:lnTo>
                    <a:pt x="1781" y="1898"/>
                  </a:lnTo>
                  <a:lnTo>
                    <a:pt x="1755" y="1916"/>
                  </a:lnTo>
                  <a:lnTo>
                    <a:pt x="1755" y="1916"/>
                  </a:lnTo>
                  <a:lnTo>
                    <a:pt x="1746" y="1925"/>
                  </a:lnTo>
                  <a:lnTo>
                    <a:pt x="1746" y="1925"/>
                  </a:lnTo>
                  <a:lnTo>
                    <a:pt x="1728" y="1933"/>
                  </a:lnTo>
                  <a:lnTo>
                    <a:pt x="1728" y="1942"/>
                  </a:lnTo>
                  <a:lnTo>
                    <a:pt x="1728" y="1942"/>
                  </a:lnTo>
                  <a:lnTo>
                    <a:pt x="1728" y="1942"/>
                  </a:lnTo>
                  <a:lnTo>
                    <a:pt x="1728" y="1942"/>
                  </a:lnTo>
                  <a:lnTo>
                    <a:pt x="1719" y="1951"/>
                  </a:lnTo>
                  <a:lnTo>
                    <a:pt x="1719" y="1951"/>
                  </a:lnTo>
                  <a:lnTo>
                    <a:pt x="1719" y="1960"/>
                  </a:lnTo>
                  <a:lnTo>
                    <a:pt x="1719" y="1960"/>
                  </a:lnTo>
                  <a:lnTo>
                    <a:pt x="1719" y="1969"/>
                  </a:lnTo>
                  <a:lnTo>
                    <a:pt x="1719" y="1969"/>
                  </a:lnTo>
                  <a:lnTo>
                    <a:pt x="1702" y="1986"/>
                  </a:lnTo>
                  <a:lnTo>
                    <a:pt x="1702" y="2004"/>
                  </a:lnTo>
                  <a:lnTo>
                    <a:pt x="1710" y="2031"/>
                  </a:lnTo>
                  <a:lnTo>
                    <a:pt x="1710" y="2031"/>
                  </a:lnTo>
                  <a:lnTo>
                    <a:pt x="1710" y="2031"/>
                  </a:lnTo>
                  <a:lnTo>
                    <a:pt x="1710" y="2031"/>
                  </a:lnTo>
                  <a:lnTo>
                    <a:pt x="1710" y="2039"/>
                  </a:lnTo>
                  <a:lnTo>
                    <a:pt x="1710" y="2039"/>
                  </a:lnTo>
                  <a:lnTo>
                    <a:pt x="1719" y="2066"/>
                  </a:lnTo>
                  <a:lnTo>
                    <a:pt x="1710" y="2075"/>
                  </a:lnTo>
                  <a:lnTo>
                    <a:pt x="1710" y="2075"/>
                  </a:lnTo>
                  <a:lnTo>
                    <a:pt x="1702" y="2084"/>
                  </a:lnTo>
                  <a:lnTo>
                    <a:pt x="1702" y="2092"/>
                  </a:lnTo>
                  <a:lnTo>
                    <a:pt x="1702" y="2092"/>
                  </a:lnTo>
                  <a:lnTo>
                    <a:pt x="1719" y="2110"/>
                  </a:lnTo>
                  <a:lnTo>
                    <a:pt x="1719" y="2110"/>
                  </a:lnTo>
                  <a:lnTo>
                    <a:pt x="1719" y="2110"/>
                  </a:lnTo>
                  <a:lnTo>
                    <a:pt x="1719" y="2110"/>
                  </a:lnTo>
                  <a:lnTo>
                    <a:pt x="1710" y="2119"/>
                  </a:lnTo>
                  <a:lnTo>
                    <a:pt x="1710" y="2119"/>
                  </a:lnTo>
                  <a:lnTo>
                    <a:pt x="1702" y="2128"/>
                  </a:lnTo>
                  <a:lnTo>
                    <a:pt x="1702" y="2128"/>
                  </a:lnTo>
                  <a:lnTo>
                    <a:pt x="1702" y="2145"/>
                  </a:lnTo>
                  <a:lnTo>
                    <a:pt x="1702" y="2145"/>
                  </a:lnTo>
                  <a:lnTo>
                    <a:pt x="1702" y="2145"/>
                  </a:lnTo>
                  <a:lnTo>
                    <a:pt x="1702" y="2145"/>
                  </a:lnTo>
                  <a:lnTo>
                    <a:pt x="1693" y="2154"/>
                  </a:lnTo>
                  <a:lnTo>
                    <a:pt x="1693" y="2154"/>
                  </a:lnTo>
                  <a:lnTo>
                    <a:pt x="1684" y="2163"/>
                  </a:lnTo>
                  <a:lnTo>
                    <a:pt x="1684" y="2163"/>
                  </a:lnTo>
                  <a:lnTo>
                    <a:pt x="1684" y="2163"/>
                  </a:lnTo>
                  <a:lnTo>
                    <a:pt x="1684" y="2163"/>
                  </a:lnTo>
                  <a:lnTo>
                    <a:pt x="1675" y="2163"/>
                  </a:lnTo>
                  <a:lnTo>
                    <a:pt x="1675" y="2163"/>
                  </a:lnTo>
                  <a:lnTo>
                    <a:pt x="1657" y="2154"/>
                  </a:lnTo>
                  <a:lnTo>
                    <a:pt x="1657" y="2154"/>
                  </a:lnTo>
                  <a:lnTo>
                    <a:pt x="1640" y="2154"/>
                  </a:lnTo>
                  <a:lnTo>
                    <a:pt x="1640" y="2154"/>
                  </a:lnTo>
                  <a:lnTo>
                    <a:pt x="1631" y="2154"/>
                  </a:lnTo>
                  <a:lnTo>
                    <a:pt x="1631" y="2154"/>
                  </a:lnTo>
                  <a:lnTo>
                    <a:pt x="1613" y="2163"/>
                  </a:lnTo>
                  <a:lnTo>
                    <a:pt x="1605" y="2163"/>
                  </a:lnTo>
                  <a:lnTo>
                    <a:pt x="1605" y="2163"/>
                  </a:lnTo>
                  <a:lnTo>
                    <a:pt x="1596" y="2163"/>
                  </a:lnTo>
                  <a:lnTo>
                    <a:pt x="1587" y="2145"/>
                  </a:lnTo>
                  <a:lnTo>
                    <a:pt x="1587" y="2145"/>
                  </a:lnTo>
                  <a:lnTo>
                    <a:pt x="1578" y="2128"/>
                  </a:lnTo>
                  <a:lnTo>
                    <a:pt x="1569" y="2128"/>
                  </a:lnTo>
                  <a:lnTo>
                    <a:pt x="1569" y="2128"/>
                  </a:lnTo>
                  <a:lnTo>
                    <a:pt x="1507" y="2137"/>
                  </a:lnTo>
                  <a:lnTo>
                    <a:pt x="1472" y="2145"/>
                  </a:lnTo>
                  <a:lnTo>
                    <a:pt x="1446" y="2172"/>
                  </a:lnTo>
                  <a:lnTo>
                    <a:pt x="1446" y="2172"/>
                  </a:lnTo>
                  <a:lnTo>
                    <a:pt x="1428" y="2181"/>
                  </a:lnTo>
                  <a:lnTo>
                    <a:pt x="1402" y="2181"/>
                  </a:lnTo>
                  <a:lnTo>
                    <a:pt x="1402" y="2181"/>
                  </a:lnTo>
                  <a:lnTo>
                    <a:pt x="1393" y="2189"/>
                  </a:lnTo>
                  <a:lnTo>
                    <a:pt x="1375" y="2189"/>
                  </a:lnTo>
                  <a:lnTo>
                    <a:pt x="1375" y="2189"/>
                  </a:lnTo>
                  <a:lnTo>
                    <a:pt x="1357" y="2189"/>
                  </a:lnTo>
                  <a:lnTo>
                    <a:pt x="1357" y="2207"/>
                  </a:lnTo>
                  <a:lnTo>
                    <a:pt x="1357" y="2207"/>
                  </a:lnTo>
                  <a:lnTo>
                    <a:pt x="1357" y="2207"/>
                  </a:lnTo>
                  <a:lnTo>
                    <a:pt x="1357" y="2207"/>
                  </a:lnTo>
                  <a:lnTo>
                    <a:pt x="1357" y="2207"/>
                  </a:lnTo>
                  <a:lnTo>
                    <a:pt x="1357" y="2207"/>
                  </a:lnTo>
                  <a:lnTo>
                    <a:pt x="1349" y="2198"/>
                  </a:lnTo>
                  <a:lnTo>
                    <a:pt x="1349" y="2198"/>
                  </a:lnTo>
                  <a:lnTo>
                    <a:pt x="1349" y="2189"/>
                  </a:lnTo>
                  <a:lnTo>
                    <a:pt x="1340" y="2181"/>
                  </a:lnTo>
                  <a:lnTo>
                    <a:pt x="1313" y="2181"/>
                  </a:lnTo>
                  <a:lnTo>
                    <a:pt x="1322" y="2181"/>
                  </a:lnTo>
                  <a:lnTo>
                    <a:pt x="1322" y="2181"/>
                  </a:lnTo>
                  <a:lnTo>
                    <a:pt x="1322" y="2163"/>
                  </a:lnTo>
                  <a:lnTo>
                    <a:pt x="1313" y="2154"/>
                  </a:lnTo>
                  <a:lnTo>
                    <a:pt x="1313" y="2154"/>
                  </a:lnTo>
                  <a:lnTo>
                    <a:pt x="1305" y="2154"/>
                  </a:lnTo>
                  <a:lnTo>
                    <a:pt x="1296" y="2154"/>
                  </a:lnTo>
                  <a:lnTo>
                    <a:pt x="1296" y="2154"/>
                  </a:lnTo>
                  <a:lnTo>
                    <a:pt x="1278" y="2163"/>
                  </a:lnTo>
                  <a:lnTo>
                    <a:pt x="1269" y="2163"/>
                  </a:lnTo>
                  <a:lnTo>
                    <a:pt x="1269" y="2163"/>
                  </a:lnTo>
                  <a:lnTo>
                    <a:pt x="1252" y="2163"/>
                  </a:lnTo>
                  <a:lnTo>
                    <a:pt x="1225" y="2181"/>
                  </a:lnTo>
                  <a:lnTo>
                    <a:pt x="1225" y="2181"/>
                  </a:lnTo>
                  <a:lnTo>
                    <a:pt x="1207" y="2189"/>
                  </a:lnTo>
                  <a:lnTo>
                    <a:pt x="1207" y="2189"/>
                  </a:lnTo>
                  <a:lnTo>
                    <a:pt x="1207" y="2198"/>
                  </a:lnTo>
                  <a:lnTo>
                    <a:pt x="1207" y="2198"/>
                  </a:lnTo>
                  <a:lnTo>
                    <a:pt x="1199" y="2198"/>
                  </a:lnTo>
                  <a:lnTo>
                    <a:pt x="1199" y="2198"/>
                  </a:lnTo>
                  <a:lnTo>
                    <a:pt x="1190" y="2207"/>
                  </a:lnTo>
                  <a:lnTo>
                    <a:pt x="1190" y="2207"/>
                  </a:lnTo>
                  <a:lnTo>
                    <a:pt x="1181" y="2198"/>
                  </a:lnTo>
                  <a:lnTo>
                    <a:pt x="1181" y="2198"/>
                  </a:lnTo>
                  <a:lnTo>
                    <a:pt x="1172" y="2198"/>
                  </a:lnTo>
                  <a:lnTo>
                    <a:pt x="1172" y="2198"/>
                  </a:lnTo>
                  <a:lnTo>
                    <a:pt x="1181" y="2189"/>
                  </a:lnTo>
                  <a:lnTo>
                    <a:pt x="1181" y="2181"/>
                  </a:lnTo>
                  <a:lnTo>
                    <a:pt x="1181" y="2181"/>
                  </a:lnTo>
                  <a:lnTo>
                    <a:pt x="1172" y="2172"/>
                  </a:lnTo>
                  <a:lnTo>
                    <a:pt x="1163" y="2163"/>
                  </a:lnTo>
                  <a:lnTo>
                    <a:pt x="1155" y="2163"/>
                  </a:lnTo>
                  <a:lnTo>
                    <a:pt x="1155" y="2163"/>
                  </a:lnTo>
                  <a:lnTo>
                    <a:pt x="1155" y="2163"/>
                  </a:lnTo>
                  <a:lnTo>
                    <a:pt x="1155" y="2163"/>
                  </a:lnTo>
                  <a:lnTo>
                    <a:pt x="1137" y="2172"/>
                  </a:lnTo>
                  <a:lnTo>
                    <a:pt x="1120" y="2163"/>
                  </a:lnTo>
                  <a:lnTo>
                    <a:pt x="1120" y="2163"/>
                  </a:lnTo>
                  <a:lnTo>
                    <a:pt x="1120" y="2154"/>
                  </a:lnTo>
                  <a:lnTo>
                    <a:pt x="1120" y="2154"/>
                  </a:lnTo>
                  <a:lnTo>
                    <a:pt x="1120" y="2145"/>
                  </a:lnTo>
                  <a:lnTo>
                    <a:pt x="1103" y="2137"/>
                  </a:lnTo>
                  <a:lnTo>
                    <a:pt x="1103" y="2137"/>
                  </a:lnTo>
                  <a:lnTo>
                    <a:pt x="1103" y="2128"/>
                  </a:lnTo>
                  <a:lnTo>
                    <a:pt x="1103" y="2128"/>
                  </a:lnTo>
                  <a:lnTo>
                    <a:pt x="1103" y="2119"/>
                  </a:lnTo>
                  <a:lnTo>
                    <a:pt x="1103" y="2119"/>
                  </a:lnTo>
                  <a:lnTo>
                    <a:pt x="1103" y="2119"/>
                  </a:lnTo>
                  <a:lnTo>
                    <a:pt x="1103" y="2119"/>
                  </a:lnTo>
                  <a:lnTo>
                    <a:pt x="1111" y="2128"/>
                  </a:lnTo>
                  <a:lnTo>
                    <a:pt x="1111" y="2128"/>
                  </a:lnTo>
                  <a:lnTo>
                    <a:pt x="1129" y="2137"/>
                  </a:lnTo>
                  <a:lnTo>
                    <a:pt x="1137" y="2137"/>
                  </a:lnTo>
                  <a:lnTo>
                    <a:pt x="1137" y="2137"/>
                  </a:lnTo>
                  <a:lnTo>
                    <a:pt x="1155" y="2137"/>
                  </a:lnTo>
                  <a:lnTo>
                    <a:pt x="1163" y="2128"/>
                  </a:lnTo>
                  <a:lnTo>
                    <a:pt x="1163" y="2128"/>
                  </a:lnTo>
                  <a:lnTo>
                    <a:pt x="1163" y="2119"/>
                  </a:lnTo>
                  <a:lnTo>
                    <a:pt x="1163" y="2119"/>
                  </a:lnTo>
                  <a:lnTo>
                    <a:pt x="1163" y="2092"/>
                  </a:lnTo>
                  <a:lnTo>
                    <a:pt x="1155" y="2075"/>
                  </a:lnTo>
                  <a:lnTo>
                    <a:pt x="1155" y="2075"/>
                  </a:lnTo>
                  <a:lnTo>
                    <a:pt x="1137" y="2075"/>
                  </a:lnTo>
                  <a:lnTo>
                    <a:pt x="1129" y="2075"/>
                  </a:lnTo>
                  <a:lnTo>
                    <a:pt x="1129" y="2075"/>
                  </a:lnTo>
                  <a:lnTo>
                    <a:pt x="1120" y="2084"/>
                  </a:lnTo>
                  <a:lnTo>
                    <a:pt x="1120" y="2084"/>
                  </a:lnTo>
                  <a:lnTo>
                    <a:pt x="1120" y="2084"/>
                  </a:lnTo>
                  <a:lnTo>
                    <a:pt x="1120" y="2084"/>
                  </a:lnTo>
                  <a:lnTo>
                    <a:pt x="1120" y="2075"/>
                  </a:lnTo>
                  <a:lnTo>
                    <a:pt x="1120" y="2075"/>
                  </a:lnTo>
                  <a:lnTo>
                    <a:pt x="1120" y="2075"/>
                  </a:lnTo>
                  <a:lnTo>
                    <a:pt x="1120" y="2075"/>
                  </a:lnTo>
                  <a:lnTo>
                    <a:pt x="1120" y="2066"/>
                  </a:lnTo>
                  <a:lnTo>
                    <a:pt x="1120" y="2066"/>
                  </a:lnTo>
                  <a:lnTo>
                    <a:pt x="1129" y="2057"/>
                  </a:lnTo>
                  <a:lnTo>
                    <a:pt x="1129" y="2057"/>
                  </a:lnTo>
                  <a:lnTo>
                    <a:pt x="1137" y="2048"/>
                  </a:lnTo>
                  <a:lnTo>
                    <a:pt x="1137" y="2048"/>
                  </a:lnTo>
                  <a:lnTo>
                    <a:pt x="1146" y="2048"/>
                  </a:lnTo>
                  <a:lnTo>
                    <a:pt x="1155" y="2048"/>
                  </a:lnTo>
                  <a:lnTo>
                    <a:pt x="1155" y="2048"/>
                  </a:lnTo>
                  <a:lnTo>
                    <a:pt x="1163" y="2039"/>
                  </a:lnTo>
                  <a:lnTo>
                    <a:pt x="1172" y="2031"/>
                  </a:lnTo>
                  <a:lnTo>
                    <a:pt x="1172" y="2031"/>
                  </a:lnTo>
                  <a:lnTo>
                    <a:pt x="1172" y="2022"/>
                  </a:lnTo>
                  <a:lnTo>
                    <a:pt x="1163" y="2013"/>
                  </a:lnTo>
                  <a:lnTo>
                    <a:pt x="1163" y="2013"/>
                  </a:lnTo>
                  <a:lnTo>
                    <a:pt x="1137" y="1995"/>
                  </a:lnTo>
                  <a:lnTo>
                    <a:pt x="1137" y="1995"/>
                  </a:lnTo>
                  <a:lnTo>
                    <a:pt x="1137" y="1986"/>
                  </a:lnTo>
                  <a:lnTo>
                    <a:pt x="1137" y="1986"/>
                  </a:lnTo>
                  <a:lnTo>
                    <a:pt x="1137" y="1978"/>
                  </a:lnTo>
                  <a:lnTo>
                    <a:pt x="1137" y="1978"/>
                  </a:lnTo>
                  <a:lnTo>
                    <a:pt x="1137" y="1969"/>
                  </a:lnTo>
                  <a:lnTo>
                    <a:pt x="1137" y="1969"/>
                  </a:lnTo>
                  <a:lnTo>
                    <a:pt x="1155" y="1951"/>
                  </a:lnTo>
                  <a:lnTo>
                    <a:pt x="1155" y="1933"/>
                  </a:lnTo>
                  <a:lnTo>
                    <a:pt x="1155" y="1933"/>
                  </a:lnTo>
                  <a:lnTo>
                    <a:pt x="1146" y="1916"/>
                  </a:lnTo>
                  <a:lnTo>
                    <a:pt x="1146" y="1916"/>
                  </a:lnTo>
                  <a:lnTo>
                    <a:pt x="1137" y="1907"/>
                  </a:lnTo>
                  <a:lnTo>
                    <a:pt x="1129" y="1907"/>
                  </a:lnTo>
                  <a:lnTo>
                    <a:pt x="1129" y="1907"/>
                  </a:lnTo>
                  <a:lnTo>
                    <a:pt x="1103" y="1916"/>
                  </a:lnTo>
                  <a:lnTo>
                    <a:pt x="1094" y="1925"/>
                  </a:lnTo>
                  <a:lnTo>
                    <a:pt x="1094" y="1942"/>
                  </a:lnTo>
                  <a:lnTo>
                    <a:pt x="1094" y="1942"/>
                  </a:lnTo>
                  <a:lnTo>
                    <a:pt x="1094" y="1942"/>
                  </a:lnTo>
                  <a:lnTo>
                    <a:pt x="1076" y="1951"/>
                  </a:lnTo>
                  <a:lnTo>
                    <a:pt x="1076" y="1951"/>
                  </a:lnTo>
                  <a:lnTo>
                    <a:pt x="1067" y="1951"/>
                  </a:lnTo>
                  <a:lnTo>
                    <a:pt x="1059" y="1960"/>
                  </a:lnTo>
                  <a:lnTo>
                    <a:pt x="1059" y="1960"/>
                  </a:lnTo>
                  <a:lnTo>
                    <a:pt x="1067" y="1978"/>
                  </a:lnTo>
                  <a:lnTo>
                    <a:pt x="1067" y="1978"/>
                  </a:lnTo>
                  <a:lnTo>
                    <a:pt x="1067" y="1978"/>
                  </a:lnTo>
                  <a:lnTo>
                    <a:pt x="1067" y="1978"/>
                  </a:lnTo>
                  <a:lnTo>
                    <a:pt x="1059" y="1969"/>
                  </a:lnTo>
                  <a:lnTo>
                    <a:pt x="1059" y="1969"/>
                  </a:lnTo>
                  <a:lnTo>
                    <a:pt x="1050" y="1960"/>
                  </a:lnTo>
                  <a:lnTo>
                    <a:pt x="1032" y="1960"/>
                  </a:lnTo>
                  <a:lnTo>
                    <a:pt x="1032" y="1960"/>
                  </a:lnTo>
                  <a:lnTo>
                    <a:pt x="1014" y="1969"/>
                  </a:lnTo>
                  <a:lnTo>
                    <a:pt x="1014" y="1978"/>
                  </a:lnTo>
                  <a:lnTo>
                    <a:pt x="1014" y="1978"/>
                  </a:lnTo>
                  <a:lnTo>
                    <a:pt x="1006" y="1986"/>
                  </a:lnTo>
                  <a:lnTo>
                    <a:pt x="1006" y="1986"/>
                  </a:lnTo>
                  <a:lnTo>
                    <a:pt x="1006" y="1986"/>
                  </a:lnTo>
                  <a:lnTo>
                    <a:pt x="1006" y="1986"/>
                  </a:lnTo>
                  <a:lnTo>
                    <a:pt x="997" y="1995"/>
                  </a:lnTo>
                  <a:lnTo>
                    <a:pt x="997" y="1995"/>
                  </a:lnTo>
                  <a:lnTo>
                    <a:pt x="997" y="2004"/>
                  </a:lnTo>
                  <a:lnTo>
                    <a:pt x="997" y="2004"/>
                  </a:lnTo>
                  <a:lnTo>
                    <a:pt x="997" y="2013"/>
                  </a:lnTo>
                  <a:lnTo>
                    <a:pt x="997" y="2031"/>
                  </a:lnTo>
                  <a:lnTo>
                    <a:pt x="997" y="2066"/>
                  </a:lnTo>
                  <a:lnTo>
                    <a:pt x="997" y="2066"/>
                  </a:lnTo>
                  <a:lnTo>
                    <a:pt x="997" y="2066"/>
                  </a:lnTo>
                  <a:lnTo>
                    <a:pt x="1006" y="2084"/>
                  </a:lnTo>
                  <a:lnTo>
                    <a:pt x="1006" y="2084"/>
                  </a:lnTo>
                  <a:lnTo>
                    <a:pt x="1014" y="2092"/>
                  </a:lnTo>
                  <a:lnTo>
                    <a:pt x="1014" y="2092"/>
                  </a:lnTo>
                  <a:lnTo>
                    <a:pt x="1014" y="2101"/>
                  </a:lnTo>
                  <a:lnTo>
                    <a:pt x="1014" y="2101"/>
                  </a:lnTo>
                  <a:lnTo>
                    <a:pt x="1023" y="2110"/>
                  </a:lnTo>
                  <a:lnTo>
                    <a:pt x="1023" y="2110"/>
                  </a:lnTo>
                  <a:lnTo>
                    <a:pt x="1023" y="2119"/>
                  </a:lnTo>
                  <a:lnTo>
                    <a:pt x="1023" y="2119"/>
                  </a:lnTo>
                  <a:lnTo>
                    <a:pt x="1023" y="2128"/>
                  </a:lnTo>
                  <a:lnTo>
                    <a:pt x="1032" y="2145"/>
                  </a:lnTo>
                  <a:lnTo>
                    <a:pt x="1032" y="2145"/>
                  </a:lnTo>
                  <a:lnTo>
                    <a:pt x="1032" y="2145"/>
                  </a:lnTo>
                  <a:lnTo>
                    <a:pt x="1032" y="2145"/>
                  </a:lnTo>
                  <a:lnTo>
                    <a:pt x="1041" y="2163"/>
                  </a:lnTo>
                  <a:lnTo>
                    <a:pt x="1041" y="2163"/>
                  </a:lnTo>
                  <a:lnTo>
                    <a:pt x="1041" y="2163"/>
                  </a:lnTo>
                  <a:lnTo>
                    <a:pt x="1041" y="2163"/>
                  </a:lnTo>
                  <a:lnTo>
                    <a:pt x="1041" y="2181"/>
                  </a:lnTo>
                  <a:lnTo>
                    <a:pt x="1050" y="2207"/>
                  </a:lnTo>
                  <a:lnTo>
                    <a:pt x="1050" y="2207"/>
                  </a:lnTo>
                  <a:lnTo>
                    <a:pt x="1059" y="2216"/>
                  </a:lnTo>
                  <a:lnTo>
                    <a:pt x="1059" y="2216"/>
                  </a:lnTo>
                  <a:lnTo>
                    <a:pt x="1059" y="2216"/>
                  </a:lnTo>
                  <a:lnTo>
                    <a:pt x="1059" y="2216"/>
                  </a:lnTo>
                  <a:lnTo>
                    <a:pt x="1050" y="2216"/>
                  </a:lnTo>
                  <a:lnTo>
                    <a:pt x="1050" y="2216"/>
                  </a:lnTo>
                  <a:lnTo>
                    <a:pt x="1050" y="2216"/>
                  </a:lnTo>
                  <a:lnTo>
                    <a:pt x="1041" y="2225"/>
                  </a:lnTo>
                  <a:lnTo>
                    <a:pt x="1032" y="2234"/>
                  </a:lnTo>
                  <a:lnTo>
                    <a:pt x="1032" y="2234"/>
                  </a:lnTo>
                  <a:lnTo>
                    <a:pt x="1032" y="2234"/>
                  </a:lnTo>
                  <a:lnTo>
                    <a:pt x="1032" y="2234"/>
                  </a:lnTo>
                  <a:lnTo>
                    <a:pt x="1006" y="2225"/>
                  </a:lnTo>
                  <a:lnTo>
                    <a:pt x="1006" y="2225"/>
                  </a:lnTo>
                  <a:lnTo>
                    <a:pt x="997" y="2225"/>
                  </a:lnTo>
                  <a:lnTo>
                    <a:pt x="997" y="2225"/>
                  </a:lnTo>
                  <a:lnTo>
                    <a:pt x="997" y="2216"/>
                  </a:lnTo>
                  <a:lnTo>
                    <a:pt x="961" y="2216"/>
                  </a:lnTo>
                  <a:lnTo>
                    <a:pt x="961" y="2216"/>
                  </a:lnTo>
                  <a:lnTo>
                    <a:pt x="953" y="2225"/>
                  </a:lnTo>
                  <a:lnTo>
                    <a:pt x="944" y="2234"/>
                  </a:lnTo>
                  <a:lnTo>
                    <a:pt x="944" y="2242"/>
                  </a:lnTo>
                  <a:lnTo>
                    <a:pt x="944" y="2242"/>
                  </a:lnTo>
                  <a:lnTo>
                    <a:pt x="944" y="2242"/>
                  </a:lnTo>
                  <a:lnTo>
                    <a:pt x="944" y="2242"/>
                  </a:lnTo>
                  <a:lnTo>
                    <a:pt x="935" y="2242"/>
                  </a:lnTo>
                  <a:lnTo>
                    <a:pt x="935" y="2242"/>
                  </a:lnTo>
                  <a:lnTo>
                    <a:pt x="917" y="2242"/>
                  </a:lnTo>
                  <a:lnTo>
                    <a:pt x="882" y="2242"/>
                  </a:lnTo>
                  <a:lnTo>
                    <a:pt x="882" y="2242"/>
                  </a:lnTo>
                  <a:lnTo>
                    <a:pt x="856" y="2260"/>
                  </a:lnTo>
                  <a:lnTo>
                    <a:pt x="847" y="2269"/>
                  </a:lnTo>
                  <a:lnTo>
                    <a:pt x="847" y="2269"/>
                  </a:lnTo>
                  <a:lnTo>
                    <a:pt x="847" y="2278"/>
                  </a:lnTo>
                  <a:lnTo>
                    <a:pt x="847" y="2287"/>
                  </a:lnTo>
                  <a:lnTo>
                    <a:pt x="847" y="2287"/>
                  </a:lnTo>
                  <a:lnTo>
                    <a:pt x="847" y="2295"/>
                  </a:lnTo>
                  <a:lnTo>
                    <a:pt x="847" y="2295"/>
                  </a:lnTo>
                  <a:lnTo>
                    <a:pt x="838" y="2295"/>
                  </a:lnTo>
                  <a:lnTo>
                    <a:pt x="838" y="2295"/>
                  </a:lnTo>
                  <a:lnTo>
                    <a:pt x="838" y="2278"/>
                  </a:lnTo>
                  <a:lnTo>
                    <a:pt x="820" y="2278"/>
                  </a:lnTo>
                  <a:lnTo>
                    <a:pt x="820" y="2278"/>
                  </a:lnTo>
                  <a:lnTo>
                    <a:pt x="803" y="2287"/>
                  </a:lnTo>
                  <a:lnTo>
                    <a:pt x="803" y="2287"/>
                  </a:lnTo>
                  <a:lnTo>
                    <a:pt x="794" y="2295"/>
                  </a:lnTo>
                  <a:lnTo>
                    <a:pt x="794" y="2304"/>
                  </a:lnTo>
                  <a:lnTo>
                    <a:pt x="794" y="2304"/>
                  </a:lnTo>
                  <a:lnTo>
                    <a:pt x="794" y="2313"/>
                  </a:lnTo>
                  <a:lnTo>
                    <a:pt x="794" y="2313"/>
                  </a:lnTo>
                  <a:lnTo>
                    <a:pt x="794" y="2313"/>
                  </a:lnTo>
                  <a:lnTo>
                    <a:pt x="794" y="2313"/>
                  </a:lnTo>
                  <a:lnTo>
                    <a:pt x="785" y="2322"/>
                  </a:lnTo>
                  <a:lnTo>
                    <a:pt x="785" y="2322"/>
                  </a:lnTo>
                  <a:lnTo>
                    <a:pt x="776" y="2331"/>
                  </a:lnTo>
                  <a:lnTo>
                    <a:pt x="767" y="2348"/>
                  </a:lnTo>
                  <a:lnTo>
                    <a:pt x="767" y="2348"/>
                  </a:lnTo>
                  <a:lnTo>
                    <a:pt x="767" y="2357"/>
                  </a:lnTo>
                  <a:lnTo>
                    <a:pt x="767" y="2357"/>
                  </a:lnTo>
                  <a:lnTo>
                    <a:pt x="759" y="2375"/>
                  </a:lnTo>
                  <a:lnTo>
                    <a:pt x="741" y="2384"/>
                  </a:lnTo>
                  <a:lnTo>
                    <a:pt x="741" y="2384"/>
                  </a:lnTo>
                  <a:lnTo>
                    <a:pt x="732" y="2401"/>
                  </a:lnTo>
                  <a:lnTo>
                    <a:pt x="732" y="2401"/>
                  </a:lnTo>
                  <a:lnTo>
                    <a:pt x="723" y="2401"/>
                  </a:lnTo>
                  <a:lnTo>
                    <a:pt x="723" y="2401"/>
                  </a:lnTo>
                  <a:lnTo>
                    <a:pt x="714" y="2410"/>
                  </a:lnTo>
                  <a:lnTo>
                    <a:pt x="714" y="2410"/>
                  </a:lnTo>
                  <a:lnTo>
                    <a:pt x="706" y="2410"/>
                  </a:lnTo>
                  <a:lnTo>
                    <a:pt x="706" y="2410"/>
                  </a:lnTo>
                  <a:lnTo>
                    <a:pt x="688" y="2419"/>
                  </a:lnTo>
                  <a:lnTo>
                    <a:pt x="688" y="2419"/>
                  </a:lnTo>
                  <a:lnTo>
                    <a:pt x="688" y="2419"/>
                  </a:lnTo>
                  <a:lnTo>
                    <a:pt x="670" y="2419"/>
                  </a:lnTo>
                  <a:lnTo>
                    <a:pt x="670" y="2419"/>
                  </a:lnTo>
                  <a:lnTo>
                    <a:pt x="653" y="2419"/>
                  </a:lnTo>
                  <a:lnTo>
                    <a:pt x="644" y="2428"/>
                  </a:lnTo>
                  <a:lnTo>
                    <a:pt x="644" y="2428"/>
                  </a:lnTo>
                  <a:lnTo>
                    <a:pt x="635" y="2454"/>
                  </a:lnTo>
                  <a:lnTo>
                    <a:pt x="635" y="2472"/>
                  </a:lnTo>
                  <a:lnTo>
                    <a:pt x="635" y="2472"/>
                  </a:lnTo>
                  <a:lnTo>
                    <a:pt x="626" y="2490"/>
                  </a:lnTo>
                  <a:lnTo>
                    <a:pt x="626" y="2490"/>
                  </a:lnTo>
                  <a:lnTo>
                    <a:pt x="626" y="2490"/>
                  </a:lnTo>
                  <a:lnTo>
                    <a:pt x="626" y="2490"/>
                  </a:lnTo>
                  <a:lnTo>
                    <a:pt x="609" y="2498"/>
                  </a:lnTo>
                  <a:lnTo>
                    <a:pt x="582" y="2507"/>
                  </a:lnTo>
                  <a:lnTo>
                    <a:pt x="582" y="2507"/>
                  </a:lnTo>
                  <a:lnTo>
                    <a:pt x="556" y="2507"/>
                  </a:lnTo>
                  <a:lnTo>
                    <a:pt x="547" y="2525"/>
                  </a:lnTo>
                  <a:lnTo>
                    <a:pt x="547" y="2525"/>
                  </a:lnTo>
                  <a:lnTo>
                    <a:pt x="547" y="2525"/>
                  </a:lnTo>
                  <a:lnTo>
                    <a:pt x="547" y="2534"/>
                  </a:lnTo>
                  <a:lnTo>
                    <a:pt x="547" y="2534"/>
                  </a:lnTo>
                  <a:lnTo>
                    <a:pt x="538" y="2543"/>
                  </a:lnTo>
                  <a:lnTo>
                    <a:pt x="538" y="2543"/>
                  </a:lnTo>
                  <a:lnTo>
                    <a:pt x="538" y="2543"/>
                  </a:lnTo>
                  <a:lnTo>
                    <a:pt x="538" y="2543"/>
                  </a:lnTo>
                  <a:lnTo>
                    <a:pt x="538" y="2543"/>
                  </a:lnTo>
                  <a:lnTo>
                    <a:pt x="538" y="2543"/>
                  </a:lnTo>
                  <a:lnTo>
                    <a:pt x="529" y="2551"/>
                  </a:lnTo>
                  <a:lnTo>
                    <a:pt x="529" y="2551"/>
                  </a:lnTo>
                  <a:lnTo>
                    <a:pt x="503" y="2543"/>
                  </a:lnTo>
                  <a:lnTo>
                    <a:pt x="485" y="2525"/>
                  </a:lnTo>
                  <a:lnTo>
                    <a:pt x="485" y="2525"/>
                  </a:lnTo>
                  <a:lnTo>
                    <a:pt x="476" y="2516"/>
                  </a:lnTo>
                  <a:lnTo>
                    <a:pt x="467" y="2516"/>
                  </a:lnTo>
                  <a:lnTo>
                    <a:pt x="459" y="2516"/>
                  </a:lnTo>
                  <a:lnTo>
                    <a:pt x="459" y="2516"/>
                  </a:lnTo>
                  <a:lnTo>
                    <a:pt x="441" y="2516"/>
                  </a:lnTo>
                  <a:lnTo>
                    <a:pt x="432" y="2525"/>
                  </a:lnTo>
                  <a:lnTo>
                    <a:pt x="423" y="2534"/>
                  </a:lnTo>
                  <a:lnTo>
                    <a:pt x="423" y="2543"/>
                  </a:lnTo>
                  <a:lnTo>
                    <a:pt x="423" y="2543"/>
                  </a:lnTo>
                  <a:lnTo>
                    <a:pt x="432" y="2551"/>
                  </a:lnTo>
                  <a:lnTo>
                    <a:pt x="432" y="2551"/>
                  </a:lnTo>
                  <a:lnTo>
                    <a:pt x="441" y="2578"/>
                  </a:lnTo>
                  <a:lnTo>
                    <a:pt x="450" y="2587"/>
                  </a:lnTo>
                  <a:lnTo>
                    <a:pt x="450" y="2587"/>
                  </a:lnTo>
                  <a:lnTo>
                    <a:pt x="441" y="2596"/>
                  </a:lnTo>
                  <a:lnTo>
                    <a:pt x="441" y="2596"/>
                  </a:lnTo>
                  <a:lnTo>
                    <a:pt x="432" y="2596"/>
                  </a:lnTo>
                  <a:lnTo>
                    <a:pt x="432" y="2596"/>
                  </a:lnTo>
                  <a:lnTo>
                    <a:pt x="414" y="2596"/>
                  </a:lnTo>
                  <a:lnTo>
                    <a:pt x="397" y="2596"/>
                  </a:lnTo>
                  <a:lnTo>
                    <a:pt x="397" y="2596"/>
                  </a:lnTo>
                  <a:lnTo>
                    <a:pt x="397" y="2596"/>
                  </a:lnTo>
                  <a:lnTo>
                    <a:pt x="397" y="2596"/>
                  </a:lnTo>
                  <a:lnTo>
                    <a:pt x="388" y="2604"/>
                  </a:lnTo>
                  <a:lnTo>
                    <a:pt x="388" y="2604"/>
                  </a:lnTo>
                  <a:lnTo>
                    <a:pt x="388" y="2596"/>
                  </a:lnTo>
                  <a:lnTo>
                    <a:pt x="388" y="2596"/>
                  </a:lnTo>
                  <a:lnTo>
                    <a:pt x="379" y="2596"/>
                  </a:lnTo>
                  <a:lnTo>
                    <a:pt x="370" y="2578"/>
                  </a:lnTo>
                  <a:lnTo>
                    <a:pt x="370" y="2578"/>
                  </a:lnTo>
                  <a:lnTo>
                    <a:pt x="361" y="2578"/>
                  </a:lnTo>
                  <a:lnTo>
                    <a:pt x="361" y="2578"/>
                  </a:lnTo>
                  <a:lnTo>
                    <a:pt x="335" y="2578"/>
                  </a:lnTo>
                  <a:lnTo>
                    <a:pt x="335" y="2578"/>
                  </a:lnTo>
                  <a:lnTo>
                    <a:pt x="326" y="2587"/>
                  </a:lnTo>
                  <a:lnTo>
                    <a:pt x="326" y="2587"/>
                  </a:lnTo>
                  <a:lnTo>
                    <a:pt x="309" y="2587"/>
                  </a:lnTo>
                  <a:lnTo>
                    <a:pt x="309" y="2587"/>
                  </a:lnTo>
                  <a:lnTo>
                    <a:pt x="282" y="2587"/>
                  </a:lnTo>
                  <a:lnTo>
                    <a:pt x="273" y="2596"/>
                  </a:lnTo>
                  <a:lnTo>
                    <a:pt x="273" y="2596"/>
                  </a:lnTo>
                  <a:lnTo>
                    <a:pt x="264" y="2613"/>
                  </a:lnTo>
                  <a:lnTo>
                    <a:pt x="264" y="2613"/>
                  </a:lnTo>
                  <a:lnTo>
                    <a:pt x="264" y="2613"/>
                  </a:lnTo>
                  <a:lnTo>
                    <a:pt x="264" y="2631"/>
                  </a:lnTo>
                  <a:lnTo>
                    <a:pt x="264" y="2631"/>
                  </a:lnTo>
                  <a:lnTo>
                    <a:pt x="273" y="2631"/>
                  </a:lnTo>
                  <a:lnTo>
                    <a:pt x="273" y="2631"/>
                  </a:lnTo>
                  <a:lnTo>
                    <a:pt x="264" y="2649"/>
                  </a:lnTo>
                  <a:lnTo>
                    <a:pt x="264" y="2649"/>
                  </a:lnTo>
                  <a:lnTo>
                    <a:pt x="273" y="2657"/>
                  </a:lnTo>
                  <a:lnTo>
                    <a:pt x="282" y="2666"/>
                  </a:lnTo>
                  <a:lnTo>
                    <a:pt x="282" y="2666"/>
                  </a:lnTo>
                  <a:lnTo>
                    <a:pt x="309" y="2666"/>
                  </a:lnTo>
                  <a:lnTo>
                    <a:pt x="309" y="2666"/>
                  </a:lnTo>
                  <a:lnTo>
                    <a:pt x="326" y="2675"/>
                  </a:lnTo>
                  <a:lnTo>
                    <a:pt x="326" y="2675"/>
                  </a:lnTo>
                  <a:lnTo>
                    <a:pt x="353" y="2684"/>
                  </a:lnTo>
                  <a:lnTo>
                    <a:pt x="353" y="2684"/>
                  </a:lnTo>
                  <a:lnTo>
                    <a:pt x="370" y="2693"/>
                  </a:lnTo>
                  <a:lnTo>
                    <a:pt x="388" y="2693"/>
                  </a:lnTo>
                  <a:lnTo>
                    <a:pt x="388" y="2693"/>
                  </a:lnTo>
                  <a:lnTo>
                    <a:pt x="397" y="2693"/>
                  </a:lnTo>
                  <a:lnTo>
                    <a:pt x="397" y="2693"/>
                  </a:lnTo>
                  <a:lnTo>
                    <a:pt x="414" y="2701"/>
                  </a:lnTo>
                  <a:lnTo>
                    <a:pt x="414" y="2701"/>
                  </a:lnTo>
                  <a:lnTo>
                    <a:pt x="414" y="2710"/>
                  </a:lnTo>
                  <a:lnTo>
                    <a:pt x="414" y="2719"/>
                  </a:lnTo>
                  <a:lnTo>
                    <a:pt x="414" y="2719"/>
                  </a:lnTo>
                  <a:lnTo>
                    <a:pt x="423" y="2737"/>
                  </a:lnTo>
                  <a:lnTo>
                    <a:pt x="432" y="2746"/>
                  </a:lnTo>
                  <a:lnTo>
                    <a:pt x="450" y="2763"/>
                  </a:lnTo>
                  <a:lnTo>
                    <a:pt x="467" y="2763"/>
                  </a:lnTo>
                  <a:lnTo>
                    <a:pt x="467" y="2763"/>
                  </a:lnTo>
                  <a:lnTo>
                    <a:pt x="467" y="2772"/>
                  </a:lnTo>
                  <a:lnTo>
                    <a:pt x="476" y="2781"/>
                  </a:lnTo>
                  <a:lnTo>
                    <a:pt x="476" y="2781"/>
                  </a:lnTo>
                  <a:lnTo>
                    <a:pt x="476" y="2781"/>
                  </a:lnTo>
                  <a:lnTo>
                    <a:pt x="476" y="2799"/>
                  </a:lnTo>
                  <a:lnTo>
                    <a:pt x="476" y="2799"/>
                  </a:lnTo>
                  <a:lnTo>
                    <a:pt x="476" y="2807"/>
                  </a:lnTo>
                  <a:lnTo>
                    <a:pt x="476" y="2807"/>
                  </a:lnTo>
                  <a:lnTo>
                    <a:pt x="476" y="2834"/>
                  </a:lnTo>
                  <a:lnTo>
                    <a:pt x="476" y="2834"/>
                  </a:lnTo>
                  <a:lnTo>
                    <a:pt x="467" y="2852"/>
                  </a:lnTo>
                  <a:lnTo>
                    <a:pt x="467" y="2869"/>
                  </a:lnTo>
                  <a:lnTo>
                    <a:pt x="467" y="2869"/>
                  </a:lnTo>
                  <a:lnTo>
                    <a:pt x="459" y="2913"/>
                  </a:lnTo>
                  <a:lnTo>
                    <a:pt x="441" y="2957"/>
                  </a:lnTo>
                  <a:lnTo>
                    <a:pt x="441" y="2957"/>
                  </a:lnTo>
                  <a:lnTo>
                    <a:pt x="441" y="2957"/>
                  </a:lnTo>
                  <a:lnTo>
                    <a:pt x="441" y="2957"/>
                  </a:lnTo>
                  <a:lnTo>
                    <a:pt x="414" y="2957"/>
                  </a:lnTo>
                  <a:lnTo>
                    <a:pt x="414" y="2957"/>
                  </a:lnTo>
                  <a:lnTo>
                    <a:pt x="344" y="2949"/>
                  </a:lnTo>
                  <a:lnTo>
                    <a:pt x="256" y="2949"/>
                  </a:lnTo>
                  <a:lnTo>
                    <a:pt x="256" y="2949"/>
                  </a:lnTo>
                  <a:lnTo>
                    <a:pt x="220" y="2949"/>
                  </a:lnTo>
                  <a:lnTo>
                    <a:pt x="220" y="2949"/>
                  </a:lnTo>
                  <a:lnTo>
                    <a:pt x="159" y="2949"/>
                  </a:lnTo>
                  <a:lnTo>
                    <a:pt x="159" y="2949"/>
                  </a:lnTo>
                  <a:lnTo>
                    <a:pt x="132" y="2949"/>
                  </a:lnTo>
                  <a:lnTo>
                    <a:pt x="123" y="2940"/>
                  </a:lnTo>
                  <a:lnTo>
                    <a:pt x="114" y="2940"/>
                  </a:lnTo>
                  <a:lnTo>
                    <a:pt x="114" y="2940"/>
                  </a:lnTo>
                  <a:lnTo>
                    <a:pt x="106" y="2931"/>
                  </a:lnTo>
                  <a:lnTo>
                    <a:pt x="106" y="2931"/>
                  </a:lnTo>
                  <a:lnTo>
                    <a:pt x="88" y="2931"/>
                  </a:lnTo>
                  <a:lnTo>
                    <a:pt x="88" y="2931"/>
                  </a:lnTo>
                  <a:lnTo>
                    <a:pt x="70" y="2931"/>
                  </a:lnTo>
                  <a:lnTo>
                    <a:pt x="61" y="2949"/>
                  </a:lnTo>
                  <a:lnTo>
                    <a:pt x="61" y="2949"/>
                  </a:lnTo>
                  <a:lnTo>
                    <a:pt x="61" y="2949"/>
                  </a:lnTo>
                  <a:lnTo>
                    <a:pt x="61" y="2949"/>
                  </a:lnTo>
                  <a:lnTo>
                    <a:pt x="53" y="2957"/>
                  </a:lnTo>
                  <a:lnTo>
                    <a:pt x="44" y="2957"/>
                  </a:lnTo>
                  <a:lnTo>
                    <a:pt x="44" y="2957"/>
                  </a:lnTo>
                  <a:lnTo>
                    <a:pt x="17" y="2966"/>
                  </a:lnTo>
                  <a:lnTo>
                    <a:pt x="17" y="2966"/>
                  </a:lnTo>
                  <a:lnTo>
                    <a:pt x="9" y="2966"/>
                  </a:lnTo>
                  <a:lnTo>
                    <a:pt x="0" y="2984"/>
                  </a:lnTo>
                  <a:lnTo>
                    <a:pt x="0" y="2984"/>
                  </a:lnTo>
                  <a:lnTo>
                    <a:pt x="9" y="2993"/>
                  </a:lnTo>
                  <a:lnTo>
                    <a:pt x="26" y="3010"/>
                  </a:lnTo>
                  <a:lnTo>
                    <a:pt x="26" y="3010"/>
                  </a:lnTo>
                  <a:lnTo>
                    <a:pt x="26" y="3019"/>
                  </a:lnTo>
                  <a:lnTo>
                    <a:pt x="26" y="3019"/>
                  </a:lnTo>
                  <a:lnTo>
                    <a:pt x="35" y="3028"/>
                  </a:lnTo>
                  <a:lnTo>
                    <a:pt x="35" y="3046"/>
                  </a:lnTo>
                  <a:lnTo>
                    <a:pt x="35" y="3046"/>
                  </a:lnTo>
                  <a:lnTo>
                    <a:pt x="35" y="3055"/>
                  </a:lnTo>
                  <a:lnTo>
                    <a:pt x="44" y="3063"/>
                  </a:lnTo>
                  <a:lnTo>
                    <a:pt x="44" y="3063"/>
                  </a:lnTo>
                  <a:lnTo>
                    <a:pt x="44" y="3063"/>
                  </a:lnTo>
                  <a:lnTo>
                    <a:pt x="44" y="3063"/>
                  </a:lnTo>
                  <a:lnTo>
                    <a:pt x="53" y="3081"/>
                  </a:lnTo>
                  <a:lnTo>
                    <a:pt x="53" y="3099"/>
                  </a:lnTo>
                  <a:lnTo>
                    <a:pt x="53" y="3099"/>
                  </a:lnTo>
                  <a:lnTo>
                    <a:pt x="44" y="3152"/>
                  </a:lnTo>
                  <a:lnTo>
                    <a:pt x="35" y="3196"/>
                  </a:lnTo>
                  <a:lnTo>
                    <a:pt x="17" y="3213"/>
                  </a:lnTo>
                  <a:lnTo>
                    <a:pt x="17" y="3213"/>
                  </a:lnTo>
                  <a:lnTo>
                    <a:pt x="17" y="3221"/>
                  </a:lnTo>
                  <a:lnTo>
                    <a:pt x="9" y="3230"/>
                  </a:lnTo>
                  <a:lnTo>
                    <a:pt x="9" y="3230"/>
                  </a:lnTo>
                  <a:lnTo>
                    <a:pt x="9" y="3239"/>
                  </a:lnTo>
                  <a:lnTo>
                    <a:pt x="9" y="3239"/>
                  </a:lnTo>
                  <a:lnTo>
                    <a:pt x="17" y="3248"/>
                  </a:lnTo>
                  <a:lnTo>
                    <a:pt x="26" y="3265"/>
                  </a:lnTo>
                  <a:lnTo>
                    <a:pt x="26" y="3265"/>
                  </a:lnTo>
                  <a:lnTo>
                    <a:pt x="26" y="3265"/>
                  </a:lnTo>
                  <a:lnTo>
                    <a:pt x="26" y="3265"/>
                  </a:lnTo>
                  <a:lnTo>
                    <a:pt x="35" y="3274"/>
                  </a:lnTo>
                  <a:lnTo>
                    <a:pt x="35" y="3274"/>
                  </a:lnTo>
                  <a:lnTo>
                    <a:pt x="44" y="3274"/>
                  </a:lnTo>
                  <a:lnTo>
                    <a:pt x="44" y="3274"/>
                  </a:lnTo>
                  <a:lnTo>
                    <a:pt x="53" y="3292"/>
                  </a:lnTo>
                  <a:lnTo>
                    <a:pt x="44" y="3354"/>
                  </a:lnTo>
                  <a:lnTo>
                    <a:pt x="44" y="3363"/>
                  </a:lnTo>
                  <a:lnTo>
                    <a:pt x="44" y="3363"/>
                  </a:lnTo>
                  <a:lnTo>
                    <a:pt x="53" y="3380"/>
                  </a:lnTo>
                  <a:lnTo>
                    <a:pt x="61" y="3380"/>
                  </a:lnTo>
                  <a:lnTo>
                    <a:pt x="97" y="3380"/>
                  </a:lnTo>
                  <a:lnTo>
                    <a:pt x="97" y="3380"/>
                  </a:lnTo>
                  <a:lnTo>
                    <a:pt x="114" y="3380"/>
                  </a:lnTo>
                  <a:lnTo>
                    <a:pt x="114" y="3380"/>
                  </a:lnTo>
                  <a:lnTo>
                    <a:pt x="123" y="3380"/>
                  </a:lnTo>
                  <a:lnTo>
                    <a:pt x="123" y="3380"/>
                  </a:lnTo>
                  <a:lnTo>
                    <a:pt x="123" y="3380"/>
                  </a:lnTo>
                  <a:lnTo>
                    <a:pt x="123" y="3380"/>
                  </a:lnTo>
                  <a:lnTo>
                    <a:pt x="132" y="3380"/>
                  </a:lnTo>
                  <a:lnTo>
                    <a:pt x="132" y="3380"/>
                  </a:lnTo>
                  <a:lnTo>
                    <a:pt x="150" y="3380"/>
                  </a:lnTo>
                  <a:lnTo>
                    <a:pt x="150" y="3380"/>
                  </a:lnTo>
                  <a:lnTo>
                    <a:pt x="150" y="3380"/>
                  </a:lnTo>
                  <a:lnTo>
                    <a:pt x="150" y="3380"/>
                  </a:lnTo>
                  <a:lnTo>
                    <a:pt x="167" y="3398"/>
                  </a:lnTo>
                  <a:lnTo>
                    <a:pt x="167" y="3398"/>
                  </a:lnTo>
                  <a:lnTo>
                    <a:pt x="176" y="3407"/>
                  </a:lnTo>
                  <a:lnTo>
                    <a:pt x="176" y="3407"/>
                  </a:lnTo>
                  <a:lnTo>
                    <a:pt x="194" y="3433"/>
                  </a:lnTo>
                  <a:lnTo>
                    <a:pt x="203" y="3442"/>
                  </a:lnTo>
                  <a:lnTo>
                    <a:pt x="220" y="3442"/>
                  </a:lnTo>
                  <a:lnTo>
                    <a:pt x="220" y="3442"/>
                  </a:lnTo>
                  <a:lnTo>
                    <a:pt x="238" y="3442"/>
                  </a:lnTo>
                  <a:lnTo>
                    <a:pt x="238" y="3424"/>
                  </a:lnTo>
                  <a:lnTo>
                    <a:pt x="238" y="3424"/>
                  </a:lnTo>
                  <a:lnTo>
                    <a:pt x="238" y="3424"/>
                  </a:lnTo>
                  <a:lnTo>
                    <a:pt x="256" y="3424"/>
                  </a:lnTo>
                  <a:lnTo>
                    <a:pt x="256" y="3424"/>
                  </a:lnTo>
                  <a:lnTo>
                    <a:pt x="273" y="3424"/>
                  </a:lnTo>
                  <a:lnTo>
                    <a:pt x="273" y="3424"/>
                  </a:lnTo>
                  <a:lnTo>
                    <a:pt x="282" y="3424"/>
                  </a:lnTo>
                  <a:lnTo>
                    <a:pt x="282" y="3424"/>
                  </a:lnTo>
                  <a:lnTo>
                    <a:pt x="291" y="3416"/>
                  </a:lnTo>
                  <a:lnTo>
                    <a:pt x="291" y="3416"/>
                  </a:lnTo>
                  <a:lnTo>
                    <a:pt x="300" y="3407"/>
                  </a:lnTo>
                  <a:lnTo>
                    <a:pt x="326" y="3407"/>
                  </a:lnTo>
                  <a:lnTo>
                    <a:pt x="326" y="3407"/>
                  </a:lnTo>
                  <a:lnTo>
                    <a:pt x="344" y="3407"/>
                  </a:lnTo>
                  <a:lnTo>
                    <a:pt x="344" y="3407"/>
                  </a:lnTo>
                  <a:lnTo>
                    <a:pt x="353" y="3398"/>
                  </a:lnTo>
                  <a:lnTo>
                    <a:pt x="397" y="3398"/>
                  </a:lnTo>
                  <a:lnTo>
                    <a:pt x="397" y="3398"/>
                  </a:lnTo>
                  <a:lnTo>
                    <a:pt x="423" y="3398"/>
                  </a:lnTo>
                  <a:lnTo>
                    <a:pt x="432" y="3389"/>
                  </a:lnTo>
                  <a:lnTo>
                    <a:pt x="441" y="3371"/>
                  </a:lnTo>
                  <a:lnTo>
                    <a:pt x="441" y="3371"/>
                  </a:lnTo>
                  <a:lnTo>
                    <a:pt x="459" y="3363"/>
                  </a:lnTo>
                  <a:lnTo>
                    <a:pt x="485" y="3354"/>
                  </a:lnTo>
                  <a:lnTo>
                    <a:pt x="485" y="3354"/>
                  </a:lnTo>
                  <a:lnTo>
                    <a:pt x="503" y="3345"/>
                  </a:lnTo>
                  <a:lnTo>
                    <a:pt x="503" y="3336"/>
                  </a:lnTo>
                  <a:lnTo>
                    <a:pt x="511" y="3310"/>
                  </a:lnTo>
                  <a:lnTo>
                    <a:pt x="511" y="3310"/>
                  </a:lnTo>
                  <a:lnTo>
                    <a:pt x="511" y="3310"/>
                  </a:lnTo>
                  <a:lnTo>
                    <a:pt x="520" y="3301"/>
                  </a:lnTo>
                  <a:lnTo>
                    <a:pt x="520" y="3301"/>
                  </a:lnTo>
                  <a:lnTo>
                    <a:pt x="529" y="3292"/>
                  </a:lnTo>
                  <a:lnTo>
                    <a:pt x="529" y="3292"/>
                  </a:lnTo>
                  <a:lnTo>
                    <a:pt x="547" y="3283"/>
                  </a:lnTo>
                  <a:lnTo>
                    <a:pt x="547" y="3283"/>
                  </a:lnTo>
                  <a:lnTo>
                    <a:pt x="556" y="3274"/>
                  </a:lnTo>
                  <a:lnTo>
                    <a:pt x="556" y="3265"/>
                  </a:lnTo>
                  <a:lnTo>
                    <a:pt x="556" y="3265"/>
                  </a:lnTo>
                  <a:lnTo>
                    <a:pt x="547" y="3248"/>
                  </a:lnTo>
                  <a:lnTo>
                    <a:pt x="547" y="3248"/>
                  </a:lnTo>
                  <a:lnTo>
                    <a:pt x="547" y="3248"/>
                  </a:lnTo>
                  <a:lnTo>
                    <a:pt x="547" y="3248"/>
                  </a:lnTo>
                  <a:lnTo>
                    <a:pt x="547" y="3248"/>
                  </a:lnTo>
                  <a:lnTo>
                    <a:pt x="547" y="3213"/>
                  </a:lnTo>
                  <a:lnTo>
                    <a:pt x="547" y="3196"/>
                  </a:lnTo>
                  <a:lnTo>
                    <a:pt x="547" y="3196"/>
                  </a:lnTo>
                  <a:lnTo>
                    <a:pt x="556" y="3187"/>
                  </a:lnTo>
                  <a:lnTo>
                    <a:pt x="556" y="3187"/>
                  </a:lnTo>
                  <a:lnTo>
                    <a:pt x="573" y="3161"/>
                  </a:lnTo>
                  <a:lnTo>
                    <a:pt x="573" y="3161"/>
                  </a:lnTo>
                  <a:lnTo>
                    <a:pt x="582" y="3161"/>
                  </a:lnTo>
                  <a:lnTo>
                    <a:pt x="582" y="3161"/>
                  </a:lnTo>
                  <a:lnTo>
                    <a:pt x="591" y="3152"/>
                  </a:lnTo>
                  <a:lnTo>
                    <a:pt x="591" y="3152"/>
                  </a:lnTo>
                  <a:lnTo>
                    <a:pt x="600" y="3143"/>
                  </a:lnTo>
                  <a:lnTo>
                    <a:pt x="600" y="3134"/>
                  </a:lnTo>
                  <a:lnTo>
                    <a:pt x="600" y="3134"/>
                  </a:lnTo>
                  <a:lnTo>
                    <a:pt x="600" y="3125"/>
                  </a:lnTo>
                  <a:lnTo>
                    <a:pt x="609" y="3116"/>
                  </a:lnTo>
                  <a:lnTo>
                    <a:pt x="644" y="3108"/>
                  </a:lnTo>
                  <a:lnTo>
                    <a:pt x="644" y="3108"/>
                  </a:lnTo>
                  <a:lnTo>
                    <a:pt x="644" y="3108"/>
                  </a:lnTo>
                  <a:lnTo>
                    <a:pt x="670" y="3108"/>
                  </a:lnTo>
                  <a:lnTo>
                    <a:pt x="688" y="3090"/>
                  </a:lnTo>
                  <a:lnTo>
                    <a:pt x="688" y="3090"/>
                  </a:lnTo>
                  <a:lnTo>
                    <a:pt x="714" y="3081"/>
                  </a:lnTo>
                  <a:lnTo>
                    <a:pt x="714" y="3081"/>
                  </a:lnTo>
                  <a:lnTo>
                    <a:pt x="732" y="3063"/>
                  </a:lnTo>
                  <a:lnTo>
                    <a:pt x="741" y="3055"/>
                  </a:lnTo>
                  <a:lnTo>
                    <a:pt x="741" y="3028"/>
                  </a:lnTo>
                  <a:lnTo>
                    <a:pt x="741" y="3028"/>
                  </a:lnTo>
                  <a:lnTo>
                    <a:pt x="732" y="3019"/>
                  </a:lnTo>
                  <a:lnTo>
                    <a:pt x="732" y="3019"/>
                  </a:lnTo>
                  <a:lnTo>
                    <a:pt x="732" y="3010"/>
                  </a:lnTo>
                  <a:lnTo>
                    <a:pt x="732" y="3010"/>
                  </a:lnTo>
                  <a:lnTo>
                    <a:pt x="732" y="3002"/>
                  </a:lnTo>
                  <a:lnTo>
                    <a:pt x="732" y="2993"/>
                  </a:lnTo>
                  <a:lnTo>
                    <a:pt x="732" y="2993"/>
                  </a:lnTo>
                  <a:lnTo>
                    <a:pt x="741" y="2984"/>
                  </a:lnTo>
                  <a:lnTo>
                    <a:pt x="741" y="2984"/>
                  </a:lnTo>
                  <a:lnTo>
                    <a:pt x="750" y="2975"/>
                  </a:lnTo>
                  <a:lnTo>
                    <a:pt x="767" y="2966"/>
                  </a:lnTo>
                  <a:lnTo>
                    <a:pt x="785" y="2966"/>
                  </a:lnTo>
                  <a:lnTo>
                    <a:pt x="785" y="2966"/>
                  </a:lnTo>
                  <a:lnTo>
                    <a:pt x="829" y="2975"/>
                  </a:lnTo>
                  <a:lnTo>
                    <a:pt x="873" y="2993"/>
                  </a:lnTo>
                  <a:lnTo>
                    <a:pt x="873" y="2993"/>
                  </a:lnTo>
                  <a:lnTo>
                    <a:pt x="900" y="2993"/>
                  </a:lnTo>
                  <a:lnTo>
                    <a:pt x="900" y="2993"/>
                  </a:lnTo>
                  <a:lnTo>
                    <a:pt x="917" y="2984"/>
                  </a:lnTo>
                  <a:lnTo>
                    <a:pt x="944" y="2966"/>
                  </a:lnTo>
                  <a:lnTo>
                    <a:pt x="944" y="2966"/>
                  </a:lnTo>
                  <a:lnTo>
                    <a:pt x="979" y="2949"/>
                  </a:lnTo>
                  <a:lnTo>
                    <a:pt x="979" y="2949"/>
                  </a:lnTo>
                  <a:lnTo>
                    <a:pt x="979" y="2940"/>
                  </a:lnTo>
                  <a:lnTo>
                    <a:pt x="979" y="2940"/>
                  </a:lnTo>
                  <a:lnTo>
                    <a:pt x="988" y="2922"/>
                  </a:lnTo>
                  <a:lnTo>
                    <a:pt x="988" y="2922"/>
                  </a:lnTo>
                  <a:lnTo>
                    <a:pt x="988" y="2913"/>
                  </a:lnTo>
                  <a:lnTo>
                    <a:pt x="988" y="2913"/>
                  </a:lnTo>
                  <a:lnTo>
                    <a:pt x="997" y="2913"/>
                  </a:lnTo>
                  <a:lnTo>
                    <a:pt x="997" y="2913"/>
                  </a:lnTo>
                  <a:lnTo>
                    <a:pt x="997" y="2913"/>
                  </a:lnTo>
                  <a:lnTo>
                    <a:pt x="997" y="2931"/>
                  </a:lnTo>
                  <a:lnTo>
                    <a:pt x="1014" y="2931"/>
                  </a:lnTo>
                  <a:lnTo>
                    <a:pt x="1014" y="2931"/>
                  </a:lnTo>
                  <a:lnTo>
                    <a:pt x="1014" y="2931"/>
                  </a:lnTo>
                  <a:lnTo>
                    <a:pt x="1032" y="2931"/>
                  </a:lnTo>
                  <a:lnTo>
                    <a:pt x="1041" y="2922"/>
                  </a:lnTo>
                  <a:lnTo>
                    <a:pt x="1041" y="2922"/>
                  </a:lnTo>
                  <a:lnTo>
                    <a:pt x="1041" y="2913"/>
                  </a:lnTo>
                  <a:lnTo>
                    <a:pt x="1041" y="2913"/>
                  </a:lnTo>
                  <a:lnTo>
                    <a:pt x="1050" y="2905"/>
                  </a:lnTo>
                  <a:lnTo>
                    <a:pt x="1059" y="2896"/>
                  </a:lnTo>
                  <a:lnTo>
                    <a:pt x="1059" y="2896"/>
                  </a:lnTo>
                  <a:lnTo>
                    <a:pt x="1067" y="2896"/>
                  </a:lnTo>
                  <a:lnTo>
                    <a:pt x="1067" y="2896"/>
                  </a:lnTo>
                  <a:lnTo>
                    <a:pt x="1094" y="2896"/>
                  </a:lnTo>
                  <a:lnTo>
                    <a:pt x="1111" y="2905"/>
                  </a:lnTo>
                  <a:lnTo>
                    <a:pt x="1129" y="2922"/>
                  </a:lnTo>
                  <a:lnTo>
                    <a:pt x="1129" y="2922"/>
                  </a:lnTo>
                  <a:lnTo>
                    <a:pt x="1137" y="2931"/>
                  </a:lnTo>
                  <a:lnTo>
                    <a:pt x="1137" y="2931"/>
                  </a:lnTo>
                  <a:lnTo>
                    <a:pt x="1146" y="2940"/>
                  </a:lnTo>
                  <a:lnTo>
                    <a:pt x="1146" y="2940"/>
                  </a:lnTo>
                  <a:lnTo>
                    <a:pt x="1146" y="2940"/>
                  </a:lnTo>
                  <a:lnTo>
                    <a:pt x="1146" y="2957"/>
                  </a:lnTo>
                  <a:lnTo>
                    <a:pt x="1146" y="2957"/>
                  </a:lnTo>
                  <a:lnTo>
                    <a:pt x="1146" y="2966"/>
                  </a:lnTo>
                  <a:lnTo>
                    <a:pt x="1155" y="2966"/>
                  </a:lnTo>
                  <a:lnTo>
                    <a:pt x="1155" y="2966"/>
                  </a:lnTo>
                  <a:lnTo>
                    <a:pt x="1163" y="2993"/>
                  </a:lnTo>
                  <a:lnTo>
                    <a:pt x="1181" y="3010"/>
                  </a:lnTo>
                  <a:lnTo>
                    <a:pt x="1207" y="3028"/>
                  </a:lnTo>
                  <a:lnTo>
                    <a:pt x="1207" y="3028"/>
                  </a:lnTo>
                  <a:lnTo>
                    <a:pt x="1234" y="3046"/>
                  </a:lnTo>
                  <a:lnTo>
                    <a:pt x="1252" y="3072"/>
                  </a:lnTo>
                  <a:lnTo>
                    <a:pt x="1252" y="3072"/>
                  </a:lnTo>
                  <a:lnTo>
                    <a:pt x="1269" y="3081"/>
                  </a:lnTo>
                  <a:lnTo>
                    <a:pt x="1269" y="3081"/>
                  </a:lnTo>
                  <a:lnTo>
                    <a:pt x="1278" y="3090"/>
                  </a:lnTo>
                  <a:lnTo>
                    <a:pt x="1278" y="3090"/>
                  </a:lnTo>
                  <a:lnTo>
                    <a:pt x="1287" y="3090"/>
                  </a:lnTo>
                  <a:lnTo>
                    <a:pt x="1287" y="3090"/>
                  </a:lnTo>
                  <a:lnTo>
                    <a:pt x="1296" y="3099"/>
                  </a:lnTo>
                  <a:lnTo>
                    <a:pt x="1296" y="3099"/>
                  </a:lnTo>
                  <a:lnTo>
                    <a:pt x="1305" y="3099"/>
                  </a:lnTo>
                  <a:lnTo>
                    <a:pt x="1305" y="3099"/>
                  </a:lnTo>
                  <a:lnTo>
                    <a:pt x="1313" y="3108"/>
                  </a:lnTo>
                  <a:lnTo>
                    <a:pt x="1313" y="3108"/>
                  </a:lnTo>
                  <a:lnTo>
                    <a:pt x="1340" y="3108"/>
                  </a:lnTo>
                  <a:lnTo>
                    <a:pt x="1340" y="3108"/>
                  </a:lnTo>
                  <a:lnTo>
                    <a:pt x="1357" y="3134"/>
                  </a:lnTo>
                  <a:lnTo>
                    <a:pt x="1393" y="3143"/>
                  </a:lnTo>
                  <a:lnTo>
                    <a:pt x="1393" y="3143"/>
                  </a:lnTo>
                  <a:lnTo>
                    <a:pt x="1402" y="3152"/>
                  </a:lnTo>
                  <a:lnTo>
                    <a:pt x="1402" y="3152"/>
                  </a:lnTo>
                  <a:lnTo>
                    <a:pt x="1402" y="3161"/>
                  </a:lnTo>
                  <a:lnTo>
                    <a:pt x="1402" y="3161"/>
                  </a:lnTo>
                  <a:lnTo>
                    <a:pt x="1419" y="3178"/>
                  </a:lnTo>
                  <a:lnTo>
                    <a:pt x="1437" y="3178"/>
                  </a:lnTo>
                  <a:lnTo>
                    <a:pt x="1437" y="3178"/>
                  </a:lnTo>
                  <a:lnTo>
                    <a:pt x="1437" y="3187"/>
                  </a:lnTo>
                  <a:lnTo>
                    <a:pt x="1437" y="3187"/>
                  </a:lnTo>
                  <a:lnTo>
                    <a:pt x="1437" y="3205"/>
                  </a:lnTo>
                  <a:lnTo>
                    <a:pt x="1437" y="3205"/>
                  </a:lnTo>
                  <a:lnTo>
                    <a:pt x="1446" y="3205"/>
                  </a:lnTo>
                  <a:lnTo>
                    <a:pt x="1446" y="3205"/>
                  </a:lnTo>
                  <a:lnTo>
                    <a:pt x="1455" y="3230"/>
                  </a:lnTo>
                  <a:lnTo>
                    <a:pt x="1455" y="3257"/>
                  </a:lnTo>
                  <a:lnTo>
                    <a:pt x="1455" y="3257"/>
                  </a:lnTo>
                  <a:lnTo>
                    <a:pt x="1446" y="3274"/>
                  </a:lnTo>
                  <a:lnTo>
                    <a:pt x="1437" y="3292"/>
                  </a:lnTo>
                  <a:lnTo>
                    <a:pt x="1437" y="3292"/>
                  </a:lnTo>
                  <a:lnTo>
                    <a:pt x="1446" y="3301"/>
                  </a:lnTo>
                  <a:lnTo>
                    <a:pt x="1455" y="3310"/>
                  </a:lnTo>
                  <a:lnTo>
                    <a:pt x="1455" y="3310"/>
                  </a:lnTo>
                  <a:lnTo>
                    <a:pt x="1455" y="3310"/>
                  </a:lnTo>
                  <a:lnTo>
                    <a:pt x="1455" y="3310"/>
                  </a:lnTo>
                  <a:lnTo>
                    <a:pt x="1472" y="3301"/>
                  </a:lnTo>
                  <a:lnTo>
                    <a:pt x="1481" y="3292"/>
                  </a:lnTo>
                  <a:lnTo>
                    <a:pt x="1481" y="3292"/>
                  </a:lnTo>
                  <a:lnTo>
                    <a:pt x="1490" y="3265"/>
                  </a:lnTo>
                  <a:lnTo>
                    <a:pt x="1490" y="3265"/>
                  </a:lnTo>
                  <a:lnTo>
                    <a:pt x="1499" y="3248"/>
                  </a:lnTo>
                  <a:lnTo>
                    <a:pt x="1499" y="3248"/>
                  </a:lnTo>
                  <a:lnTo>
                    <a:pt x="1507" y="3248"/>
                  </a:lnTo>
                  <a:lnTo>
                    <a:pt x="1507" y="3248"/>
                  </a:lnTo>
                  <a:lnTo>
                    <a:pt x="1525" y="3230"/>
                  </a:lnTo>
                  <a:lnTo>
                    <a:pt x="1525" y="3230"/>
                  </a:lnTo>
                  <a:lnTo>
                    <a:pt x="1525" y="3221"/>
                  </a:lnTo>
                  <a:lnTo>
                    <a:pt x="1516" y="3213"/>
                  </a:lnTo>
                  <a:lnTo>
                    <a:pt x="1516" y="3205"/>
                  </a:lnTo>
                  <a:lnTo>
                    <a:pt x="1516" y="3205"/>
                  </a:lnTo>
                  <a:lnTo>
                    <a:pt x="1507" y="3205"/>
                  </a:lnTo>
                  <a:lnTo>
                    <a:pt x="1507" y="3205"/>
                  </a:lnTo>
                  <a:lnTo>
                    <a:pt x="1507" y="3196"/>
                  </a:lnTo>
                  <a:lnTo>
                    <a:pt x="1499" y="3187"/>
                  </a:lnTo>
                  <a:lnTo>
                    <a:pt x="1499" y="3187"/>
                  </a:lnTo>
                  <a:lnTo>
                    <a:pt x="1499" y="3178"/>
                  </a:lnTo>
                  <a:lnTo>
                    <a:pt x="1499" y="3178"/>
                  </a:lnTo>
                  <a:lnTo>
                    <a:pt x="1499" y="3178"/>
                  </a:lnTo>
                  <a:lnTo>
                    <a:pt x="1499" y="3178"/>
                  </a:lnTo>
                  <a:lnTo>
                    <a:pt x="1507" y="3169"/>
                  </a:lnTo>
                  <a:lnTo>
                    <a:pt x="1507" y="3169"/>
                  </a:lnTo>
                  <a:lnTo>
                    <a:pt x="1516" y="3161"/>
                  </a:lnTo>
                  <a:lnTo>
                    <a:pt x="1516" y="3161"/>
                  </a:lnTo>
                  <a:lnTo>
                    <a:pt x="1534" y="3169"/>
                  </a:lnTo>
                  <a:lnTo>
                    <a:pt x="1534" y="3169"/>
                  </a:lnTo>
                  <a:lnTo>
                    <a:pt x="1552" y="3178"/>
                  </a:lnTo>
                  <a:lnTo>
                    <a:pt x="1552" y="3178"/>
                  </a:lnTo>
                  <a:lnTo>
                    <a:pt x="1560" y="3178"/>
                  </a:lnTo>
                  <a:lnTo>
                    <a:pt x="1560" y="3178"/>
                  </a:lnTo>
                  <a:lnTo>
                    <a:pt x="1569" y="3187"/>
                  </a:lnTo>
                  <a:lnTo>
                    <a:pt x="1569" y="3187"/>
                  </a:lnTo>
                  <a:lnTo>
                    <a:pt x="1578" y="3187"/>
                  </a:lnTo>
                  <a:lnTo>
                    <a:pt x="1587" y="3187"/>
                  </a:lnTo>
                  <a:lnTo>
                    <a:pt x="1587" y="3187"/>
                  </a:lnTo>
                  <a:lnTo>
                    <a:pt x="1596" y="3187"/>
                  </a:lnTo>
                  <a:lnTo>
                    <a:pt x="1596" y="3169"/>
                  </a:lnTo>
                  <a:lnTo>
                    <a:pt x="1596" y="3161"/>
                  </a:lnTo>
                  <a:lnTo>
                    <a:pt x="1596" y="3161"/>
                  </a:lnTo>
                  <a:lnTo>
                    <a:pt x="1596" y="3152"/>
                  </a:lnTo>
                  <a:lnTo>
                    <a:pt x="1587" y="3143"/>
                  </a:lnTo>
                  <a:lnTo>
                    <a:pt x="1560" y="3116"/>
                  </a:lnTo>
                  <a:lnTo>
                    <a:pt x="1499" y="3090"/>
                  </a:lnTo>
                  <a:lnTo>
                    <a:pt x="1499" y="3090"/>
                  </a:lnTo>
                  <a:lnTo>
                    <a:pt x="1481" y="3081"/>
                  </a:lnTo>
                  <a:lnTo>
                    <a:pt x="1481" y="3081"/>
                  </a:lnTo>
                  <a:lnTo>
                    <a:pt x="1481" y="3081"/>
                  </a:lnTo>
                  <a:lnTo>
                    <a:pt x="1481" y="3081"/>
                  </a:lnTo>
                  <a:lnTo>
                    <a:pt x="1472" y="3072"/>
                  </a:lnTo>
                  <a:lnTo>
                    <a:pt x="1472" y="3072"/>
                  </a:lnTo>
                  <a:lnTo>
                    <a:pt x="1472" y="3072"/>
                  </a:lnTo>
                  <a:lnTo>
                    <a:pt x="1472" y="3072"/>
                  </a:lnTo>
                  <a:lnTo>
                    <a:pt x="1455" y="3055"/>
                  </a:lnTo>
                  <a:lnTo>
                    <a:pt x="1437" y="3046"/>
                  </a:lnTo>
                  <a:lnTo>
                    <a:pt x="1428" y="3046"/>
                  </a:lnTo>
                  <a:lnTo>
                    <a:pt x="1428" y="3046"/>
                  </a:lnTo>
                  <a:lnTo>
                    <a:pt x="1410" y="3046"/>
                  </a:lnTo>
                  <a:lnTo>
                    <a:pt x="1384" y="3028"/>
                  </a:lnTo>
                  <a:lnTo>
                    <a:pt x="1366" y="3002"/>
                  </a:lnTo>
                  <a:lnTo>
                    <a:pt x="1357" y="2966"/>
                  </a:lnTo>
                  <a:lnTo>
                    <a:pt x="1357" y="2966"/>
                  </a:lnTo>
                  <a:lnTo>
                    <a:pt x="1349" y="2949"/>
                  </a:lnTo>
                  <a:lnTo>
                    <a:pt x="1331" y="2931"/>
                  </a:lnTo>
                  <a:lnTo>
                    <a:pt x="1305" y="2913"/>
                  </a:lnTo>
                  <a:lnTo>
                    <a:pt x="1305" y="2913"/>
                  </a:lnTo>
                  <a:lnTo>
                    <a:pt x="1287" y="2905"/>
                  </a:lnTo>
                  <a:lnTo>
                    <a:pt x="1287" y="2905"/>
                  </a:lnTo>
                  <a:lnTo>
                    <a:pt x="1269" y="2887"/>
                  </a:lnTo>
                  <a:lnTo>
                    <a:pt x="1269" y="2887"/>
                  </a:lnTo>
                  <a:lnTo>
                    <a:pt x="1269" y="2869"/>
                  </a:lnTo>
                  <a:lnTo>
                    <a:pt x="1269" y="2869"/>
                  </a:lnTo>
                  <a:lnTo>
                    <a:pt x="1269" y="2869"/>
                  </a:lnTo>
                  <a:lnTo>
                    <a:pt x="1269" y="2869"/>
                  </a:lnTo>
                  <a:lnTo>
                    <a:pt x="1278" y="2852"/>
                  </a:lnTo>
                  <a:lnTo>
                    <a:pt x="1278" y="2834"/>
                  </a:lnTo>
                  <a:lnTo>
                    <a:pt x="1278" y="2825"/>
                  </a:lnTo>
                  <a:lnTo>
                    <a:pt x="1278" y="2825"/>
                  </a:lnTo>
                  <a:lnTo>
                    <a:pt x="1287" y="2816"/>
                  </a:lnTo>
                  <a:lnTo>
                    <a:pt x="1287" y="2816"/>
                  </a:lnTo>
                  <a:lnTo>
                    <a:pt x="1287" y="2816"/>
                  </a:lnTo>
                  <a:lnTo>
                    <a:pt x="1313" y="2816"/>
                  </a:lnTo>
                  <a:lnTo>
                    <a:pt x="1313" y="2816"/>
                  </a:lnTo>
                  <a:lnTo>
                    <a:pt x="1313" y="2816"/>
                  </a:lnTo>
                  <a:lnTo>
                    <a:pt x="1313" y="2816"/>
                  </a:lnTo>
                  <a:lnTo>
                    <a:pt x="1313" y="2816"/>
                  </a:lnTo>
                  <a:lnTo>
                    <a:pt x="1313" y="2816"/>
                  </a:lnTo>
                  <a:lnTo>
                    <a:pt x="1313" y="2834"/>
                  </a:lnTo>
                  <a:lnTo>
                    <a:pt x="1313" y="2834"/>
                  </a:lnTo>
                  <a:lnTo>
                    <a:pt x="1313" y="2852"/>
                  </a:lnTo>
                  <a:lnTo>
                    <a:pt x="1331" y="2852"/>
                  </a:lnTo>
                  <a:lnTo>
                    <a:pt x="1340" y="2852"/>
                  </a:lnTo>
                  <a:lnTo>
                    <a:pt x="1340" y="2852"/>
                  </a:lnTo>
                  <a:lnTo>
                    <a:pt x="1357" y="2860"/>
                  </a:lnTo>
                  <a:lnTo>
                    <a:pt x="1366" y="2869"/>
                  </a:lnTo>
                  <a:lnTo>
                    <a:pt x="1366" y="2869"/>
                  </a:lnTo>
                  <a:lnTo>
                    <a:pt x="1375" y="2887"/>
                  </a:lnTo>
                  <a:lnTo>
                    <a:pt x="1419" y="2949"/>
                  </a:lnTo>
                  <a:lnTo>
                    <a:pt x="1419" y="2949"/>
                  </a:lnTo>
                  <a:lnTo>
                    <a:pt x="1428" y="2957"/>
                  </a:lnTo>
                  <a:lnTo>
                    <a:pt x="1446" y="2957"/>
                  </a:lnTo>
                  <a:lnTo>
                    <a:pt x="1455" y="2966"/>
                  </a:lnTo>
                  <a:lnTo>
                    <a:pt x="1455" y="2966"/>
                  </a:lnTo>
                  <a:lnTo>
                    <a:pt x="1463" y="2966"/>
                  </a:lnTo>
                  <a:lnTo>
                    <a:pt x="1463" y="2966"/>
                  </a:lnTo>
                  <a:lnTo>
                    <a:pt x="1472" y="2984"/>
                  </a:lnTo>
                  <a:lnTo>
                    <a:pt x="1507" y="3002"/>
                  </a:lnTo>
                  <a:lnTo>
                    <a:pt x="1507" y="3002"/>
                  </a:lnTo>
                  <a:lnTo>
                    <a:pt x="1507" y="3002"/>
                  </a:lnTo>
                  <a:lnTo>
                    <a:pt x="1507" y="3002"/>
                  </a:lnTo>
                  <a:lnTo>
                    <a:pt x="1516" y="2993"/>
                  </a:lnTo>
                  <a:lnTo>
                    <a:pt x="1516" y="2993"/>
                  </a:lnTo>
                  <a:lnTo>
                    <a:pt x="1525" y="2993"/>
                  </a:lnTo>
                  <a:lnTo>
                    <a:pt x="1525" y="2993"/>
                  </a:lnTo>
                  <a:lnTo>
                    <a:pt x="1525" y="2993"/>
                  </a:lnTo>
                  <a:lnTo>
                    <a:pt x="1534" y="3002"/>
                  </a:lnTo>
                  <a:lnTo>
                    <a:pt x="1543" y="3010"/>
                  </a:lnTo>
                  <a:lnTo>
                    <a:pt x="1543" y="3010"/>
                  </a:lnTo>
                  <a:lnTo>
                    <a:pt x="1552" y="3019"/>
                  </a:lnTo>
                  <a:lnTo>
                    <a:pt x="1569" y="3019"/>
                  </a:lnTo>
                  <a:lnTo>
                    <a:pt x="1569" y="3019"/>
                  </a:lnTo>
                  <a:lnTo>
                    <a:pt x="1578" y="3019"/>
                  </a:lnTo>
                  <a:lnTo>
                    <a:pt x="1587" y="3002"/>
                  </a:lnTo>
                  <a:lnTo>
                    <a:pt x="1587" y="3002"/>
                  </a:lnTo>
                  <a:lnTo>
                    <a:pt x="1587" y="3002"/>
                  </a:lnTo>
                  <a:lnTo>
                    <a:pt x="1587" y="2984"/>
                  </a:lnTo>
                  <a:lnTo>
                    <a:pt x="1587" y="2984"/>
                  </a:lnTo>
                  <a:lnTo>
                    <a:pt x="1587" y="2984"/>
                  </a:lnTo>
                  <a:lnTo>
                    <a:pt x="1596" y="2975"/>
                  </a:lnTo>
                  <a:lnTo>
                    <a:pt x="1596" y="2975"/>
                  </a:lnTo>
                  <a:lnTo>
                    <a:pt x="1605" y="2984"/>
                  </a:lnTo>
                  <a:lnTo>
                    <a:pt x="1605" y="2984"/>
                  </a:lnTo>
                  <a:lnTo>
                    <a:pt x="1605" y="2984"/>
                  </a:lnTo>
                  <a:lnTo>
                    <a:pt x="1622" y="3002"/>
                  </a:lnTo>
                  <a:lnTo>
                    <a:pt x="1622" y="3002"/>
                  </a:lnTo>
                  <a:lnTo>
                    <a:pt x="1622" y="3010"/>
                  </a:lnTo>
                  <a:lnTo>
                    <a:pt x="1622" y="3010"/>
                  </a:lnTo>
                  <a:lnTo>
                    <a:pt x="1631" y="3010"/>
                  </a:lnTo>
                  <a:lnTo>
                    <a:pt x="1631" y="3010"/>
                  </a:lnTo>
                  <a:lnTo>
                    <a:pt x="1631" y="3010"/>
                  </a:lnTo>
                  <a:lnTo>
                    <a:pt x="1622" y="3019"/>
                  </a:lnTo>
                  <a:lnTo>
                    <a:pt x="1622" y="3019"/>
                  </a:lnTo>
                  <a:lnTo>
                    <a:pt x="1613" y="3028"/>
                  </a:lnTo>
                  <a:lnTo>
                    <a:pt x="1613" y="3028"/>
                  </a:lnTo>
                  <a:lnTo>
                    <a:pt x="1605" y="3046"/>
                  </a:lnTo>
                  <a:lnTo>
                    <a:pt x="1605" y="3046"/>
                  </a:lnTo>
                  <a:lnTo>
                    <a:pt x="1613" y="3055"/>
                  </a:lnTo>
                  <a:lnTo>
                    <a:pt x="1622" y="3063"/>
                  </a:lnTo>
                  <a:lnTo>
                    <a:pt x="1622" y="3063"/>
                  </a:lnTo>
                  <a:lnTo>
                    <a:pt x="1631" y="3072"/>
                  </a:lnTo>
                  <a:lnTo>
                    <a:pt x="1631" y="3072"/>
                  </a:lnTo>
                  <a:lnTo>
                    <a:pt x="1631" y="3072"/>
                  </a:lnTo>
                  <a:lnTo>
                    <a:pt x="1631" y="3072"/>
                  </a:lnTo>
                  <a:lnTo>
                    <a:pt x="1622" y="3081"/>
                  </a:lnTo>
                  <a:lnTo>
                    <a:pt x="1622" y="3081"/>
                  </a:lnTo>
                  <a:lnTo>
                    <a:pt x="1613" y="3099"/>
                  </a:lnTo>
                  <a:lnTo>
                    <a:pt x="1605" y="3134"/>
                  </a:lnTo>
                  <a:lnTo>
                    <a:pt x="1605" y="3134"/>
                  </a:lnTo>
                  <a:lnTo>
                    <a:pt x="1613" y="3161"/>
                  </a:lnTo>
                  <a:lnTo>
                    <a:pt x="1622" y="3169"/>
                  </a:lnTo>
                  <a:lnTo>
                    <a:pt x="1622" y="3169"/>
                  </a:lnTo>
                  <a:lnTo>
                    <a:pt x="1640" y="3196"/>
                  </a:lnTo>
                  <a:lnTo>
                    <a:pt x="1640" y="3196"/>
                  </a:lnTo>
                  <a:lnTo>
                    <a:pt x="1640" y="3205"/>
                  </a:lnTo>
                  <a:lnTo>
                    <a:pt x="1640" y="3205"/>
                  </a:lnTo>
                  <a:lnTo>
                    <a:pt x="1649" y="3213"/>
                  </a:lnTo>
                  <a:lnTo>
                    <a:pt x="1657" y="3213"/>
                  </a:lnTo>
                  <a:lnTo>
                    <a:pt x="1657" y="3213"/>
                  </a:lnTo>
                  <a:lnTo>
                    <a:pt x="1666" y="3213"/>
                  </a:lnTo>
                  <a:lnTo>
                    <a:pt x="1666" y="3213"/>
                  </a:lnTo>
                  <a:lnTo>
                    <a:pt x="1666" y="3221"/>
                  </a:lnTo>
                  <a:lnTo>
                    <a:pt x="1666" y="3221"/>
                  </a:lnTo>
                  <a:lnTo>
                    <a:pt x="1684" y="3239"/>
                  </a:lnTo>
                  <a:lnTo>
                    <a:pt x="1693" y="3257"/>
                  </a:lnTo>
                  <a:lnTo>
                    <a:pt x="1693" y="3257"/>
                  </a:lnTo>
                  <a:lnTo>
                    <a:pt x="1693" y="3265"/>
                  </a:lnTo>
                  <a:lnTo>
                    <a:pt x="1693" y="3265"/>
                  </a:lnTo>
                  <a:lnTo>
                    <a:pt x="1693" y="3274"/>
                  </a:lnTo>
                  <a:lnTo>
                    <a:pt x="1710" y="3283"/>
                  </a:lnTo>
                  <a:lnTo>
                    <a:pt x="1710" y="3283"/>
                  </a:lnTo>
                  <a:lnTo>
                    <a:pt x="1728" y="3292"/>
                  </a:lnTo>
                  <a:lnTo>
                    <a:pt x="1719" y="3292"/>
                  </a:lnTo>
                  <a:lnTo>
                    <a:pt x="1719" y="3292"/>
                  </a:lnTo>
                  <a:lnTo>
                    <a:pt x="1719" y="3310"/>
                  </a:lnTo>
                  <a:lnTo>
                    <a:pt x="1719" y="3310"/>
                  </a:lnTo>
                  <a:lnTo>
                    <a:pt x="1719" y="3318"/>
                  </a:lnTo>
                  <a:lnTo>
                    <a:pt x="1728" y="3327"/>
                  </a:lnTo>
                  <a:lnTo>
                    <a:pt x="1728" y="3327"/>
                  </a:lnTo>
                  <a:lnTo>
                    <a:pt x="1737" y="3336"/>
                  </a:lnTo>
                  <a:lnTo>
                    <a:pt x="1737" y="3336"/>
                  </a:lnTo>
                  <a:lnTo>
                    <a:pt x="1737" y="3345"/>
                  </a:lnTo>
                  <a:lnTo>
                    <a:pt x="1737" y="3345"/>
                  </a:lnTo>
                  <a:lnTo>
                    <a:pt x="1737" y="3354"/>
                  </a:lnTo>
                  <a:lnTo>
                    <a:pt x="1746" y="3371"/>
                  </a:lnTo>
                  <a:lnTo>
                    <a:pt x="1746" y="3371"/>
                  </a:lnTo>
                  <a:lnTo>
                    <a:pt x="1755" y="3380"/>
                  </a:lnTo>
                  <a:lnTo>
                    <a:pt x="1772" y="3389"/>
                  </a:lnTo>
                  <a:lnTo>
                    <a:pt x="1772" y="3389"/>
                  </a:lnTo>
                  <a:lnTo>
                    <a:pt x="1790" y="3398"/>
                  </a:lnTo>
                  <a:lnTo>
                    <a:pt x="1790" y="3398"/>
                  </a:lnTo>
                  <a:lnTo>
                    <a:pt x="1799" y="3398"/>
                  </a:lnTo>
                  <a:lnTo>
                    <a:pt x="1799" y="3398"/>
                  </a:lnTo>
                  <a:lnTo>
                    <a:pt x="1807" y="3407"/>
                  </a:lnTo>
                  <a:lnTo>
                    <a:pt x="1807" y="3407"/>
                  </a:lnTo>
                  <a:lnTo>
                    <a:pt x="1807" y="3407"/>
                  </a:lnTo>
                  <a:lnTo>
                    <a:pt x="1807" y="3407"/>
                  </a:lnTo>
                  <a:lnTo>
                    <a:pt x="1807" y="3407"/>
                  </a:lnTo>
                  <a:lnTo>
                    <a:pt x="1807" y="3407"/>
                  </a:lnTo>
                  <a:lnTo>
                    <a:pt x="1807" y="3407"/>
                  </a:lnTo>
                  <a:lnTo>
                    <a:pt x="1807" y="3407"/>
                  </a:lnTo>
                  <a:lnTo>
                    <a:pt x="1807" y="3407"/>
                  </a:lnTo>
                  <a:lnTo>
                    <a:pt x="1816" y="3407"/>
                  </a:lnTo>
                  <a:lnTo>
                    <a:pt x="1816" y="3407"/>
                  </a:lnTo>
                  <a:lnTo>
                    <a:pt x="1834" y="3407"/>
                  </a:lnTo>
                  <a:lnTo>
                    <a:pt x="1834" y="3407"/>
                  </a:lnTo>
                  <a:lnTo>
                    <a:pt x="1834" y="3398"/>
                  </a:lnTo>
                  <a:lnTo>
                    <a:pt x="1834" y="3380"/>
                  </a:lnTo>
                  <a:lnTo>
                    <a:pt x="1834" y="3380"/>
                  </a:lnTo>
                  <a:lnTo>
                    <a:pt x="1834" y="3380"/>
                  </a:lnTo>
                  <a:lnTo>
                    <a:pt x="1834" y="3380"/>
                  </a:lnTo>
                  <a:lnTo>
                    <a:pt x="1834" y="3380"/>
                  </a:lnTo>
                  <a:lnTo>
                    <a:pt x="1834" y="3380"/>
                  </a:lnTo>
                  <a:lnTo>
                    <a:pt x="1825" y="3363"/>
                  </a:lnTo>
                  <a:lnTo>
                    <a:pt x="1825" y="3363"/>
                  </a:lnTo>
                  <a:lnTo>
                    <a:pt x="1825" y="3354"/>
                  </a:lnTo>
                  <a:lnTo>
                    <a:pt x="1825" y="3354"/>
                  </a:lnTo>
                  <a:lnTo>
                    <a:pt x="1825" y="3354"/>
                  </a:lnTo>
                  <a:lnTo>
                    <a:pt x="1825" y="3354"/>
                  </a:lnTo>
                  <a:lnTo>
                    <a:pt x="1825" y="3354"/>
                  </a:lnTo>
                  <a:lnTo>
                    <a:pt x="1852" y="3354"/>
                  </a:lnTo>
                  <a:lnTo>
                    <a:pt x="1852" y="3354"/>
                  </a:lnTo>
                  <a:lnTo>
                    <a:pt x="1860" y="3354"/>
                  </a:lnTo>
                  <a:lnTo>
                    <a:pt x="1869" y="3345"/>
                  </a:lnTo>
                  <a:lnTo>
                    <a:pt x="1869" y="3345"/>
                  </a:lnTo>
                  <a:lnTo>
                    <a:pt x="1860" y="3327"/>
                  </a:lnTo>
                  <a:lnTo>
                    <a:pt x="1860" y="3327"/>
                  </a:lnTo>
                  <a:lnTo>
                    <a:pt x="1869" y="3327"/>
                  </a:lnTo>
                  <a:lnTo>
                    <a:pt x="1887" y="3318"/>
                  </a:lnTo>
                  <a:lnTo>
                    <a:pt x="1887" y="3318"/>
                  </a:lnTo>
                  <a:lnTo>
                    <a:pt x="1896" y="3310"/>
                  </a:lnTo>
                  <a:lnTo>
                    <a:pt x="1905" y="3301"/>
                  </a:lnTo>
                  <a:lnTo>
                    <a:pt x="1905" y="3301"/>
                  </a:lnTo>
                  <a:lnTo>
                    <a:pt x="1905" y="3292"/>
                  </a:lnTo>
                  <a:lnTo>
                    <a:pt x="1905" y="3274"/>
                  </a:lnTo>
                  <a:lnTo>
                    <a:pt x="1905" y="3274"/>
                  </a:lnTo>
                  <a:lnTo>
                    <a:pt x="1887" y="3265"/>
                  </a:lnTo>
                  <a:lnTo>
                    <a:pt x="1869" y="3257"/>
                  </a:lnTo>
                  <a:lnTo>
                    <a:pt x="1869" y="3257"/>
                  </a:lnTo>
                  <a:lnTo>
                    <a:pt x="1860" y="3257"/>
                  </a:lnTo>
                  <a:lnTo>
                    <a:pt x="1834" y="3265"/>
                  </a:lnTo>
                  <a:lnTo>
                    <a:pt x="1834" y="3265"/>
                  </a:lnTo>
                  <a:lnTo>
                    <a:pt x="1834" y="3265"/>
                  </a:lnTo>
                  <a:lnTo>
                    <a:pt x="1834" y="3265"/>
                  </a:lnTo>
                  <a:lnTo>
                    <a:pt x="1834" y="3257"/>
                  </a:lnTo>
                  <a:lnTo>
                    <a:pt x="1834" y="3257"/>
                  </a:lnTo>
                  <a:lnTo>
                    <a:pt x="1834" y="3257"/>
                  </a:lnTo>
                  <a:lnTo>
                    <a:pt x="1834" y="3257"/>
                  </a:lnTo>
                  <a:lnTo>
                    <a:pt x="1834" y="3257"/>
                  </a:lnTo>
                  <a:lnTo>
                    <a:pt x="1834" y="3257"/>
                  </a:lnTo>
                  <a:lnTo>
                    <a:pt x="1843" y="3248"/>
                  </a:lnTo>
                  <a:lnTo>
                    <a:pt x="1852" y="3239"/>
                  </a:lnTo>
                  <a:lnTo>
                    <a:pt x="1852" y="3239"/>
                  </a:lnTo>
                  <a:lnTo>
                    <a:pt x="1843" y="3213"/>
                  </a:lnTo>
                  <a:lnTo>
                    <a:pt x="1825" y="3196"/>
                  </a:lnTo>
                  <a:lnTo>
                    <a:pt x="1825" y="3196"/>
                  </a:lnTo>
                  <a:lnTo>
                    <a:pt x="1807" y="3169"/>
                  </a:lnTo>
                  <a:lnTo>
                    <a:pt x="1807" y="3169"/>
                  </a:lnTo>
                  <a:lnTo>
                    <a:pt x="1799" y="3169"/>
                  </a:lnTo>
                  <a:lnTo>
                    <a:pt x="1799" y="3169"/>
                  </a:lnTo>
                  <a:lnTo>
                    <a:pt x="1799" y="3169"/>
                  </a:lnTo>
                  <a:lnTo>
                    <a:pt x="1799" y="3169"/>
                  </a:lnTo>
                  <a:lnTo>
                    <a:pt x="1816" y="3161"/>
                  </a:lnTo>
                  <a:lnTo>
                    <a:pt x="1816" y="3161"/>
                  </a:lnTo>
                  <a:lnTo>
                    <a:pt x="1825" y="3169"/>
                  </a:lnTo>
                  <a:lnTo>
                    <a:pt x="1825" y="3169"/>
                  </a:lnTo>
                  <a:lnTo>
                    <a:pt x="1843" y="3178"/>
                  </a:lnTo>
                  <a:lnTo>
                    <a:pt x="1869" y="3178"/>
                  </a:lnTo>
                  <a:lnTo>
                    <a:pt x="1869" y="3178"/>
                  </a:lnTo>
                  <a:lnTo>
                    <a:pt x="1878" y="3169"/>
                  </a:lnTo>
                  <a:lnTo>
                    <a:pt x="1878" y="3161"/>
                  </a:lnTo>
                  <a:lnTo>
                    <a:pt x="1878" y="3161"/>
                  </a:lnTo>
                  <a:lnTo>
                    <a:pt x="1878" y="3161"/>
                  </a:lnTo>
                  <a:lnTo>
                    <a:pt x="1878" y="3152"/>
                  </a:lnTo>
                  <a:lnTo>
                    <a:pt x="1878" y="3152"/>
                  </a:lnTo>
                  <a:lnTo>
                    <a:pt x="1878" y="3143"/>
                  </a:lnTo>
                  <a:lnTo>
                    <a:pt x="1878" y="3143"/>
                  </a:lnTo>
                  <a:lnTo>
                    <a:pt x="1887" y="3134"/>
                  </a:lnTo>
                  <a:lnTo>
                    <a:pt x="1887" y="3134"/>
                  </a:lnTo>
                  <a:lnTo>
                    <a:pt x="1896" y="3134"/>
                  </a:lnTo>
                  <a:lnTo>
                    <a:pt x="1896" y="3134"/>
                  </a:lnTo>
                  <a:lnTo>
                    <a:pt x="1905" y="3134"/>
                  </a:lnTo>
                  <a:lnTo>
                    <a:pt x="1905" y="3134"/>
                  </a:lnTo>
                  <a:lnTo>
                    <a:pt x="1905" y="3143"/>
                  </a:lnTo>
                  <a:lnTo>
                    <a:pt x="1905" y="3143"/>
                  </a:lnTo>
                  <a:lnTo>
                    <a:pt x="1913" y="3143"/>
                  </a:lnTo>
                  <a:lnTo>
                    <a:pt x="1922" y="3143"/>
                  </a:lnTo>
                  <a:lnTo>
                    <a:pt x="1922" y="3143"/>
                  </a:lnTo>
                  <a:lnTo>
                    <a:pt x="1940" y="3134"/>
                  </a:lnTo>
                  <a:lnTo>
                    <a:pt x="1940" y="3134"/>
                  </a:lnTo>
                  <a:lnTo>
                    <a:pt x="1957" y="3125"/>
                  </a:lnTo>
                  <a:lnTo>
                    <a:pt x="1957" y="3125"/>
                  </a:lnTo>
                  <a:lnTo>
                    <a:pt x="1975" y="3125"/>
                  </a:lnTo>
                  <a:lnTo>
                    <a:pt x="1984" y="3134"/>
                  </a:lnTo>
                  <a:lnTo>
                    <a:pt x="1984" y="3134"/>
                  </a:lnTo>
                  <a:lnTo>
                    <a:pt x="2002" y="3143"/>
                  </a:lnTo>
                  <a:lnTo>
                    <a:pt x="2010" y="3125"/>
                  </a:lnTo>
                  <a:lnTo>
                    <a:pt x="2010" y="3090"/>
                  </a:lnTo>
                  <a:lnTo>
                    <a:pt x="2028" y="3063"/>
                  </a:lnTo>
                  <a:lnTo>
                    <a:pt x="2081" y="3063"/>
                  </a:lnTo>
                  <a:lnTo>
                    <a:pt x="2107" y="3046"/>
                  </a:lnTo>
                  <a:lnTo>
                    <a:pt x="2107" y="3046"/>
                  </a:lnTo>
                  <a:lnTo>
                    <a:pt x="2107" y="3046"/>
                  </a:lnTo>
                  <a:lnTo>
                    <a:pt x="2107" y="3046"/>
                  </a:lnTo>
                  <a:lnTo>
                    <a:pt x="2107" y="3037"/>
                  </a:lnTo>
                  <a:lnTo>
                    <a:pt x="2099" y="3028"/>
                  </a:lnTo>
                  <a:lnTo>
                    <a:pt x="2099" y="3028"/>
                  </a:lnTo>
                  <a:lnTo>
                    <a:pt x="2090" y="3002"/>
                  </a:lnTo>
                  <a:lnTo>
                    <a:pt x="2090" y="3002"/>
                  </a:lnTo>
                  <a:lnTo>
                    <a:pt x="2090" y="3002"/>
                  </a:lnTo>
                  <a:lnTo>
                    <a:pt x="2090" y="3002"/>
                  </a:lnTo>
                  <a:lnTo>
                    <a:pt x="2099" y="2984"/>
                  </a:lnTo>
                  <a:lnTo>
                    <a:pt x="2099" y="2984"/>
                  </a:lnTo>
                  <a:lnTo>
                    <a:pt x="2107" y="2984"/>
                  </a:lnTo>
                  <a:lnTo>
                    <a:pt x="2107" y="2984"/>
                  </a:lnTo>
                  <a:lnTo>
                    <a:pt x="2107" y="2975"/>
                  </a:lnTo>
                  <a:lnTo>
                    <a:pt x="2107" y="2975"/>
                  </a:lnTo>
                  <a:lnTo>
                    <a:pt x="2116" y="2966"/>
                  </a:lnTo>
                  <a:lnTo>
                    <a:pt x="2125" y="2957"/>
                  </a:lnTo>
                  <a:lnTo>
                    <a:pt x="2125" y="2957"/>
                  </a:lnTo>
                  <a:lnTo>
                    <a:pt x="2134" y="2949"/>
                  </a:lnTo>
                  <a:lnTo>
                    <a:pt x="2134" y="2940"/>
                  </a:lnTo>
                  <a:lnTo>
                    <a:pt x="2134" y="2940"/>
                  </a:lnTo>
                  <a:lnTo>
                    <a:pt x="2134" y="2940"/>
                  </a:lnTo>
                  <a:lnTo>
                    <a:pt x="2134" y="2940"/>
                  </a:lnTo>
                  <a:lnTo>
                    <a:pt x="2134" y="2940"/>
                  </a:lnTo>
                  <a:lnTo>
                    <a:pt x="2143" y="2922"/>
                  </a:lnTo>
                  <a:lnTo>
                    <a:pt x="2143" y="2905"/>
                  </a:lnTo>
                  <a:lnTo>
                    <a:pt x="2143" y="2905"/>
                  </a:lnTo>
                  <a:lnTo>
                    <a:pt x="2152" y="2887"/>
                  </a:lnTo>
                  <a:lnTo>
                    <a:pt x="2160" y="2869"/>
                  </a:lnTo>
                  <a:lnTo>
                    <a:pt x="2169" y="2869"/>
                  </a:lnTo>
                  <a:lnTo>
                    <a:pt x="2169" y="2869"/>
                  </a:lnTo>
                  <a:lnTo>
                    <a:pt x="2169" y="2869"/>
                  </a:lnTo>
                  <a:lnTo>
                    <a:pt x="2178" y="2869"/>
                  </a:lnTo>
                  <a:lnTo>
                    <a:pt x="2178" y="2869"/>
                  </a:lnTo>
                  <a:lnTo>
                    <a:pt x="2187" y="2860"/>
                  </a:lnTo>
                  <a:lnTo>
                    <a:pt x="2196" y="2852"/>
                  </a:lnTo>
                  <a:lnTo>
                    <a:pt x="2196" y="2852"/>
                  </a:lnTo>
                  <a:lnTo>
                    <a:pt x="2205" y="2843"/>
                  </a:lnTo>
                  <a:lnTo>
                    <a:pt x="2196" y="2825"/>
                  </a:lnTo>
                  <a:lnTo>
                    <a:pt x="2196" y="2825"/>
                  </a:lnTo>
                  <a:lnTo>
                    <a:pt x="2196" y="2825"/>
                  </a:lnTo>
                  <a:lnTo>
                    <a:pt x="2196" y="2825"/>
                  </a:lnTo>
                  <a:lnTo>
                    <a:pt x="2205" y="2807"/>
                  </a:lnTo>
                  <a:lnTo>
                    <a:pt x="2205" y="2807"/>
                  </a:lnTo>
                  <a:lnTo>
                    <a:pt x="2213" y="2807"/>
                  </a:lnTo>
                  <a:lnTo>
                    <a:pt x="2213" y="2807"/>
                  </a:lnTo>
                  <a:lnTo>
                    <a:pt x="2231" y="2799"/>
                  </a:lnTo>
                  <a:lnTo>
                    <a:pt x="2231" y="2799"/>
                  </a:lnTo>
                  <a:lnTo>
                    <a:pt x="2257" y="2763"/>
                  </a:lnTo>
                  <a:lnTo>
                    <a:pt x="2257" y="2763"/>
                  </a:lnTo>
                  <a:lnTo>
                    <a:pt x="2275" y="2746"/>
                  </a:lnTo>
                  <a:lnTo>
                    <a:pt x="2275" y="2746"/>
                  </a:lnTo>
                  <a:lnTo>
                    <a:pt x="2293" y="2737"/>
                  </a:lnTo>
                  <a:lnTo>
                    <a:pt x="2293" y="2737"/>
                  </a:lnTo>
                  <a:lnTo>
                    <a:pt x="2310" y="2737"/>
                  </a:lnTo>
                  <a:lnTo>
                    <a:pt x="2310" y="2737"/>
                  </a:lnTo>
                  <a:lnTo>
                    <a:pt x="2328" y="2728"/>
                  </a:lnTo>
                  <a:lnTo>
                    <a:pt x="2328" y="2728"/>
                  </a:lnTo>
                  <a:lnTo>
                    <a:pt x="2337" y="2737"/>
                  </a:lnTo>
                  <a:lnTo>
                    <a:pt x="2337" y="2737"/>
                  </a:lnTo>
                  <a:lnTo>
                    <a:pt x="2337" y="2737"/>
                  </a:lnTo>
                  <a:lnTo>
                    <a:pt x="2337" y="2737"/>
                  </a:lnTo>
                  <a:lnTo>
                    <a:pt x="2337" y="2737"/>
                  </a:lnTo>
                  <a:lnTo>
                    <a:pt x="2328" y="2737"/>
                  </a:lnTo>
                  <a:lnTo>
                    <a:pt x="2328" y="2737"/>
                  </a:lnTo>
                  <a:lnTo>
                    <a:pt x="2328" y="2754"/>
                  </a:lnTo>
                  <a:lnTo>
                    <a:pt x="2328" y="2754"/>
                  </a:lnTo>
                  <a:lnTo>
                    <a:pt x="2337" y="2772"/>
                  </a:lnTo>
                  <a:lnTo>
                    <a:pt x="2337" y="2772"/>
                  </a:lnTo>
                  <a:lnTo>
                    <a:pt x="2354" y="2772"/>
                  </a:lnTo>
                  <a:lnTo>
                    <a:pt x="2372" y="2772"/>
                  </a:lnTo>
                  <a:lnTo>
                    <a:pt x="2399" y="2772"/>
                  </a:lnTo>
                  <a:lnTo>
                    <a:pt x="2399" y="2772"/>
                  </a:lnTo>
                  <a:lnTo>
                    <a:pt x="2425" y="2781"/>
                  </a:lnTo>
                  <a:lnTo>
                    <a:pt x="2425" y="2781"/>
                  </a:lnTo>
                  <a:lnTo>
                    <a:pt x="2390" y="2799"/>
                  </a:lnTo>
                  <a:lnTo>
                    <a:pt x="2390" y="2799"/>
                  </a:lnTo>
                  <a:lnTo>
                    <a:pt x="2372" y="2799"/>
                  </a:lnTo>
                  <a:lnTo>
                    <a:pt x="2363" y="2807"/>
                  </a:lnTo>
                  <a:lnTo>
                    <a:pt x="2363" y="2807"/>
                  </a:lnTo>
                  <a:lnTo>
                    <a:pt x="2354" y="2816"/>
                  </a:lnTo>
                  <a:lnTo>
                    <a:pt x="2363" y="2825"/>
                  </a:lnTo>
                  <a:lnTo>
                    <a:pt x="2363" y="2825"/>
                  </a:lnTo>
                  <a:lnTo>
                    <a:pt x="2363" y="2834"/>
                  </a:lnTo>
                  <a:lnTo>
                    <a:pt x="2381" y="2834"/>
                  </a:lnTo>
                  <a:lnTo>
                    <a:pt x="2381" y="2834"/>
                  </a:lnTo>
                  <a:lnTo>
                    <a:pt x="2381" y="2834"/>
                  </a:lnTo>
                  <a:lnTo>
                    <a:pt x="2381" y="2834"/>
                  </a:lnTo>
                  <a:lnTo>
                    <a:pt x="2399" y="2843"/>
                  </a:lnTo>
                  <a:lnTo>
                    <a:pt x="2399" y="2843"/>
                  </a:lnTo>
                  <a:lnTo>
                    <a:pt x="2407" y="2843"/>
                  </a:lnTo>
                  <a:lnTo>
                    <a:pt x="2407" y="2843"/>
                  </a:lnTo>
                  <a:lnTo>
                    <a:pt x="2416" y="2852"/>
                  </a:lnTo>
                  <a:lnTo>
                    <a:pt x="2407" y="2869"/>
                  </a:lnTo>
                  <a:lnTo>
                    <a:pt x="2407" y="2869"/>
                  </a:lnTo>
                  <a:lnTo>
                    <a:pt x="2407" y="2869"/>
                  </a:lnTo>
                  <a:lnTo>
                    <a:pt x="2407" y="2878"/>
                  </a:lnTo>
                  <a:lnTo>
                    <a:pt x="2407" y="2878"/>
                  </a:lnTo>
                  <a:lnTo>
                    <a:pt x="2416" y="2887"/>
                  </a:lnTo>
                  <a:lnTo>
                    <a:pt x="2425" y="2896"/>
                  </a:lnTo>
                  <a:lnTo>
                    <a:pt x="2425" y="2896"/>
                  </a:lnTo>
                  <a:lnTo>
                    <a:pt x="2443" y="2887"/>
                  </a:lnTo>
                  <a:lnTo>
                    <a:pt x="2460" y="2878"/>
                  </a:lnTo>
                  <a:lnTo>
                    <a:pt x="2460" y="2878"/>
                  </a:lnTo>
                  <a:lnTo>
                    <a:pt x="2469" y="2878"/>
                  </a:lnTo>
                  <a:lnTo>
                    <a:pt x="2469" y="2878"/>
                  </a:lnTo>
                  <a:lnTo>
                    <a:pt x="2478" y="2869"/>
                  </a:lnTo>
                  <a:lnTo>
                    <a:pt x="2478" y="2869"/>
                  </a:lnTo>
                  <a:lnTo>
                    <a:pt x="2487" y="2869"/>
                  </a:lnTo>
                  <a:lnTo>
                    <a:pt x="2487" y="2869"/>
                  </a:lnTo>
                  <a:lnTo>
                    <a:pt x="2513" y="2860"/>
                  </a:lnTo>
                  <a:lnTo>
                    <a:pt x="2513" y="2860"/>
                  </a:lnTo>
                  <a:lnTo>
                    <a:pt x="2522" y="2852"/>
                  </a:lnTo>
                  <a:lnTo>
                    <a:pt x="2522" y="2852"/>
                  </a:lnTo>
                  <a:lnTo>
                    <a:pt x="2531" y="2852"/>
                  </a:lnTo>
                  <a:lnTo>
                    <a:pt x="2531" y="2852"/>
                  </a:lnTo>
                  <a:lnTo>
                    <a:pt x="2540" y="2852"/>
                  </a:lnTo>
                  <a:lnTo>
                    <a:pt x="2549" y="2834"/>
                  </a:lnTo>
                  <a:lnTo>
                    <a:pt x="2549" y="2834"/>
                  </a:lnTo>
                  <a:lnTo>
                    <a:pt x="2540" y="2825"/>
                  </a:lnTo>
                  <a:lnTo>
                    <a:pt x="2531" y="2816"/>
                  </a:lnTo>
                  <a:lnTo>
                    <a:pt x="2531" y="2816"/>
                  </a:lnTo>
                  <a:lnTo>
                    <a:pt x="2504" y="2816"/>
                  </a:lnTo>
                  <a:lnTo>
                    <a:pt x="2504" y="2799"/>
                  </a:lnTo>
                  <a:lnTo>
                    <a:pt x="2496" y="2781"/>
                  </a:lnTo>
                  <a:lnTo>
                    <a:pt x="2496" y="2781"/>
                  </a:lnTo>
                  <a:lnTo>
                    <a:pt x="2522" y="2754"/>
                  </a:lnTo>
                  <a:lnTo>
                    <a:pt x="2557" y="2746"/>
                  </a:lnTo>
                  <a:lnTo>
                    <a:pt x="2557" y="2746"/>
                  </a:lnTo>
                  <a:lnTo>
                    <a:pt x="2602" y="2737"/>
                  </a:lnTo>
                  <a:lnTo>
                    <a:pt x="2637" y="2719"/>
                  </a:lnTo>
                  <a:lnTo>
                    <a:pt x="2637" y="2719"/>
                  </a:lnTo>
                  <a:lnTo>
                    <a:pt x="2646" y="2719"/>
                  </a:lnTo>
                  <a:lnTo>
                    <a:pt x="2646" y="2719"/>
                  </a:lnTo>
                  <a:lnTo>
                    <a:pt x="2672" y="2710"/>
                  </a:lnTo>
                  <a:lnTo>
                    <a:pt x="2672" y="2710"/>
                  </a:lnTo>
                  <a:lnTo>
                    <a:pt x="2681" y="2701"/>
                  </a:lnTo>
                  <a:lnTo>
                    <a:pt x="2699" y="2701"/>
                  </a:lnTo>
                  <a:lnTo>
                    <a:pt x="2699" y="2701"/>
                  </a:lnTo>
                  <a:lnTo>
                    <a:pt x="2663" y="2719"/>
                  </a:lnTo>
                  <a:lnTo>
                    <a:pt x="2654" y="2728"/>
                  </a:lnTo>
                  <a:lnTo>
                    <a:pt x="2654" y="2728"/>
                  </a:lnTo>
                  <a:lnTo>
                    <a:pt x="2646" y="2737"/>
                  </a:lnTo>
                  <a:lnTo>
                    <a:pt x="2646" y="2746"/>
                  </a:lnTo>
                  <a:lnTo>
                    <a:pt x="2646" y="2746"/>
                  </a:lnTo>
                  <a:lnTo>
                    <a:pt x="2646" y="2754"/>
                  </a:lnTo>
                  <a:lnTo>
                    <a:pt x="2663" y="2763"/>
                  </a:lnTo>
                  <a:lnTo>
                    <a:pt x="2663" y="2763"/>
                  </a:lnTo>
                  <a:lnTo>
                    <a:pt x="2663" y="2763"/>
                  </a:lnTo>
                  <a:lnTo>
                    <a:pt x="2663" y="2763"/>
                  </a:lnTo>
                  <a:lnTo>
                    <a:pt x="2654" y="2772"/>
                  </a:lnTo>
                  <a:lnTo>
                    <a:pt x="2646" y="2772"/>
                  </a:lnTo>
                  <a:lnTo>
                    <a:pt x="2646" y="2772"/>
                  </a:lnTo>
                  <a:lnTo>
                    <a:pt x="2637" y="2781"/>
                  </a:lnTo>
                  <a:lnTo>
                    <a:pt x="2628" y="2790"/>
                  </a:lnTo>
                  <a:lnTo>
                    <a:pt x="2628" y="2790"/>
                  </a:lnTo>
                  <a:lnTo>
                    <a:pt x="2628" y="2799"/>
                  </a:lnTo>
                  <a:lnTo>
                    <a:pt x="2628" y="2799"/>
                  </a:lnTo>
                  <a:lnTo>
                    <a:pt x="2628" y="2807"/>
                  </a:lnTo>
                  <a:lnTo>
                    <a:pt x="2628" y="2807"/>
                  </a:lnTo>
                  <a:lnTo>
                    <a:pt x="2628" y="2807"/>
                  </a:lnTo>
                  <a:lnTo>
                    <a:pt x="2628" y="2807"/>
                  </a:lnTo>
                  <a:lnTo>
                    <a:pt x="2602" y="2816"/>
                  </a:lnTo>
                  <a:lnTo>
                    <a:pt x="2602" y="2816"/>
                  </a:lnTo>
                  <a:lnTo>
                    <a:pt x="2593" y="2816"/>
                  </a:lnTo>
                  <a:lnTo>
                    <a:pt x="2584" y="2834"/>
                  </a:lnTo>
                  <a:lnTo>
                    <a:pt x="2584" y="2834"/>
                  </a:lnTo>
                  <a:lnTo>
                    <a:pt x="2593" y="2843"/>
                  </a:lnTo>
                  <a:lnTo>
                    <a:pt x="2602" y="2852"/>
                  </a:lnTo>
                  <a:lnTo>
                    <a:pt x="2602" y="2852"/>
                  </a:lnTo>
                  <a:lnTo>
                    <a:pt x="2610" y="2869"/>
                  </a:lnTo>
                  <a:lnTo>
                    <a:pt x="2637" y="2878"/>
                  </a:lnTo>
                  <a:lnTo>
                    <a:pt x="2637" y="2878"/>
                  </a:lnTo>
                  <a:lnTo>
                    <a:pt x="2681" y="2905"/>
                  </a:lnTo>
                  <a:lnTo>
                    <a:pt x="2734" y="2949"/>
                  </a:lnTo>
                  <a:lnTo>
                    <a:pt x="2743" y="2957"/>
                  </a:lnTo>
                  <a:lnTo>
                    <a:pt x="2743" y="2957"/>
                  </a:lnTo>
                  <a:lnTo>
                    <a:pt x="2752" y="2957"/>
                  </a:lnTo>
                  <a:lnTo>
                    <a:pt x="2760" y="2957"/>
                  </a:lnTo>
                  <a:lnTo>
                    <a:pt x="2760" y="2957"/>
                  </a:lnTo>
                  <a:lnTo>
                    <a:pt x="2769" y="2957"/>
                  </a:lnTo>
                  <a:lnTo>
                    <a:pt x="2769" y="2957"/>
                  </a:lnTo>
                  <a:lnTo>
                    <a:pt x="2769" y="2949"/>
                  </a:lnTo>
                  <a:lnTo>
                    <a:pt x="2769" y="2949"/>
                  </a:lnTo>
                  <a:lnTo>
                    <a:pt x="2769" y="2940"/>
                  </a:lnTo>
                  <a:lnTo>
                    <a:pt x="2778" y="2931"/>
                  </a:lnTo>
                  <a:lnTo>
                    <a:pt x="2787" y="2931"/>
                  </a:lnTo>
                  <a:lnTo>
                    <a:pt x="2787" y="2931"/>
                  </a:lnTo>
                  <a:lnTo>
                    <a:pt x="2822" y="2940"/>
                  </a:lnTo>
                  <a:lnTo>
                    <a:pt x="2849" y="2957"/>
                  </a:lnTo>
                  <a:lnTo>
                    <a:pt x="2849" y="2957"/>
                  </a:lnTo>
                  <a:lnTo>
                    <a:pt x="2875" y="2957"/>
                  </a:lnTo>
                  <a:lnTo>
                    <a:pt x="2928" y="2957"/>
                  </a:lnTo>
                  <a:lnTo>
                    <a:pt x="2928" y="2957"/>
                  </a:lnTo>
                  <a:lnTo>
                    <a:pt x="2937" y="2966"/>
                  </a:lnTo>
                  <a:lnTo>
                    <a:pt x="2946" y="2975"/>
                  </a:lnTo>
                  <a:lnTo>
                    <a:pt x="2946" y="2975"/>
                  </a:lnTo>
                  <a:lnTo>
                    <a:pt x="2946" y="2975"/>
                  </a:lnTo>
                  <a:lnTo>
                    <a:pt x="2946" y="2975"/>
                  </a:lnTo>
                  <a:lnTo>
                    <a:pt x="2963" y="2984"/>
                  </a:lnTo>
                  <a:lnTo>
                    <a:pt x="2963" y="2984"/>
                  </a:lnTo>
                  <a:lnTo>
                    <a:pt x="2981" y="2993"/>
                  </a:lnTo>
                  <a:lnTo>
                    <a:pt x="2981" y="2993"/>
                  </a:lnTo>
                  <a:lnTo>
                    <a:pt x="2990" y="3002"/>
                  </a:lnTo>
                  <a:lnTo>
                    <a:pt x="2990" y="3002"/>
                  </a:lnTo>
                  <a:lnTo>
                    <a:pt x="2999" y="3002"/>
                  </a:lnTo>
                  <a:lnTo>
                    <a:pt x="2999" y="3002"/>
                  </a:lnTo>
                  <a:lnTo>
                    <a:pt x="2999" y="3002"/>
                  </a:lnTo>
                  <a:lnTo>
                    <a:pt x="3025" y="2993"/>
                  </a:lnTo>
                  <a:lnTo>
                    <a:pt x="3060" y="2993"/>
                  </a:lnTo>
                  <a:lnTo>
                    <a:pt x="3060" y="2993"/>
                  </a:lnTo>
                  <a:lnTo>
                    <a:pt x="3078" y="3002"/>
                  </a:lnTo>
                  <a:lnTo>
                    <a:pt x="3078" y="3002"/>
                  </a:lnTo>
                  <a:lnTo>
                    <a:pt x="3078" y="3002"/>
                  </a:lnTo>
                  <a:lnTo>
                    <a:pt x="3078" y="3002"/>
                  </a:lnTo>
                  <a:lnTo>
                    <a:pt x="3078" y="3002"/>
                  </a:lnTo>
                  <a:lnTo>
                    <a:pt x="3096" y="3010"/>
                  </a:lnTo>
                  <a:lnTo>
                    <a:pt x="3104" y="3028"/>
                  </a:lnTo>
                  <a:lnTo>
                    <a:pt x="3104" y="3028"/>
                  </a:lnTo>
                  <a:lnTo>
                    <a:pt x="3104" y="3037"/>
                  </a:lnTo>
                  <a:lnTo>
                    <a:pt x="3104" y="3037"/>
                  </a:lnTo>
                  <a:lnTo>
                    <a:pt x="3104" y="3037"/>
                  </a:lnTo>
                  <a:lnTo>
                    <a:pt x="3104" y="3037"/>
                  </a:lnTo>
                  <a:lnTo>
                    <a:pt x="3113" y="3037"/>
                  </a:lnTo>
                  <a:lnTo>
                    <a:pt x="3113" y="3037"/>
                  </a:lnTo>
                  <a:lnTo>
                    <a:pt x="3131" y="3055"/>
                  </a:lnTo>
                  <a:lnTo>
                    <a:pt x="3131" y="3055"/>
                  </a:lnTo>
                  <a:lnTo>
                    <a:pt x="3131" y="3055"/>
                  </a:lnTo>
                  <a:lnTo>
                    <a:pt x="3131" y="3055"/>
                  </a:lnTo>
                  <a:lnTo>
                    <a:pt x="3140" y="3055"/>
                  </a:lnTo>
                  <a:lnTo>
                    <a:pt x="3149" y="3055"/>
                  </a:lnTo>
                  <a:lnTo>
                    <a:pt x="3149" y="3055"/>
                  </a:lnTo>
                  <a:lnTo>
                    <a:pt x="3157" y="3055"/>
                  </a:lnTo>
                  <a:lnTo>
                    <a:pt x="3157" y="3055"/>
                  </a:lnTo>
                  <a:lnTo>
                    <a:pt x="3157" y="3063"/>
                  </a:lnTo>
                  <a:lnTo>
                    <a:pt x="3157" y="3063"/>
                  </a:lnTo>
                  <a:lnTo>
                    <a:pt x="3175" y="3063"/>
                  </a:lnTo>
                  <a:lnTo>
                    <a:pt x="3184" y="3081"/>
                  </a:lnTo>
                  <a:lnTo>
                    <a:pt x="3184" y="3081"/>
                  </a:lnTo>
                  <a:lnTo>
                    <a:pt x="3193" y="3090"/>
                  </a:lnTo>
                  <a:lnTo>
                    <a:pt x="3202" y="3090"/>
                  </a:lnTo>
                  <a:lnTo>
                    <a:pt x="3202" y="3090"/>
                  </a:lnTo>
                  <a:lnTo>
                    <a:pt x="3210" y="3090"/>
                  </a:lnTo>
                  <a:lnTo>
                    <a:pt x="3210" y="3090"/>
                  </a:lnTo>
                  <a:lnTo>
                    <a:pt x="3219" y="3081"/>
                  </a:lnTo>
                  <a:lnTo>
                    <a:pt x="3228" y="3081"/>
                  </a:lnTo>
                  <a:lnTo>
                    <a:pt x="3228" y="3081"/>
                  </a:lnTo>
                  <a:lnTo>
                    <a:pt x="3246" y="3072"/>
                  </a:lnTo>
                  <a:lnTo>
                    <a:pt x="3246" y="3072"/>
                  </a:lnTo>
                  <a:lnTo>
                    <a:pt x="3246" y="3072"/>
                  </a:lnTo>
                  <a:lnTo>
                    <a:pt x="3254" y="3072"/>
                  </a:lnTo>
                  <a:lnTo>
                    <a:pt x="3254" y="3072"/>
                  </a:lnTo>
                  <a:lnTo>
                    <a:pt x="3254" y="3063"/>
                  </a:lnTo>
                  <a:lnTo>
                    <a:pt x="3254" y="3063"/>
                  </a:lnTo>
                  <a:lnTo>
                    <a:pt x="3202" y="2993"/>
                  </a:lnTo>
                  <a:lnTo>
                    <a:pt x="3202" y="2975"/>
                  </a:lnTo>
                  <a:lnTo>
                    <a:pt x="3202" y="2966"/>
                  </a:lnTo>
                  <a:lnTo>
                    <a:pt x="3202" y="2966"/>
                  </a:lnTo>
                  <a:lnTo>
                    <a:pt x="3202" y="2949"/>
                  </a:lnTo>
                  <a:lnTo>
                    <a:pt x="3202" y="2931"/>
                  </a:lnTo>
                  <a:lnTo>
                    <a:pt x="3193" y="2913"/>
                  </a:lnTo>
                  <a:lnTo>
                    <a:pt x="3175" y="2896"/>
                  </a:lnTo>
                  <a:lnTo>
                    <a:pt x="3175" y="2896"/>
                  </a:lnTo>
                  <a:lnTo>
                    <a:pt x="3166" y="2878"/>
                  </a:lnTo>
                  <a:lnTo>
                    <a:pt x="3166" y="2878"/>
                  </a:lnTo>
                  <a:lnTo>
                    <a:pt x="3166" y="2869"/>
                  </a:lnTo>
                  <a:lnTo>
                    <a:pt x="3166" y="2869"/>
                  </a:lnTo>
                  <a:lnTo>
                    <a:pt x="3184" y="2852"/>
                  </a:lnTo>
                  <a:lnTo>
                    <a:pt x="3184" y="2852"/>
                  </a:lnTo>
                  <a:lnTo>
                    <a:pt x="3193" y="2843"/>
                  </a:lnTo>
                  <a:lnTo>
                    <a:pt x="3193" y="2843"/>
                  </a:lnTo>
                  <a:lnTo>
                    <a:pt x="3202" y="2834"/>
                  </a:lnTo>
                  <a:lnTo>
                    <a:pt x="3202" y="2834"/>
                  </a:lnTo>
                  <a:lnTo>
                    <a:pt x="3202" y="2825"/>
                  </a:lnTo>
                  <a:lnTo>
                    <a:pt x="3202" y="2825"/>
                  </a:lnTo>
                  <a:lnTo>
                    <a:pt x="3219" y="2807"/>
                  </a:lnTo>
                  <a:lnTo>
                    <a:pt x="3246" y="2799"/>
                  </a:lnTo>
                  <a:lnTo>
                    <a:pt x="3246" y="2799"/>
                  </a:lnTo>
                  <a:lnTo>
                    <a:pt x="3263" y="2790"/>
                  </a:lnTo>
                  <a:lnTo>
                    <a:pt x="3263" y="2790"/>
                  </a:lnTo>
                  <a:lnTo>
                    <a:pt x="3290" y="2772"/>
                  </a:lnTo>
                  <a:lnTo>
                    <a:pt x="3290" y="2772"/>
                  </a:lnTo>
                  <a:lnTo>
                    <a:pt x="3290" y="2772"/>
                  </a:lnTo>
                  <a:lnTo>
                    <a:pt x="3290" y="2772"/>
                  </a:lnTo>
                  <a:lnTo>
                    <a:pt x="3290" y="2772"/>
                  </a:lnTo>
                  <a:lnTo>
                    <a:pt x="3290" y="2763"/>
                  </a:lnTo>
                  <a:lnTo>
                    <a:pt x="3290" y="2763"/>
                  </a:lnTo>
                  <a:lnTo>
                    <a:pt x="3281" y="2763"/>
                  </a:lnTo>
                  <a:lnTo>
                    <a:pt x="3281" y="2763"/>
                  </a:lnTo>
                  <a:lnTo>
                    <a:pt x="3263" y="2754"/>
                  </a:lnTo>
                  <a:lnTo>
                    <a:pt x="3263" y="2754"/>
                  </a:lnTo>
                  <a:lnTo>
                    <a:pt x="3254" y="2746"/>
                  </a:lnTo>
                  <a:lnTo>
                    <a:pt x="3254" y="2746"/>
                  </a:lnTo>
                  <a:lnTo>
                    <a:pt x="3263" y="2728"/>
                  </a:lnTo>
                  <a:lnTo>
                    <a:pt x="3263" y="2728"/>
                  </a:lnTo>
                  <a:lnTo>
                    <a:pt x="3272" y="2719"/>
                  </a:lnTo>
                  <a:lnTo>
                    <a:pt x="3272" y="2719"/>
                  </a:lnTo>
                  <a:lnTo>
                    <a:pt x="3272" y="2719"/>
                  </a:lnTo>
                  <a:lnTo>
                    <a:pt x="3272" y="2719"/>
                  </a:lnTo>
                  <a:lnTo>
                    <a:pt x="3254" y="2701"/>
                  </a:lnTo>
                  <a:lnTo>
                    <a:pt x="3254" y="2701"/>
                  </a:lnTo>
                  <a:lnTo>
                    <a:pt x="3254" y="2701"/>
                  </a:lnTo>
                  <a:lnTo>
                    <a:pt x="3254" y="2701"/>
                  </a:lnTo>
                  <a:lnTo>
                    <a:pt x="3246" y="2693"/>
                  </a:lnTo>
                  <a:lnTo>
                    <a:pt x="3246" y="2693"/>
                  </a:lnTo>
                  <a:lnTo>
                    <a:pt x="3237" y="2684"/>
                  </a:lnTo>
                  <a:lnTo>
                    <a:pt x="3237" y="2684"/>
                  </a:lnTo>
                  <a:lnTo>
                    <a:pt x="3237" y="2675"/>
                  </a:lnTo>
                  <a:lnTo>
                    <a:pt x="3237" y="2675"/>
                  </a:lnTo>
                  <a:lnTo>
                    <a:pt x="3228" y="2666"/>
                  </a:lnTo>
                  <a:lnTo>
                    <a:pt x="3184" y="2666"/>
                  </a:lnTo>
                  <a:lnTo>
                    <a:pt x="3184" y="2666"/>
                  </a:lnTo>
                  <a:lnTo>
                    <a:pt x="3175" y="2666"/>
                  </a:lnTo>
                  <a:lnTo>
                    <a:pt x="3166" y="2649"/>
                  </a:lnTo>
                  <a:lnTo>
                    <a:pt x="3166" y="2631"/>
                  </a:lnTo>
                  <a:lnTo>
                    <a:pt x="3166" y="2631"/>
                  </a:lnTo>
                  <a:lnTo>
                    <a:pt x="3166" y="2631"/>
                  </a:lnTo>
                  <a:lnTo>
                    <a:pt x="3166" y="2631"/>
                  </a:lnTo>
                  <a:lnTo>
                    <a:pt x="3157" y="2622"/>
                  </a:lnTo>
                  <a:lnTo>
                    <a:pt x="3157" y="2622"/>
                  </a:lnTo>
                  <a:lnTo>
                    <a:pt x="3157" y="2622"/>
                  </a:lnTo>
                  <a:lnTo>
                    <a:pt x="3140" y="2622"/>
                  </a:lnTo>
                  <a:lnTo>
                    <a:pt x="3140" y="2604"/>
                  </a:lnTo>
                  <a:lnTo>
                    <a:pt x="3140" y="2604"/>
                  </a:lnTo>
                  <a:lnTo>
                    <a:pt x="3140" y="2578"/>
                  </a:lnTo>
                  <a:lnTo>
                    <a:pt x="3140" y="2578"/>
                  </a:lnTo>
                  <a:lnTo>
                    <a:pt x="3149" y="2569"/>
                  </a:lnTo>
                  <a:lnTo>
                    <a:pt x="3157" y="2569"/>
                  </a:lnTo>
                  <a:lnTo>
                    <a:pt x="3157" y="2569"/>
                  </a:lnTo>
                  <a:lnTo>
                    <a:pt x="3166" y="2560"/>
                  </a:lnTo>
                  <a:lnTo>
                    <a:pt x="3166" y="2560"/>
                  </a:lnTo>
                  <a:lnTo>
                    <a:pt x="3166" y="2560"/>
                  </a:lnTo>
                  <a:lnTo>
                    <a:pt x="3166" y="2560"/>
                  </a:lnTo>
                  <a:lnTo>
                    <a:pt x="3149" y="2551"/>
                  </a:lnTo>
                  <a:lnTo>
                    <a:pt x="3149" y="2551"/>
                  </a:lnTo>
                  <a:lnTo>
                    <a:pt x="3149" y="2543"/>
                  </a:lnTo>
                  <a:lnTo>
                    <a:pt x="3149" y="2534"/>
                  </a:lnTo>
                  <a:lnTo>
                    <a:pt x="3149" y="2534"/>
                  </a:lnTo>
                  <a:lnTo>
                    <a:pt x="3157" y="2525"/>
                  </a:lnTo>
                  <a:lnTo>
                    <a:pt x="3157" y="2525"/>
                  </a:lnTo>
                  <a:lnTo>
                    <a:pt x="3166" y="2507"/>
                  </a:lnTo>
                  <a:lnTo>
                    <a:pt x="3166" y="2507"/>
                  </a:lnTo>
                  <a:lnTo>
                    <a:pt x="3175" y="2507"/>
                  </a:lnTo>
                  <a:lnTo>
                    <a:pt x="3175" y="2507"/>
                  </a:lnTo>
                  <a:lnTo>
                    <a:pt x="3184" y="2498"/>
                  </a:lnTo>
                  <a:lnTo>
                    <a:pt x="3184" y="2498"/>
                  </a:lnTo>
                  <a:lnTo>
                    <a:pt x="3184" y="2481"/>
                  </a:lnTo>
                  <a:lnTo>
                    <a:pt x="3202" y="2472"/>
                  </a:lnTo>
                  <a:lnTo>
                    <a:pt x="3219" y="2472"/>
                  </a:lnTo>
                  <a:lnTo>
                    <a:pt x="3228" y="2472"/>
                  </a:lnTo>
                  <a:lnTo>
                    <a:pt x="3228" y="2472"/>
                  </a:lnTo>
                  <a:lnTo>
                    <a:pt x="3237" y="2490"/>
                  </a:lnTo>
                  <a:lnTo>
                    <a:pt x="3237" y="2490"/>
                  </a:lnTo>
                  <a:lnTo>
                    <a:pt x="3246" y="2490"/>
                  </a:lnTo>
                  <a:lnTo>
                    <a:pt x="3246" y="2490"/>
                  </a:lnTo>
                  <a:lnTo>
                    <a:pt x="3254" y="2498"/>
                  </a:lnTo>
                  <a:lnTo>
                    <a:pt x="3254" y="2498"/>
                  </a:lnTo>
                  <a:lnTo>
                    <a:pt x="3254" y="2507"/>
                  </a:lnTo>
                  <a:lnTo>
                    <a:pt x="3254" y="2507"/>
                  </a:lnTo>
                  <a:lnTo>
                    <a:pt x="3272" y="2507"/>
                  </a:lnTo>
                  <a:lnTo>
                    <a:pt x="3272" y="2507"/>
                  </a:lnTo>
                  <a:lnTo>
                    <a:pt x="3272" y="2498"/>
                  </a:lnTo>
                  <a:lnTo>
                    <a:pt x="3272" y="2498"/>
                  </a:lnTo>
                  <a:lnTo>
                    <a:pt x="3272" y="2498"/>
                  </a:lnTo>
                  <a:lnTo>
                    <a:pt x="3272" y="2498"/>
                  </a:lnTo>
                  <a:lnTo>
                    <a:pt x="3272" y="2490"/>
                  </a:lnTo>
                  <a:lnTo>
                    <a:pt x="3263" y="2490"/>
                  </a:lnTo>
                  <a:lnTo>
                    <a:pt x="3263" y="2490"/>
                  </a:lnTo>
                  <a:lnTo>
                    <a:pt x="3263" y="2481"/>
                  </a:lnTo>
                  <a:lnTo>
                    <a:pt x="3263" y="2463"/>
                  </a:lnTo>
                  <a:lnTo>
                    <a:pt x="3263" y="2463"/>
                  </a:lnTo>
                  <a:lnTo>
                    <a:pt x="3263" y="2454"/>
                  </a:lnTo>
                  <a:lnTo>
                    <a:pt x="3281" y="2445"/>
                  </a:lnTo>
                  <a:lnTo>
                    <a:pt x="3281" y="2445"/>
                  </a:lnTo>
                  <a:lnTo>
                    <a:pt x="3290" y="2445"/>
                  </a:lnTo>
                  <a:lnTo>
                    <a:pt x="3290" y="2445"/>
                  </a:lnTo>
                  <a:lnTo>
                    <a:pt x="3290" y="2445"/>
                  </a:lnTo>
                  <a:lnTo>
                    <a:pt x="3290" y="2437"/>
                  </a:lnTo>
                  <a:lnTo>
                    <a:pt x="3290" y="2437"/>
                  </a:lnTo>
                  <a:lnTo>
                    <a:pt x="3299" y="2437"/>
                  </a:lnTo>
                  <a:lnTo>
                    <a:pt x="3299" y="2437"/>
                  </a:lnTo>
                  <a:lnTo>
                    <a:pt x="3299" y="2419"/>
                  </a:lnTo>
                  <a:lnTo>
                    <a:pt x="3316" y="2419"/>
                  </a:lnTo>
                  <a:lnTo>
                    <a:pt x="3316" y="2419"/>
                  </a:lnTo>
                  <a:lnTo>
                    <a:pt x="3334" y="2410"/>
                  </a:lnTo>
                  <a:lnTo>
                    <a:pt x="3360" y="2401"/>
                  </a:lnTo>
                  <a:lnTo>
                    <a:pt x="3360" y="2401"/>
                  </a:lnTo>
                  <a:lnTo>
                    <a:pt x="3369" y="2393"/>
                  </a:lnTo>
                  <a:lnTo>
                    <a:pt x="3369" y="2393"/>
                  </a:lnTo>
                  <a:lnTo>
                    <a:pt x="3378" y="2393"/>
                  </a:lnTo>
                  <a:lnTo>
                    <a:pt x="3378" y="2393"/>
                  </a:lnTo>
                  <a:lnTo>
                    <a:pt x="3413" y="2375"/>
                  </a:lnTo>
                  <a:lnTo>
                    <a:pt x="3422" y="2375"/>
                  </a:lnTo>
                  <a:lnTo>
                    <a:pt x="3422" y="2375"/>
                  </a:lnTo>
                  <a:lnTo>
                    <a:pt x="3431" y="2384"/>
                  </a:lnTo>
                  <a:lnTo>
                    <a:pt x="3431" y="2384"/>
                  </a:lnTo>
                  <a:lnTo>
                    <a:pt x="3440" y="2393"/>
                  </a:lnTo>
                  <a:lnTo>
                    <a:pt x="3440" y="2393"/>
                  </a:lnTo>
                  <a:lnTo>
                    <a:pt x="3440" y="2384"/>
                  </a:lnTo>
                  <a:lnTo>
                    <a:pt x="3440" y="2384"/>
                  </a:lnTo>
                  <a:lnTo>
                    <a:pt x="3449" y="2375"/>
                  </a:lnTo>
                  <a:lnTo>
                    <a:pt x="3466" y="2366"/>
                  </a:lnTo>
                  <a:lnTo>
                    <a:pt x="3484" y="2366"/>
                  </a:lnTo>
                  <a:lnTo>
                    <a:pt x="3484" y="2366"/>
                  </a:lnTo>
                  <a:lnTo>
                    <a:pt x="3493" y="2375"/>
                  </a:lnTo>
                  <a:lnTo>
                    <a:pt x="3493" y="2384"/>
                  </a:lnTo>
                  <a:lnTo>
                    <a:pt x="3493" y="2384"/>
                  </a:lnTo>
                  <a:lnTo>
                    <a:pt x="3510" y="2384"/>
                  </a:lnTo>
                  <a:lnTo>
                    <a:pt x="3510" y="2384"/>
                  </a:lnTo>
                  <a:lnTo>
                    <a:pt x="3519" y="2393"/>
                  </a:lnTo>
                  <a:lnTo>
                    <a:pt x="3519" y="2393"/>
                  </a:lnTo>
                  <a:lnTo>
                    <a:pt x="3554" y="2401"/>
                  </a:lnTo>
                  <a:lnTo>
                    <a:pt x="3554" y="2401"/>
                  </a:lnTo>
                  <a:lnTo>
                    <a:pt x="3563" y="2401"/>
                  </a:lnTo>
                  <a:lnTo>
                    <a:pt x="3563" y="2401"/>
                  </a:lnTo>
                  <a:lnTo>
                    <a:pt x="3581" y="2410"/>
                  </a:lnTo>
                  <a:lnTo>
                    <a:pt x="3581" y="2410"/>
                  </a:lnTo>
                  <a:lnTo>
                    <a:pt x="3590" y="2419"/>
                  </a:lnTo>
                  <a:lnTo>
                    <a:pt x="3607" y="2437"/>
                  </a:lnTo>
                  <a:lnTo>
                    <a:pt x="3607" y="2437"/>
                  </a:lnTo>
                  <a:lnTo>
                    <a:pt x="3607" y="2437"/>
                  </a:lnTo>
                  <a:lnTo>
                    <a:pt x="3607" y="2437"/>
                  </a:lnTo>
                  <a:lnTo>
                    <a:pt x="3625" y="2437"/>
                  </a:lnTo>
                  <a:lnTo>
                    <a:pt x="3625" y="2437"/>
                  </a:lnTo>
                  <a:lnTo>
                    <a:pt x="3643" y="2437"/>
                  </a:lnTo>
                  <a:lnTo>
                    <a:pt x="3643" y="2437"/>
                  </a:lnTo>
                  <a:lnTo>
                    <a:pt x="3651" y="2445"/>
                  </a:lnTo>
                  <a:lnTo>
                    <a:pt x="3651" y="2445"/>
                  </a:lnTo>
                  <a:lnTo>
                    <a:pt x="3678" y="2454"/>
                  </a:lnTo>
                  <a:lnTo>
                    <a:pt x="3678" y="2454"/>
                  </a:lnTo>
                  <a:lnTo>
                    <a:pt x="3687" y="2445"/>
                  </a:lnTo>
                  <a:lnTo>
                    <a:pt x="3696" y="2445"/>
                  </a:lnTo>
                  <a:lnTo>
                    <a:pt x="3696" y="2445"/>
                  </a:lnTo>
                  <a:lnTo>
                    <a:pt x="3696" y="2437"/>
                  </a:lnTo>
                  <a:lnTo>
                    <a:pt x="3696" y="2437"/>
                  </a:lnTo>
                  <a:lnTo>
                    <a:pt x="3713" y="2428"/>
                  </a:lnTo>
                  <a:lnTo>
                    <a:pt x="3749" y="2419"/>
                  </a:lnTo>
                  <a:lnTo>
                    <a:pt x="3749" y="2419"/>
                  </a:lnTo>
                  <a:lnTo>
                    <a:pt x="3749" y="2419"/>
                  </a:lnTo>
                  <a:lnTo>
                    <a:pt x="3766" y="2419"/>
                  </a:lnTo>
                  <a:lnTo>
                    <a:pt x="3766" y="2428"/>
                  </a:lnTo>
                  <a:lnTo>
                    <a:pt x="3766" y="2428"/>
                  </a:lnTo>
                  <a:lnTo>
                    <a:pt x="3775" y="2437"/>
                  </a:lnTo>
                  <a:lnTo>
                    <a:pt x="3775" y="2437"/>
                  </a:lnTo>
                  <a:lnTo>
                    <a:pt x="3784" y="2428"/>
                  </a:lnTo>
                  <a:lnTo>
                    <a:pt x="3784" y="2428"/>
                  </a:lnTo>
                  <a:lnTo>
                    <a:pt x="3801" y="2419"/>
                  </a:lnTo>
                  <a:lnTo>
                    <a:pt x="3819" y="2410"/>
                  </a:lnTo>
                  <a:lnTo>
                    <a:pt x="3819" y="2410"/>
                  </a:lnTo>
                  <a:lnTo>
                    <a:pt x="3846" y="2419"/>
                  </a:lnTo>
                  <a:lnTo>
                    <a:pt x="3854" y="2437"/>
                  </a:lnTo>
                  <a:lnTo>
                    <a:pt x="3854" y="2437"/>
                  </a:lnTo>
                  <a:lnTo>
                    <a:pt x="3863" y="2437"/>
                  </a:lnTo>
                  <a:lnTo>
                    <a:pt x="3881" y="2445"/>
                  </a:lnTo>
                  <a:lnTo>
                    <a:pt x="3881" y="2445"/>
                  </a:lnTo>
                  <a:lnTo>
                    <a:pt x="3899" y="2445"/>
                  </a:lnTo>
                  <a:lnTo>
                    <a:pt x="3899" y="2454"/>
                  </a:lnTo>
                  <a:lnTo>
                    <a:pt x="3907" y="2463"/>
                  </a:lnTo>
                  <a:lnTo>
                    <a:pt x="3907" y="2463"/>
                  </a:lnTo>
                  <a:lnTo>
                    <a:pt x="3907" y="2454"/>
                  </a:lnTo>
                  <a:lnTo>
                    <a:pt x="3907" y="2454"/>
                  </a:lnTo>
                  <a:lnTo>
                    <a:pt x="3916" y="2445"/>
                  </a:lnTo>
                  <a:lnTo>
                    <a:pt x="3916" y="2445"/>
                  </a:lnTo>
                  <a:lnTo>
                    <a:pt x="3916" y="2437"/>
                  </a:lnTo>
                  <a:lnTo>
                    <a:pt x="3934" y="2437"/>
                  </a:lnTo>
                  <a:lnTo>
                    <a:pt x="3934" y="2437"/>
                  </a:lnTo>
                  <a:lnTo>
                    <a:pt x="3943" y="2445"/>
                  </a:lnTo>
                  <a:lnTo>
                    <a:pt x="3943" y="2445"/>
                  </a:lnTo>
                  <a:lnTo>
                    <a:pt x="3951" y="2445"/>
                  </a:lnTo>
                  <a:lnTo>
                    <a:pt x="3951" y="2445"/>
                  </a:lnTo>
                  <a:lnTo>
                    <a:pt x="3969" y="2454"/>
                  </a:lnTo>
                  <a:lnTo>
                    <a:pt x="3969" y="2454"/>
                  </a:lnTo>
                  <a:lnTo>
                    <a:pt x="3987" y="2454"/>
                  </a:lnTo>
                  <a:lnTo>
                    <a:pt x="3996" y="2445"/>
                  </a:lnTo>
                  <a:lnTo>
                    <a:pt x="3996" y="2437"/>
                  </a:lnTo>
                  <a:lnTo>
                    <a:pt x="3996" y="2437"/>
                  </a:lnTo>
                  <a:lnTo>
                    <a:pt x="3996" y="2410"/>
                  </a:lnTo>
                  <a:lnTo>
                    <a:pt x="3996" y="2410"/>
                  </a:lnTo>
                  <a:lnTo>
                    <a:pt x="3978" y="2401"/>
                  </a:lnTo>
                  <a:lnTo>
                    <a:pt x="3978" y="2401"/>
                  </a:lnTo>
                  <a:lnTo>
                    <a:pt x="3978" y="2401"/>
                  </a:lnTo>
                  <a:lnTo>
                    <a:pt x="3978" y="2401"/>
                  </a:lnTo>
                  <a:lnTo>
                    <a:pt x="3951" y="2393"/>
                  </a:lnTo>
                  <a:lnTo>
                    <a:pt x="3951" y="2393"/>
                  </a:lnTo>
                  <a:lnTo>
                    <a:pt x="3934" y="2384"/>
                  </a:lnTo>
                  <a:lnTo>
                    <a:pt x="3934" y="2384"/>
                  </a:lnTo>
                  <a:lnTo>
                    <a:pt x="3925" y="2366"/>
                  </a:lnTo>
                  <a:lnTo>
                    <a:pt x="3925" y="2366"/>
                  </a:lnTo>
                  <a:lnTo>
                    <a:pt x="3925" y="2357"/>
                  </a:lnTo>
                  <a:lnTo>
                    <a:pt x="3943" y="2348"/>
                  </a:lnTo>
                  <a:lnTo>
                    <a:pt x="3943" y="2348"/>
                  </a:lnTo>
                  <a:lnTo>
                    <a:pt x="3960" y="2340"/>
                  </a:lnTo>
                  <a:lnTo>
                    <a:pt x="3960" y="2340"/>
                  </a:lnTo>
                  <a:lnTo>
                    <a:pt x="3969" y="2340"/>
                  </a:lnTo>
                  <a:lnTo>
                    <a:pt x="3969" y="2340"/>
                  </a:lnTo>
                  <a:lnTo>
                    <a:pt x="3960" y="2313"/>
                  </a:lnTo>
                  <a:lnTo>
                    <a:pt x="3969" y="2295"/>
                  </a:lnTo>
                  <a:lnTo>
                    <a:pt x="3969" y="2295"/>
                  </a:lnTo>
                  <a:lnTo>
                    <a:pt x="3969" y="2287"/>
                  </a:lnTo>
                  <a:lnTo>
                    <a:pt x="3987" y="2278"/>
                  </a:lnTo>
                  <a:lnTo>
                    <a:pt x="4004" y="2278"/>
                  </a:lnTo>
                  <a:lnTo>
                    <a:pt x="4004" y="2278"/>
                  </a:lnTo>
                  <a:lnTo>
                    <a:pt x="4022" y="2278"/>
                  </a:lnTo>
                  <a:lnTo>
                    <a:pt x="4022" y="2278"/>
                  </a:lnTo>
                  <a:lnTo>
                    <a:pt x="4013" y="2278"/>
                  </a:lnTo>
                  <a:lnTo>
                    <a:pt x="4013" y="2278"/>
                  </a:lnTo>
                  <a:lnTo>
                    <a:pt x="4004" y="2278"/>
                  </a:lnTo>
                  <a:lnTo>
                    <a:pt x="4004" y="2278"/>
                  </a:lnTo>
                  <a:lnTo>
                    <a:pt x="3987" y="2260"/>
                  </a:lnTo>
                  <a:lnTo>
                    <a:pt x="3987" y="2260"/>
                  </a:lnTo>
                  <a:lnTo>
                    <a:pt x="3978" y="2251"/>
                  </a:lnTo>
                  <a:lnTo>
                    <a:pt x="3978" y="2225"/>
                  </a:lnTo>
                  <a:lnTo>
                    <a:pt x="3978" y="2225"/>
                  </a:lnTo>
                  <a:lnTo>
                    <a:pt x="3987" y="2207"/>
                  </a:lnTo>
                  <a:lnTo>
                    <a:pt x="3996" y="2207"/>
                  </a:lnTo>
                  <a:lnTo>
                    <a:pt x="4022" y="2207"/>
                  </a:lnTo>
                  <a:lnTo>
                    <a:pt x="4022" y="2207"/>
                  </a:lnTo>
                  <a:lnTo>
                    <a:pt x="4031" y="2207"/>
                  </a:lnTo>
                  <a:lnTo>
                    <a:pt x="4031" y="2207"/>
                  </a:lnTo>
                  <a:lnTo>
                    <a:pt x="4040" y="2198"/>
                  </a:lnTo>
                  <a:lnTo>
                    <a:pt x="4093" y="2198"/>
                  </a:lnTo>
                  <a:lnTo>
                    <a:pt x="4093" y="2198"/>
                  </a:lnTo>
                  <a:lnTo>
                    <a:pt x="4101" y="2198"/>
                  </a:lnTo>
                  <a:lnTo>
                    <a:pt x="4101" y="2198"/>
                  </a:lnTo>
                  <a:lnTo>
                    <a:pt x="4137" y="2181"/>
                  </a:lnTo>
                  <a:lnTo>
                    <a:pt x="4190" y="2172"/>
                  </a:lnTo>
                  <a:lnTo>
                    <a:pt x="4190" y="2172"/>
                  </a:lnTo>
                  <a:lnTo>
                    <a:pt x="4216" y="2172"/>
                  </a:lnTo>
                  <a:lnTo>
                    <a:pt x="4225" y="2163"/>
                  </a:lnTo>
                  <a:lnTo>
                    <a:pt x="4225" y="2163"/>
                  </a:lnTo>
                  <a:lnTo>
                    <a:pt x="4234" y="2163"/>
                  </a:lnTo>
                  <a:lnTo>
                    <a:pt x="4234" y="2163"/>
                  </a:lnTo>
                  <a:lnTo>
                    <a:pt x="4251" y="2163"/>
                  </a:lnTo>
                  <a:lnTo>
                    <a:pt x="4251" y="2163"/>
                  </a:lnTo>
                  <a:lnTo>
                    <a:pt x="4287" y="2154"/>
                  </a:lnTo>
                  <a:lnTo>
                    <a:pt x="4287" y="2154"/>
                  </a:lnTo>
                  <a:lnTo>
                    <a:pt x="4331" y="2145"/>
                  </a:lnTo>
                  <a:lnTo>
                    <a:pt x="4331" y="2145"/>
                  </a:lnTo>
                  <a:lnTo>
                    <a:pt x="4331" y="2145"/>
                  </a:lnTo>
                  <a:lnTo>
                    <a:pt x="4331" y="2145"/>
                  </a:lnTo>
                  <a:lnTo>
                    <a:pt x="4340" y="2145"/>
                  </a:lnTo>
                  <a:lnTo>
                    <a:pt x="4340" y="2145"/>
                  </a:lnTo>
                  <a:lnTo>
                    <a:pt x="4349" y="2145"/>
                  </a:lnTo>
                  <a:lnTo>
                    <a:pt x="4349" y="2145"/>
                  </a:lnTo>
                  <a:lnTo>
                    <a:pt x="4384" y="2137"/>
                  </a:lnTo>
                  <a:lnTo>
                    <a:pt x="4401" y="2128"/>
                  </a:lnTo>
                  <a:lnTo>
                    <a:pt x="4401" y="2128"/>
                  </a:lnTo>
                  <a:lnTo>
                    <a:pt x="4410" y="2110"/>
                  </a:lnTo>
                  <a:lnTo>
                    <a:pt x="4428" y="2110"/>
                  </a:lnTo>
                  <a:lnTo>
                    <a:pt x="4472" y="2101"/>
                  </a:lnTo>
                  <a:lnTo>
                    <a:pt x="4481" y="2101"/>
                  </a:lnTo>
                  <a:lnTo>
                    <a:pt x="4481" y="2101"/>
                  </a:lnTo>
                  <a:lnTo>
                    <a:pt x="4481" y="2101"/>
                  </a:lnTo>
                  <a:lnTo>
                    <a:pt x="4481" y="2101"/>
                  </a:lnTo>
                  <a:lnTo>
                    <a:pt x="4507" y="2110"/>
                  </a:lnTo>
                  <a:lnTo>
                    <a:pt x="4525" y="2110"/>
                  </a:lnTo>
                  <a:lnTo>
                    <a:pt x="4525" y="2110"/>
                  </a:lnTo>
                  <a:lnTo>
                    <a:pt x="4525" y="2110"/>
                  </a:lnTo>
                  <a:lnTo>
                    <a:pt x="4534" y="2110"/>
                  </a:lnTo>
                  <a:lnTo>
                    <a:pt x="4534" y="2110"/>
                  </a:lnTo>
                  <a:lnTo>
                    <a:pt x="4551" y="2110"/>
                  </a:lnTo>
                  <a:lnTo>
                    <a:pt x="4569" y="2119"/>
                  </a:lnTo>
                  <a:lnTo>
                    <a:pt x="4569" y="2119"/>
                  </a:lnTo>
                  <a:lnTo>
                    <a:pt x="4569" y="2137"/>
                  </a:lnTo>
                  <a:lnTo>
                    <a:pt x="4569" y="2137"/>
                  </a:lnTo>
                  <a:lnTo>
                    <a:pt x="4569" y="2137"/>
                  </a:lnTo>
                  <a:lnTo>
                    <a:pt x="4569" y="2154"/>
                  </a:lnTo>
                  <a:lnTo>
                    <a:pt x="4569" y="2154"/>
                  </a:lnTo>
                  <a:lnTo>
                    <a:pt x="4578" y="2163"/>
                  </a:lnTo>
                  <a:lnTo>
                    <a:pt x="4578" y="2163"/>
                  </a:lnTo>
                  <a:lnTo>
                    <a:pt x="4578" y="2181"/>
                  </a:lnTo>
                  <a:lnTo>
                    <a:pt x="4578" y="2181"/>
                  </a:lnTo>
                  <a:lnTo>
                    <a:pt x="4578" y="2189"/>
                  </a:lnTo>
                  <a:lnTo>
                    <a:pt x="4578" y="2189"/>
                  </a:lnTo>
                  <a:lnTo>
                    <a:pt x="4578" y="2189"/>
                  </a:lnTo>
                  <a:lnTo>
                    <a:pt x="4569" y="2198"/>
                  </a:lnTo>
                  <a:lnTo>
                    <a:pt x="4569" y="2198"/>
                  </a:lnTo>
                  <a:lnTo>
                    <a:pt x="4604" y="2189"/>
                  </a:lnTo>
                  <a:lnTo>
                    <a:pt x="4604" y="2189"/>
                  </a:lnTo>
                  <a:lnTo>
                    <a:pt x="4613" y="2181"/>
                  </a:lnTo>
                  <a:lnTo>
                    <a:pt x="4622" y="2181"/>
                  </a:lnTo>
                  <a:lnTo>
                    <a:pt x="4622" y="2181"/>
                  </a:lnTo>
                  <a:lnTo>
                    <a:pt x="4640" y="2181"/>
                  </a:lnTo>
                  <a:lnTo>
                    <a:pt x="4640" y="2189"/>
                  </a:lnTo>
                  <a:lnTo>
                    <a:pt x="4649" y="2207"/>
                  </a:lnTo>
                  <a:lnTo>
                    <a:pt x="4649" y="2207"/>
                  </a:lnTo>
                  <a:lnTo>
                    <a:pt x="4649" y="2207"/>
                  </a:lnTo>
                  <a:lnTo>
                    <a:pt x="4649" y="2207"/>
                  </a:lnTo>
                  <a:lnTo>
                    <a:pt x="4649" y="2207"/>
                  </a:lnTo>
                  <a:lnTo>
                    <a:pt x="4649" y="2207"/>
                  </a:lnTo>
                  <a:lnTo>
                    <a:pt x="4657" y="2198"/>
                  </a:lnTo>
                  <a:lnTo>
                    <a:pt x="4657" y="2198"/>
                  </a:lnTo>
                  <a:lnTo>
                    <a:pt x="4666" y="2198"/>
                  </a:lnTo>
                  <a:lnTo>
                    <a:pt x="4675" y="2198"/>
                  </a:lnTo>
                  <a:lnTo>
                    <a:pt x="4675" y="2198"/>
                  </a:lnTo>
                  <a:lnTo>
                    <a:pt x="4684" y="2207"/>
                  </a:lnTo>
                  <a:lnTo>
                    <a:pt x="4684" y="2207"/>
                  </a:lnTo>
                  <a:lnTo>
                    <a:pt x="4684" y="2207"/>
                  </a:lnTo>
                  <a:lnTo>
                    <a:pt x="4684" y="2207"/>
                  </a:lnTo>
                  <a:lnTo>
                    <a:pt x="4701" y="2207"/>
                  </a:lnTo>
                  <a:lnTo>
                    <a:pt x="4710" y="2216"/>
                  </a:lnTo>
                  <a:lnTo>
                    <a:pt x="4710" y="2216"/>
                  </a:lnTo>
                  <a:lnTo>
                    <a:pt x="4710" y="2225"/>
                  </a:lnTo>
                  <a:lnTo>
                    <a:pt x="4701" y="2234"/>
                  </a:lnTo>
                  <a:lnTo>
                    <a:pt x="4701" y="2234"/>
                  </a:lnTo>
                  <a:lnTo>
                    <a:pt x="4693" y="2242"/>
                  </a:lnTo>
                  <a:lnTo>
                    <a:pt x="4693" y="2242"/>
                  </a:lnTo>
                  <a:lnTo>
                    <a:pt x="4701" y="2251"/>
                  </a:lnTo>
                  <a:lnTo>
                    <a:pt x="4701" y="2251"/>
                  </a:lnTo>
                  <a:lnTo>
                    <a:pt x="4710" y="2242"/>
                  </a:lnTo>
                  <a:lnTo>
                    <a:pt x="4710" y="2242"/>
                  </a:lnTo>
                  <a:lnTo>
                    <a:pt x="4719" y="2234"/>
                  </a:lnTo>
                  <a:lnTo>
                    <a:pt x="4737" y="2234"/>
                  </a:lnTo>
                  <a:lnTo>
                    <a:pt x="4737" y="2234"/>
                  </a:lnTo>
                  <a:lnTo>
                    <a:pt x="4746" y="2234"/>
                  </a:lnTo>
                  <a:lnTo>
                    <a:pt x="4746" y="2234"/>
                  </a:lnTo>
                  <a:lnTo>
                    <a:pt x="4772" y="2225"/>
                  </a:lnTo>
                  <a:lnTo>
                    <a:pt x="4772" y="2225"/>
                  </a:lnTo>
                  <a:lnTo>
                    <a:pt x="4781" y="2216"/>
                  </a:lnTo>
                  <a:lnTo>
                    <a:pt x="4781" y="2216"/>
                  </a:lnTo>
                  <a:lnTo>
                    <a:pt x="4781" y="2216"/>
                  </a:lnTo>
                  <a:lnTo>
                    <a:pt x="4781" y="2216"/>
                  </a:lnTo>
                  <a:lnTo>
                    <a:pt x="4790" y="2207"/>
                  </a:lnTo>
                  <a:lnTo>
                    <a:pt x="4798" y="2207"/>
                  </a:lnTo>
                  <a:lnTo>
                    <a:pt x="4798" y="2207"/>
                  </a:lnTo>
                  <a:lnTo>
                    <a:pt x="4816" y="2198"/>
                  </a:lnTo>
                  <a:lnTo>
                    <a:pt x="4816" y="2198"/>
                  </a:lnTo>
                  <a:lnTo>
                    <a:pt x="4825" y="2189"/>
                  </a:lnTo>
                  <a:lnTo>
                    <a:pt x="4825" y="2189"/>
                  </a:lnTo>
                  <a:lnTo>
                    <a:pt x="4843" y="2189"/>
                  </a:lnTo>
                  <a:lnTo>
                    <a:pt x="4843" y="2189"/>
                  </a:lnTo>
                  <a:lnTo>
                    <a:pt x="4843" y="2181"/>
                  </a:lnTo>
                  <a:lnTo>
                    <a:pt x="4843" y="2181"/>
                  </a:lnTo>
                  <a:lnTo>
                    <a:pt x="4869" y="2181"/>
                  </a:lnTo>
                  <a:lnTo>
                    <a:pt x="4878" y="2181"/>
                  </a:lnTo>
                  <a:lnTo>
                    <a:pt x="4887" y="2181"/>
                  </a:lnTo>
                  <a:lnTo>
                    <a:pt x="4887" y="2181"/>
                  </a:lnTo>
                  <a:lnTo>
                    <a:pt x="4887" y="2198"/>
                  </a:lnTo>
                  <a:lnTo>
                    <a:pt x="4887" y="2198"/>
                  </a:lnTo>
                  <a:lnTo>
                    <a:pt x="4878" y="2216"/>
                  </a:lnTo>
                  <a:lnTo>
                    <a:pt x="4878" y="2216"/>
                  </a:lnTo>
                  <a:lnTo>
                    <a:pt x="4904" y="2234"/>
                  </a:lnTo>
                  <a:lnTo>
                    <a:pt x="4904" y="2234"/>
                  </a:lnTo>
                  <a:lnTo>
                    <a:pt x="4931" y="2242"/>
                  </a:lnTo>
                  <a:lnTo>
                    <a:pt x="4948" y="2260"/>
                  </a:lnTo>
                  <a:lnTo>
                    <a:pt x="4993" y="2322"/>
                  </a:lnTo>
                  <a:lnTo>
                    <a:pt x="5001" y="2331"/>
                  </a:lnTo>
                  <a:lnTo>
                    <a:pt x="5001" y="2331"/>
                  </a:lnTo>
                  <a:lnTo>
                    <a:pt x="5010" y="2340"/>
                  </a:lnTo>
                  <a:lnTo>
                    <a:pt x="5010" y="2348"/>
                  </a:lnTo>
                  <a:lnTo>
                    <a:pt x="5010" y="2348"/>
                  </a:lnTo>
                  <a:lnTo>
                    <a:pt x="5037" y="2401"/>
                  </a:lnTo>
                  <a:lnTo>
                    <a:pt x="5046" y="2419"/>
                  </a:lnTo>
                  <a:lnTo>
                    <a:pt x="5046" y="2419"/>
                  </a:lnTo>
                  <a:lnTo>
                    <a:pt x="5063" y="2445"/>
                  </a:lnTo>
                  <a:lnTo>
                    <a:pt x="5063" y="2445"/>
                  </a:lnTo>
                  <a:lnTo>
                    <a:pt x="5072" y="2437"/>
                  </a:lnTo>
                  <a:lnTo>
                    <a:pt x="5072" y="2437"/>
                  </a:lnTo>
                  <a:lnTo>
                    <a:pt x="5081" y="2419"/>
                  </a:lnTo>
                  <a:lnTo>
                    <a:pt x="5098" y="2410"/>
                  </a:lnTo>
                  <a:lnTo>
                    <a:pt x="5098" y="2410"/>
                  </a:lnTo>
                  <a:lnTo>
                    <a:pt x="5116" y="2410"/>
                  </a:lnTo>
                  <a:lnTo>
                    <a:pt x="5125" y="2428"/>
                  </a:lnTo>
                  <a:lnTo>
                    <a:pt x="5125" y="2428"/>
                  </a:lnTo>
                  <a:lnTo>
                    <a:pt x="5125" y="2428"/>
                  </a:lnTo>
                  <a:lnTo>
                    <a:pt x="5125" y="2428"/>
                  </a:lnTo>
                  <a:lnTo>
                    <a:pt x="5143" y="2437"/>
                  </a:lnTo>
                  <a:lnTo>
                    <a:pt x="5143" y="2437"/>
                  </a:lnTo>
                  <a:lnTo>
                    <a:pt x="5151" y="2445"/>
                  </a:lnTo>
                  <a:lnTo>
                    <a:pt x="5151" y="2445"/>
                  </a:lnTo>
                  <a:lnTo>
                    <a:pt x="5160" y="2445"/>
                  </a:lnTo>
                  <a:lnTo>
                    <a:pt x="5160" y="2445"/>
                  </a:lnTo>
                  <a:lnTo>
                    <a:pt x="5178" y="2445"/>
                  </a:lnTo>
                  <a:lnTo>
                    <a:pt x="5196" y="2445"/>
                  </a:lnTo>
                  <a:lnTo>
                    <a:pt x="5196" y="2445"/>
                  </a:lnTo>
                  <a:lnTo>
                    <a:pt x="5204" y="2445"/>
                  </a:lnTo>
                  <a:lnTo>
                    <a:pt x="5204" y="2445"/>
                  </a:lnTo>
                  <a:lnTo>
                    <a:pt x="5248" y="2437"/>
                  </a:lnTo>
                  <a:lnTo>
                    <a:pt x="5248" y="2437"/>
                  </a:lnTo>
                  <a:lnTo>
                    <a:pt x="5266" y="2437"/>
                  </a:lnTo>
                  <a:lnTo>
                    <a:pt x="5266" y="2437"/>
                  </a:lnTo>
                  <a:lnTo>
                    <a:pt x="5266" y="2437"/>
                  </a:lnTo>
                  <a:lnTo>
                    <a:pt x="5266" y="2437"/>
                  </a:lnTo>
                  <a:lnTo>
                    <a:pt x="5266" y="2428"/>
                  </a:lnTo>
                  <a:lnTo>
                    <a:pt x="5266" y="2428"/>
                  </a:lnTo>
                  <a:lnTo>
                    <a:pt x="5275" y="2419"/>
                  </a:lnTo>
                  <a:lnTo>
                    <a:pt x="5284" y="2419"/>
                  </a:lnTo>
                  <a:lnTo>
                    <a:pt x="5284" y="2419"/>
                  </a:lnTo>
                  <a:lnTo>
                    <a:pt x="5398" y="2410"/>
                  </a:lnTo>
                  <a:lnTo>
                    <a:pt x="5398" y="2410"/>
                  </a:lnTo>
                  <a:lnTo>
                    <a:pt x="5637" y="2401"/>
                  </a:lnTo>
                  <a:lnTo>
                    <a:pt x="5637" y="2401"/>
                  </a:lnTo>
                  <a:lnTo>
                    <a:pt x="5716" y="2375"/>
                  </a:lnTo>
                  <a:lnTo>
                    <a:pt x="5716" y="2375"/>
                  </a:lnTo>
                  <a:lnTo>
                    <a:pt x="5734" y="2357"/>
                  </a:lnTo>
                  <a:lnTo>
                    <a:pt x="5734" y="2357"/>
                  </a:lnTo>
                  <a:lnTo>
                    <a:pt x="5751" y="2348"/>
                  </a:lnTo>
                  <a:lnTo>
                    <a:pt x="5751" y="2348"/>
                  </a:lnTo>
                  <a:lnTo>
                    <a:pt x="5778" y="2331"/>
                  </a:lnTo>
                  <a:lnTo>
                    <a:pt x="5778" y="2331"/>
                  </a:lnTo>
                  <a:lnTo>
                    <a:pt x="5796" y="2331"/>
                  </a:lnTo>
                  <a:lnTo>
                    <a:pt x="5796" y="2331"/>
                  </a:lnTo>
                  <a:lnTo>
                    <a:pt x="5804" y="2313"/>
                  </a:lnTo>
                  <a:lnTo>
                    <a:pt x="5804" y="2313"/>
                  </a:lnTo>
                  <a:lnTo>
                    <a:pt x="5831" y="2295"/>
                  </a:lnTo>
                  <a:lnTo>
                    <a:pt x="5831" y="2295"/>
                  </a:lnTo>
                  <a:lnTo>
                    <a:pt x="5884" y="2269"/>
                  </a:lnTo>
                  <a:lnTo>
                    <a:pt x="5910" y="2260"/>
                  </a:lnTo>
                  <a:lnTo>
                    <a:pt x="5910" y="2260"/>
                  </a:lnTo>
                  <a:lnTo>
                    <a:pt x="5910" y="2260"/>
                  </a:lnTo>
                  <a:lnTo>
                    <a:pt x="5910" y="2260"/>
                  </a:lnTo>
                  <a:lnTo>
                    <a:pt x="5945" y="2242"/>
                  </a:lnTo>
                  <a:lnTo>
                    <a:pt x="5945" y="2242"/>
                  </a:lnTo>
                  <a:lnTo>
                    <a:pt x="5954" y="2234"/>
                  </a:lnTo>
                  <a:lnTo>
                    <a:pt x="5954" y="2234"/>
                  </a:lnTo>
                  <a:lnTo>
                    <a:pt x="6016" y="2242"/>
                  </a:lnTo>
                  <a:lnTo>
                    <a:pt x="6016" y="2242"/>
                  </a:lnTo>
                  <a:lnTo>
                    <a:pt x="6131" y="2251"/>
                  </a:lnTo>
                  <a:lnTo>
                    <a:pt x="6131" y="2251"/>
                  </a:lnTo>
                  <a:lnTo>
                    <a:pt x="6157" y="2260"/>
                  </a:lnTo>
                  <a:lnTo>
                    <a:pt x="6184" y="2269"/>
                  </a:lnTo>
                  <a:lnTo>
                    <a:pt x="6184" y="2269"/>
                  </a:lnTo>
                  <a:lnTo>
                    <a:pt x="6193" y="2287"/>
                  </a:lnTo>
                  <a:lnTo>
                    <a:pt x="6193" y="2304"/>
                  </a:lnTo>
                  <a:lnTo>
                    <a:pt x="6193" y="2304"/>
                  </a:lnTo>
                  <a:lnTo>
                    <a:pt x="6193" y="2313"/>
                  </a:lnTo>
                  <a:lnTo>
                    <a:pt x="6193" y="2313"/>
                  </a:lnTo>
                  <a:lnTo>
                    <a:pt x="6228" y="2331"/>
                  </a:lnTo>
                  <a:lnTo>
                    <a:pt x="6263" y="2340"/>
                  </a:lnTo>
                  <a:lnTo>
                    <a:pt x="6263" y="2340"/>
                  </a:lnTo>
                  <a:lnTo>
                    <a:pt x="6272" y="2348"/>
                  </a:lnTo>
                  <a:lnTo>
                    <a:pt x="6272" y="2348"/>
                  </a:lnTo>
                  <a:lnTo>
                    <a:pt x="6281" y="2366"/>
                  </a:lnTo>
                  <a:lnTo>
                    <a:pt x="6281" y="2366"/>
                  </a:lnTo>
                  <a:lnTo>
                    <a:pt x="6298" y="2393"/>
                  </a:lnTo>
                  <a:lnTo>
                    <a:pt x="6298" y="2393"/>
                  </a:lnTo>
                  <a:lnTo>
                    <a:pt x="6325" y="2419"/>
                  </a:lnTo>
                  <a:lnTo>
                    <a:pt x="6360" y="2428"/>
                  </a:lnTo>
                  <a:lnTo>
                    <a:pt x="6395" y="2437"/>
                  </a:lnTo>
                  <a:lnTo>
                    <a:pt x="6440" y="2428"/>
                  </a:lnTo>
                  <a:lnTo>
                    <a:pt x="6440" y="2428"/>
                  </a:lnTo>
                  <a:lnTo>
                    <a:pt x="6501" y="2428"/>
                  </a:lnTo>
                  <a:lnTo>
                    <a:pt x="6519" y="2437"/>
                  </a:lnTo>
                  <a:lnTo>
                    <a:pt x="6519" y="2437"/>
                  </a:lnTo>
                  <a:lnTo>
                    <a:pt x="6563" y="2445"/>
                  </a:lnTo>
                  <a:lnTo>
                    <a:pt x="6607" y="2463"/>
                  </a:lnTo>
                  <a:lnTo>
                    <a:pt x="6607" y="2463"/>
                  </a:lnTo>
                  <a:lnTo>
                    <a:pt x="6634" y="2490"/>
                  </a:lnTo>
                  <a:lnTo>
                    <a:pt x="6634" y="2490"/>
                  </a:lnTo>
                  <a:lnTo>
                    <a:pt x="6643" y="2490"/>
                  </a:lnTo>
                  <a:lnTo>
                    <a:pt x="6643" y="2490"/>
                  </a:lnTo>
                  <a:lnTo>
                    <a:pt x="6731" y="2490"/>
                  </a:lnTo>
                  <a:lnTo>
                    <a:pt x="6731" y="2490"/>
                  </a:lnTo>
                  <a:lnTo>
                    <a:pt x="6819" y="2490"/>
                  </a:lnTo>
                  <a:lnTo>
                    <a:pt x="6907" y="2481"/>
                  </a:lnTo>
                  <a:lnTo>
                    <a:pt x="6907" y="2481"/>
                  </a:lnTo>
                  <a:lnTo>
                    <a:pt x="6925" y="2463"/>
                  </a:lnTo>
                  <a:lnTo>
                    <a:pt x="6925" y="2463"/>
                  </a:lnTo>
                  <a:lnTo>
                    <a:pt x="6943" y="2445"/>
                  </a:lnTo>
                  <a:lnTo>
                    <a:pt x="6943" y="2445"/>
                  </a:lnTo>
                  <a:lnTo>
                    <a:pt x="6969" y="2437"/>
                  </a:lnTo>
                  <a:lnTo>
                    <a:pt x="6995" y="2428"/>
                  </a:lnTo>
                  <a:lnTo>
                    <a:pt x="6995" y="2428"/>
                  </a:lnTo>
                  <a:lnTo>
                    <a:pt x="7013" y="2401"/>
                  </a:lnTo>
                  <a:lnTo>
                    <a:pt x="7013" y="2401"/>
                  </a:lnTo>
                  <a:lnTo>
                    <a:pt x="7031" y="2401"/>
                  </a:lnTo>
                  <a:lnTo>
                    <a:pt x="7031" y="2401"/>
                  </a:lnTo>
                  <a:lnTo>
                    <a:pt x="7048" y="2401"/>
                  </a:lnTo>
                  <a:lnTo>
                    <a:pt x="7048" y="2401"/>
                  </a:lnTo>
                  <a:lnTo>
                    <a:pt x="7075" y="2410"/>
                  </a:lnTo>
                  <a:lnTo>
                    <a:pt x="7101" y="2419"/>
                  </a:lnTo>
                  <a:lnTo>
                    <a:pt x="7101" y="2419"/>
                  </a:lnTo>
                  <a:lnTo>
                    <a:pt x="7119" y="2437"/>
                  </a:lnTo>
                  <a:lnTo>
                    <a:pt x="7128" y="2463"/>
                  </a:lnTo>
                  <a:lnTo>
                    <a:pt x="7137" y="2507"/>
                  </a:lnTo>
                  <a:lnTo>
                    <a:pt x="7137" y="2507"/>
                  </a:lnTo>
                  <a:lnTo>
                    <a:pt x="7137" y="2534"/>
                  </a:lnTo>
                  <a:lnTo>
                    <a:pt x="7137" y="2534"/>
                  </a:lnTo>
                  <a:lnTo>
                    <a:pt x="7137" y="2534"/>
                  </a:lnTo>
                  <a:lnTo>
                    <a:pt x="7137" y="2534"/>
                  </a:lnTo>
                  <a:lnTo>
                    <a:pt x="7137" y="2534"/>
                  </a:lnTo>
                  <a:lnTo>
                    <a:pt x="7145" y="2525"/>
                  </a:lnTo>
                  <a:lnTo>
                    <a:pt x="7145" y="2525"/>
                  </a:lnTo>
                  <a:lnTo>
                    <a:pt x="7154" y="2525"/>
                  </a:lnTo>
                  <a:lnTo>
                    <a:pt x="7154" y="2525"/>
                  </a:lnTo>
                  <a:lnTo>
                    <a:pt x="7163" y="2516"/>
                  </a:lnTo>
                  <a:lnTo>
                    <a:pt x="7163" y="2516"/>
                  </a:lnTo>
                  <a:lnTo>
                    <a:pt x="7190" y="2507"/>
                  </a:lnTo>
                  <a:lnTo>
                    <a:pt x="7190" y="2507"/>
                  </a:lnTo>
                  <a:lnTo>
                    <a:pt x="7198" y="2498"/>
                  </a:lnTo>
                  <a:lnTo>
                    <a:pt x="7198" y="2498"/>
                  </a:lnTo>
                  <a:lnTo>
                    <a:pt x="7207" y="2490"/>
                  </a:lnTo>
                  <a:lnTo>
                    <a:pt x="7207" y="2490"/>
                  </a:lnTo>
                  <a:lnTo>
                    <a:pt x="7216" y="2454"/>
                  </a:lnTo>
                  <a:lnTo>
                    <a:pt x="7216" y="2454"/>
                  </a:lnTo>
                  <a:lnTo>
                    <a:pt x="7225" y="2445"/>
                  </a:lnTo>
                  <a:lnTo>
                    <a:pt x="7225" y="2445"/>
                  </a:lnTo>
                  <a:lnTo>
                    <a:pt x="7234" y="2437"/>
                  </a:lnTo>
                  <a:lnTo>
                    <a:pt x="7234" y="2437"/>
                  </a:lnTo>
                  <a:lnTo>
                    <a:pt x="7234" y="2428"/>
                  </a:lnTo>
                  <a:lnTo>
                    <a:pt x="7234" y="2428"/>
                  </a:lnTo>
                  <a:lnTo>
                    <a:pt x="7260" y="2393"/>
                  </a:lnTo>
                  <a:lnTo>
                    <a:pt x="7269" y="2375"/>
                  </a:lnTo>
                  <a:lnTo>
                    <a:pt x="7269" y="2375"/>
                  </a:lnTo>
                  <a:lnTo>
                    <a:pt x="7295" y="2357"/>
                  </a:lnTo>
                  <a:lnTo>
                    <a:pt x="7287" y="2348"/>
                  </a:lnTo>
                  <a:lnTo>
                    <a:pt x="7287" y="2348"/>
                  </a:lnTo>
                  <a:lnTo>
                    <a:pt x="7278" y="2322"/>
                  </a:lnTo>
                  <a:lnTo>
                    <a:pt x="7278" y="2322"/>
                  </a:lnTo>
                  <a:lnTo>
                    <a:pt x="7278" y="2322"/>
                  </a:lnTo>
                  <a:lnTo>
                    <a:pt x="7269" y="2322"/>
                  </a:lnTo>
                  <a:lnTo>
                    <a:pt x="7260" y="2304"/>
                  </a:lnTo>
                  <a:lnTo>
                    <a:pt x="7260" y="2304"/>
                  </a:lnTo>
                  <a:lnTo>
                    <a:pt x="7269" y="2287"/>
                  </a:lnTo>
                  <a:lnTo>
                    <a:pt x="7269" y="2287"/>
                  </a:lnTo>
                  <a:lnTo>
                    <a:pt x="7269" y="2278"/>
                  </a:lnTo>
                  <a:lnTo>
                    <a:pt x="7269" y="2278"/>
                  </a:lnTo>
                  <a:lnTo>
                    <a:pt x="7295" y="2260"/>
                  </a:lnTo>
                  <a:lnTo>
                    <a:pt x="7331" y="2251"/>
                  </a:lnTo>
                  <a:lnTo>
                    <a:pt x="7331" y="2251"/>
                  </a:lnTo>
                  <a:lnTo>
                    <a:pt x="7348" y="2260"/>
                  </a:lnTo>
                  <a:lnTo>
                    <a:pt x="7348" y="2260"/>
                  </a:lnTo>
                  <a:lnTo>
                    <a:pt x="7366" y="2251"/>
                  </a:lnTo>
                  <a:lnTo>
                    <a:pt x="7375" y="2251"/>
                  </a:lnTo>
                  <a:lnTo>
                    <a:pt x="7375" y="2251"/>
                  </a:lnTo>
                  <a:lnTo>
                    <a:pt x="7428" y="2251"/>
                  </a:lnTo>
                  <a:lnTo>
                    <a:pt x="7428" y="2251"/>
                  </a:lnTo>
                  <a:lnTo>
                    <a:pt x="7437" y="2251"/>
                  </a:lnTo>
                  <a:lnTo>
                    <a:pt x="7437" y="2251"/>
                  </a:lnTo>
                  <a:lnTo>
                    <a:pt x="7454" y="2251"/>
                  </a:lnTo>
                  <a:lnTo>
                    <a:pt x="7463" y="2251"/>
                  </a:lnTo>
                  <a:lnTo>
                    <a:pt x="7463" y="2251"/>
                  </a:lnTo>
                  <a:lnTo>
                    <a:pt x="7481" y="2251"/>
                  </a:lnTo>
                  <a:lnTo>
                    <a:pt x="7498" y="2260"/>
                  </a:lnTo>
                  <a:lnTo>
                    <a:pt x="7498" y="2260"/>
                  </a:lnTo>
                  <a:lnTo>
                    <a:pt x="7534" y="2269"/>
                  </a:lnTo>
                  <a:lnTo>
                    <a:pt x="7534" y="2269"/>
                  </a:lnTo>
                  <a:lnTo>
                    <a:pt x="7542" y="2269"/>
                  </a:lnTo>
                  <a:lnTo>
                    <a:pt x="7542" y="2269"/>
                  </a:lnTo>
                  <a:lnTo>
                    <a:pt x="7551" y="2278"/>
                  </a:lnTo>
                  <a:lnTo>
                    <a:pt x="7551" y="2278"/>
                  </a:lnTo>
                  <a:lnTo>
                    <a:pt x="7569" y="2287"/>
                  </a:lnTo>
                  <a:lnTo>
                    <a:pt x="7569" y="2287"/>
                  </a:lnTo>
                  <a:lnTo>
                    <a:pt x="7578" y="2287"/>
                  </a:lnTo>
                  <a:lnTo>
                    <a:pt x="7578" y="2287"/>
                  </a:lnTo>
                  <a:lnTo>
                    <a:pt x="7578" y="2287"/>
                  </a:lnTo>
                  <a:lnTo>
                    <a:pt x="7578" y="2287"/>
                  </a:lnTo>
                  <a:lnTo>
                    <a:pt x="7578" y="2287"/>
                  </a:lnTo>
                  <a:lnTo>
                    <a:pt x="7587" y="2295"/>
                  </a:lnTo>
                  <a:lnTo>
                    <a:pt x="7587" y="2295"/>
                  </a:lnTo>
                  <a:lnTo>
                    <a:pt x="7595" y="2295"/>
                  </a:lnTo>
                  <a:lnTo>
                    <a:pt x="7595" y="2295"/>
                  </a:lnTo>
                  <a:lnTo>
                    <a:pt x="7604" y="2304"/>
                  </a:lnTo>
                  <a:lnTo>
                    <a:pt x="7604" y="2322"/>
                  </a:lnTo>
                  <a:lnTo>
                    <a:pt x="7604" y="2322"/>
                  </a:lnTo>
                  <a:lnTo>
                    <a:pt x="7604" y="2331"/>
                  </a:lnTo>
                  <a:lnTo>
                    <a:pt x="7604" y="2331"/>
                  </a:lnTo>
                  <a:lnTo>
                    <a:pt x="7613" y="2331"/>
                  </a:lnTo>
                  <a:lnTo>
                    <a:pt x="7613" y="2331"/>
                  </a:lnTo>
                  <a:lnTo>
                    <a:pt x="7622" y="2348"/>
                  </a:lnTo>
                  <a:lnTo>
                    <a:pt x="7640" y="2375"/>
                  </a:lnTo>
                  <a:lnTo>
                    <a:pt x="7640" y="2375"/>
                  </a:lnTo>
                  <a:lnTo>
                    <a:pt x="7648" y="2401"/>
                  </a:lnTo>
                  <a:lnTo>
                    <a:pt x="7657" y="2419"/>
                  </a:lnTo>
                  <a:lnTo>
                    <a:pt x="7657" y="2419"/>
                  </a:lnTo>
                  <a:lnTo>
                    <a:pt x="7666" y="2428"/>
                  </a:lnTo>
                  <a:lnTo>
                    <a:pt x="7666" y="2445"/>
                  </a:lnTo>
                  <a:lnTo>
                    <a:pt x="7666" y="2445"/>
                  </a:lnTo>
                  <a:lnTo>
                    <a:pt x="7684" y="2472"/>
                  </a:lnTo>
                  <a:lnTo>
                    <a:pt x="7684" y="2472"/>
                  </a:lnTo>
                  <a:lnTo>
                    <a:pt x="7692" y="2498"/>
                  </a:lnTo>
                  <a:lnTo>
                    <a:pt x="7692" y="2498"/>
                  </a:lnTo>
                  <a:lnTo>
                    <a:pt x="7692" y="2507"/>
                  </a:lnTo>
                  <a:lnTo>
                    <a:pt x="7692" y="2507"/>
                  </a:lnTo>
                  <a:lnTo>
                    <a:pt x="7692" y="2516"/>
                  </a:lnTo>
                  <a:lnTo>
                    <a:pt x="7692" y="2516"/>
                  </a:lnTo>
                  <a:lnTo>
                    <a:pt x="7692" y="2525"/>
                  </a:lnTo>
                  <a:lnTo>
                    <a:pt x="7692" y="2525"/>
                  </a:lnTo>
                  <a:lnTo>
                    <a:pt x="7710" y="2534"/>
                  </a:lnTo>
                  <a:lnTo>
                    <a:pt x="7710" y="2534"/>
                  </a:lnTo>
                  <a:lnTo>
                    <a:pt x="7737" y="2534"/>
                  </a:lnTo>
                  <a:lnTo>
                    <a:pt x="7754" y="2551"/>
                  </a:lnTo>
                  <a:lnTo>
                    <a:pt x="7754" y="2551"/>
                  </a:lnTo>
                  <a:lnTo>
                    <a:pt x="7763" y="2551"/>
                  </a:lnTo>
                  <a:lnTo>
                    <a:pt x="7772" y="2551"/>
                  </a:lnTo>
                  <a:lnTo>
                    <a:pt x="7772" y="2551"/>
                  </a:lnTo>
                  <a:lnTo>
                    <a:pt x="7807" y="2569"/>
                  </a:lnTo>
                  <a:lnTo>
                    <a:pt x="7807" y="2569"/>
                  </a:lnTo>
                  <a:lnTo>
                    <a:pt x="7825" y="2569"/>
                  </a:lnTo>
                  <a:lnTo>
                    <a:pt x="7834" y="2578"/>
                  </a:lnTo>
                  <a:lnTo>
                    <a:pt x="7834" y="2578"/>
                  </a:lnTo>
                  <a:lnTo>
                    <a:pt x="7842" y="2587"/>
                  </a:lnTo>
                  <a:lnTo>
                    <a:pt x="7842" y="2587"/>
                  </a:lnTo>
                  <a:lnTo>
                    <a:pt x="7851" y="2587"/>
                  </a:lnTo>
                  <a:lnTo>
                    <a:pt x="7851" y="2587"/>
                  </a:lnTo>
                  <a:lnTo>
                    <a:pt x="7851" y="2587"/>
                  </a:lnTo>
                  <a:lnTo>
                    <a:pt x="7869" y="2596"/>
                  </a:lnTo>
                  <a:lnTo>
                    <a:pt x="7869" y="2604"/>
                  </a:lnTo>
                  <a:lnTo>
                    <a:pt x="7869" y="2604"/>
                  </a:lnTo>
                  <a:lnTo>
                    <a:pt x="7869" y="2622"/>
                  </a:lnTo>
                  <a:lnTo>
                    <a:pt x="7869" y="2622"/>
                  </a:lnTo>
                  <a:lnTo>
                    <a:pt x="7878" y="2631"/>
                  </a:lnTo>
                  <a:lnTo>
                    <a:pt x="7878" y="2631"/>
                  </a:lnTo>
                  <a:lnTo>
                    <a:pt x="7878" y="2631"/>
                  </a:lnTo>
                  <a:lnTo>
                    <a:pt x="7878" y="2657"/>
                  </a:lnTo>
                  <a:lnTo>
                    <a:pt x="7878" y="2657"/>
                  </a:lnTo>
                  <a:lnTo>
                    <a:pt x="7887" y="2657"/>
                  </a:lnTo>
                  <a:lnTo>
                    <a:pt x="7887" y="2657"/>
                  </a:lnTo>
                  <a:lnTo>
                    <a:pt x="7895" y="2666"/>
                  </a:lnTo>
                  <a:lnTo>
                    <a:pt x="7922" y="2675"/>
                  </a:lnTo>
                  <a:lnTo>
                    <a:pt x="7922" y="2675"/>
                  </a:lnTo>
                  <a:lnTo>
                    <a:pt x="7922" y="2675"/>
                  </a:lnTo>
                  <a:lnTo>
                    <a:pt x="7940" y="2666"/>
                  </a:lnTo>
                  <a:lnTo>
                    <a:pt x="7957" y="2675"/>
                  </a:lnTo>
                  <a:lnTo>
                    <a:pt x="7957" y="2675"/>
                  </a:lnTo>
                  <a:lnTo>
                    <a:pt x="7957" y="2675"/>
                  </a:lnTo>
                  <a:lnTo>
                    <a:pt x="7966" y="2666"/>
                  </a:lnTo>
                  <a:lnTo>
                    <a:pt x="7975" y="2657"/>
                  </a:lnTo>
                  <a:lnTo>
                    <a:pt x="7975" y="2657"/>
                  </a:lnTo>
                  <a:lnTo>
                    <a:pt x="7975" y="2657"/>
                  </a:lnTo>
                  <a:lnTo>
                    <a:pt x="7975" y="2657"/>
                  </a:lnTo>
                  <a:lnTo>
                    <a:pt x="7992" y="2649"/>
                  </a:lnTo>
                  <a:lnTo>
                    <a:pt x="8019" y="2640"/>
                  </a:lnTo>
                  <a:lnTo>
                    <a:pt x="8019" y="2640"/>
                  </a:lnTo>
                  <a:lnTo>
                    <a:pt x="8028" y="2640"/>
                  </a:lnTo>
                  <a:lnTo>
                    <a:pt x="8028" y="2640"/>
                  </a:lnTo>
                  <a:lnTo>
                    <a:pt x="8045" y="2631"/>
                  </a:lnTo>
                  <a:lnTo>
                    <a:pt x="8063" y="2631"/>
                  </a:lnTo>
                  <a:lnTo>
                    <a:pt x="8072" y="2631"/>
                  </a:lnTo>
                  <a:lnTo>
                    <a:pt x="8072" y="2631"/>
                  </a:lnTo>
                  <a:lnTo>
                    <a:pt x="8081" y="2640"/>
                  </a:lnTo>
                  <a:lnTo>
                    <a:pt x="8090" y="2649"/>
                  </a:lnTo>
                  <a:lnTo>
                    <a:pt x="8090" y="2657"/>
                  </a:lnTo>
                  <a:lnTo>
                    <a:pt x="8090" y="2657"/>
                  </a:lnTo>
                  <a:lnTo>
                    <a:pt x="8090" y="2675"/>
                  </a:lnTo>
                  <a:lnTo>
                    <a:pt x="8090" y="2675"/>
                  </a:lnTo>
                  <a:lnTo>
                    <a:pt x="8090" y="2684"/>
                  </a:lnTo>
                  <a:lnTo>
                    <a:pt x="8090" y="2684"/>
                  </a:lnTo>
                  <a:lnTo>
                    <a:pt x="8090" y="2684"/>
                  </a:lnTo>
                  <a:lnTo>
                    <a:pt x="8098" y="2693"/>
                  </a:lnTo>
                  <a:lnTo>
                    <a:pt x="8098" y="2701"/>
                  </a:lnTo>
                  <a:lnTo>
                    <a:pt x="8098" y="2701"/>
                  </a:lnTo>
                  <a:lnTo>
                    <a:pt x="8081" y="2710"/>
                  </a:lnTo>
                  <a:lnTo>
                    <a:pt x="8081" y="2710"/>
                  </a:lnTo>
                  <a:lnTo>
                    <a:pt x="8081" y="2710"/>
                  </a:lnTo>
                  <a:lnTo>
                    <a:pt x="8081" y="2710"/>
                  </a:lnTo>
                  <a:lnTo>
                    <a:pt x="8072" y="2737"/>
                  </a:lnTo>
                  <a:lnTo>
                    <a:pt x="8063" y="2763"/>
                  </a:lnTo>
                  <a:lnTo>
                    <a:pt x="8063" y="2763"/>
                  </a:lnTo>
                  <a:lnTo>
                    <a:pt x="8054" y="2781"/>
                  </a:lnTo>
                  <a:lnTo>
                    <a:pt x="8054" y="2781"/>
                  </a:lnTo>
                  <a:lnTo>
                    <a:pt x="8045" y="2799"/>
                  </a:lnTo>
                  <a:lnTo>
                    <a:pt x="8045" y="2799"/>
                  </a:lnTo>
                  <a:lnTo>
                    <a:pt x="8037" y="2799"/>
                  </a:lnTo>
                  <a:lnTo>
                    <a:pt x="8037" y="2799"/>
                  </a:lnTo>
                  <a:lnTo>
                    <a:pt x="8028" y="2807"/>
                  </a:lnTo>
                  <a:lnTo>
                    <a:pt x="8028" y="2816"/>
                  </a:lnTo>
                  <a:lnTo>
                    <a:pt x="8028" y="2816"/>
                  </a:lnTo>
                  <a:lnTo>
                    <a:pt x="8019" y="2834"/>
                  </a:lnTo>
                  <a:lnTo>
                    <a:pt x="8010" y="2834"/>
                  </a:lnTo>
                  <a:lnTo>
                    <a:pt x="8010" y="2834"/>
                  </a:lnTo>
                  <a:lnTo>
                    <a:pt x="8010" y="2834"/>
                  </a:lnTo>
                  <a:lnTo>
                    <a:pt x="8010" y="2834"/>
                  </a:lnTo>
                  <a:lnTo>
                    <a:pt x="8001" y="2843"/>
                  </a:lnTo>
                  <a:lnTo>
                    <a:pt x="8001" y="2843"/>
                  </a:lnTo>
                  <a:lnTo>
                    <a:pt x="8001" y="2843"/>
                  </a:lnTo>
                  <a:lnTo>
                    <a:pt x="8001" y="2843"/>
                  </a:lnTo>
                  <a:lnTo>
                    <a:pt x="8001" y="2860"/>
                  </a:lnTo>
                  <a:lnTo>
                    <a:pt x="8001" y="2860"/>
                  </a:lnTo>
                  <a:lnTo>
                    <a:pt x="7984" y="2869"/>
                  </a:lnTo>
                  <a:lnTo>
                    <a:pt x="7975" y="2869"/>
                  </a:lnTo>
                  <a:lnTo>
                    <a:pt x="7975" y="2869"/>
                  </a:lnTo>
                  <a:lnTo>
                    <a:pt x="7957" y="2869"/>
                  </a:lnTo>
                  <a:lnTo>
                    <a:pt x="7940" y="2860"/>
                  </a:lnTo>
                  <a:lnTo>
                    <a:pt x="7940" y="2860"/>
                  </a:lnTo>
                  <a:lnTo>
                    <a:pt x="7913" y="2869"/>
                  </a:lnTo>
                  <a:lnTo>
                    <a:pt x="7904" y="2878"/>
                  </a:lnTo>
                  <a:lnTo>
                    <a:pt x="7904" y="2878"/>
                  </a:lnTo>
                  <a:lnTo>
                    <a:pt x="7895" y="2878"/>
                  </a:lnTo>
                  <a:lnTo>
                    <a:pt x="7895" y="2878"/>
                  </a:lnTo>
                  <a:lnTo>
                    <a:pt x="7887" y="2896"/>
                  </a:lnTo>
                  <a:lnTo>
                    <a:pt x="7895" y="2905"/>
                  </a:lnTo>
                  <a:lnTo>
                    <a:pt x="7895" y="2905"/>
                  </a:lnTo>
                  <a:lnTo>
                    <a:pt x="7895" y="2922"/>
                  </a:lnTo>
                  <a:lnTo>
                    <a:pt x="7895" y="2922"/>
                  </a:lnTo>
                  <a:lnTo>
                    <a:pt x="7895" y="2931"/>
                  </a:lnTo>
                  <a:lnTo>
                    <a:pt x="7895" y="2931"/>
                  </a:lnTo>
                  <a:lnTo>
                    <a:pt x="7895" y="2949"/>
                  </a:lnTo>
                  <a:lnTo>
                    <a:pt x="7895" y="2949"/>
                  </a:lnTo>
                  <a:lnTo>
                    <a:pt x="7904" y="2966"/>
                  </a:lnTo>
                  <a:lnTo>
                    <a:pt x="7904" y="2984"/>
                  </a:lnTo>
                  <a:lnTo>
                    <a:pt x="7904" y="3002"/>
                  </a:lnTo>
                  <a:lnTo>
                    <a:pt x="7904" y="3002"/>
                  </a:lnTo>
                  <a:lnTo>
                    <a:pt x="7913" y="3002"/>
                  </a:lnTo>
                  <a:lnTo>
                    <a:pt x="7913" y="3002"/>
                  </a:lnTo>
                  <a:lnTo>
                    <a:pt x="7940" y="2984"/>
                  </a:lnTo>
                  <a:lnTo>
                    <a:pt x="7940" y="2984"/>
                  </a:lnTo>
                  <a:lnTo>
                    <a:pt x="7957" y="3002"/>
                  </a:lnTo>
                  <a:lnTo>
                    <a:pt x="7957" y="3002"/>
                  </a:lnTo>
                  <a:lnTo>
                    <a:pt x="7966" y="3002"/>
                  </a:lnTo>
                  <a:lnTo>
                    <a:pt x="7966" y="3002"/>
                  </a:lnTo>
                  <a:lnTo>
                    <a:pt x="7975" y="3010"/>
                  </a:lnTo>
                  <a:lnTo>
                    <a:pt x="7975" y="3010"/>
                  </a:lnTo>
                  <a:lnTo>
                    <a:pt x="8001" y="3019"/>
                  </a:lnTo>
                  <a:lnTo>
                    <a:pt x="8001" y="3019"/>
                  </a:lnTo>
                  <a:lnTo>
                    <a:pt x="8037" y="3010"/>
                  </a:lnTo>
                  <a:lnTo>
                    <a:pt x="8072" y="2984"/>
                  </a:lnTo>
                  <a:lnTo>
                    <a:pt x="8134" y="2940"/>
                  </a:lnTo>
                  <a:lnTo>
                    <a:pt x="8134" y="2940"/>
                  </a:lnTo>
                  <a:lnTo>
                    <a:pt x="8151" y="2922"/>
                  </a:lnTo>
                  <a:lnTo>
                    <a:pt x="8204" y="2869"/>
                  </a:lnTo>
                  <a:lnTo>
                    <a:pt x="8231" y="2843"/>
                  </a:lnTo>
                  <a:lnTo>
                    <a:pt x="8231" y="2843"/>
                  </a:lnTo>
                  <a:lnTo>
                    <a:pt x="8275" y="2790"/>
                  </a:lnTo>
                  <a:lnTo>
                    <a:pt x="8292" y="2763"/>
                  </a:lnTo>
                  <a:lnTo>
                    <a:pt x="8310" y="2728"/>
                  </a:lnTo>
                  <a:lnTo>
                    <a:pt x="8310" y="2728"/>
                  </a:lnTo>
                  <a:lnTo>
                    <a:pt x="8328" y="2710"/>
                  </a:lnTo>
                  <a:lnTo>
                    <a:pt x="8345" y="2684"/>
                  </a:lnTo>
                  <a:lnTo>
                    <a:pt x="8345" y="2684"/>
                  </a:lnTo>
                  <a:lnTo>
                    <a:pt x="8354" y="2684"/>
                  </a:lnTo>
                  <a:lnTo>
                    <a:pt x="8354" y="2684"/>
                  </a:lnTo>
                  <a:lnTo>
                    <a:pt x="8363" y="2675"/>
                  </a:lnTo>
                  <a:lnTo>
                    <a:pt x="8363" y="2675"/>
                  </a:lnTo>
                  <a:lnTo>
                    <a:pt x="8372" y="2657"/>
                  </a:lnTo>
                  <a:lnTo>
                    <a:pt x="8372" y="2657"/>
                  </a:lnTo>
                  <a:lnTo>
                    <a:pt x="8381" y="2640"/>
                  </a:lnTo>
                  <a:lnTo>
                    <a:pt x="8381" y="2640"/>
                  </a:lnTo>
                  <a:lnTo>
                    <a:pt x="8398" y="2622"/>
                  </a:lnTo>
                  <a:lnTo>
                    <a:pt x="8407" y="2596"/>
                  </a:lnTo>
                  <a:lnTo>
                    <a:pt x="8407" y="2596"/>
                  </a:lnTo>
                  <a:lnTo>
                    <a:pt x="8416" y="2560"/>
                  </a:lnTo>
                  <a:lnTo>
                    <a:pt x="8425" y="2516"/>
                  </a:lnTo>
                  <a:lnTo>
                    <a:pt x="8425" y="2516"/>
                  </a:lnTo>
                  <a:lnTo>
                    <a:pt x="8434" y="2490"/>
                  </a:lnTo>
                  <a:lnTo>
                    <a:pt x="8434" y="2490"/>
                  </a:lnTo>
                  <a:lnTo>
                    <a:pt x="8434" y="2454"/>
                  </a:lnTo>
                  <a:lnTo>
                    <a:pt x="8434" y="2454"/>
                  </a:lnTo>
                  <a:lnTo>
                    <a:pt x="8434" y="2454"/>
                  </a:lnTo>
                  <a:lnTo>
                    <a:pt x="8434" y="2454"/>
                  </a:lnTo>
                  <a:lnTo>
                    <a:pt x="8442" y="2437"/>
                  </a:lnTo>
                  <a:lnTo>
                    <a:pt x="8442" y="2437"/>
                  </a:lnTo>
                  <a:lnTo>
                    <a:pt x="8442" y="2428"/>
                  </a:lnTo>
                  <a:lnTo>
                    <a:pt x="8442" y="2428"/>
                  </a:lnTo>
                  <a:lnTo>
                    <a:pt x="8451" y="2410"/>
                  </a:lnTo>
                  <a:lnTo>
                    <a:pt x="8451" y="2410"/>
                  </a:lnTo>
                  <a:lnTo>
                    <a:pt x="8451" y="2401"/>
                  </a:lnTo>
                  <a:lnTo>
                    <a:pt x="8451" y="2401"/>
                  </a:lnTo>
                  <a:lnTo>
                    <a:pt x="8469" y="2384"/>
                  </a:lnTo>
                  <a:lnTo>
                    <a:pt x="8469" y="2384"/>
                  </a:lnTo>
                  <a:lnTo>
                    <a:pt x="8478" y="2366"/>
                  </a:lnTo>
                  <a:lnTo>
                    <a:pt x="8478" y="2340"/>
                  </a:lnTo>
                  <a:lnTo>
                    <a:pt x="8478" y="2304"/>
                  </a:lnTo>
                  <a:lnTo>
                    <a:pt x="8478" y="2304"/>
                  </a:lnTo>
                  <a:lnTo>
                    <a:pt x="8469" y="2295"/>
                  </a:lnTo>
                  <a:lnTo>
                    <a:pt x="8469" y="2295"/>
                  </a:lnTo>
                  <a:lnTo>
                    <a:pt x="8469" y="2295"/>
                  </a:lnTo>
                  <a:lnTo>
                    <a:pt x="8469" y="2295"/>
                  </a:lnTo>
                  <a:lnTo>
                    <a:pt x="8478" y="2287"/>
                  </a:lnTo>
                  <a:lnTo>
                    <a:pt x="8478" y="2278"/>
                  </a:lnTo>
                  <a:lnTo>
                    <a:pt x="8478" y="2278"/>
                  </a:lnTo>
                  <a:lnTo>
                    <a:pt x="8478" y="2260"/>
                  </a:lnTo>
                  <a:lnTo>
                    <a:pt x="8469" y="2260"/>
                  </a:lnTo>
                  <a:lnTo>
                    <a:pt x="8469" y="2260"/>
                  </a:lnTo>
                  <a:lnTo>
                    <a:pt x="8460" y="2251"/>
                  </a:lnTo>
                  <a:lnTo>
                    <a:pt x="8451" y="2251"/>
                  </a:lnTo>
                  <a:lnTo>
                    <a:pt x="8451" y="2251"/>
                  </a:lnTo>
                  <a:lnTo>
                    <a:pt x="8442" y="2242"/>
                  </a:lnTo>
                  <a:lnTo>
                    <a:pt x="8442" y="2242"/>
                  </a:lnTo>
                  <a:lnTo>
                    <a:pt x="8425" y="2234"/>
                  </a:lnTo>
                  <a:lnTo>
                    <a:pt x="8425" y="2234"/>
                  </a:lnTo>
                  <a:lnTo>
                    <a:pt x="8416" y="2216"/>
                  </a:lnTo>
                  <a:lnTo>
                    <a:pt x="8407" y="2207"/>
                  </a:lnTo>
                  <a:lnTo>
                    <a:pt x="8389" y="2198"/>
                  </a:lnTo>
                  <a:lnTo>
                    <a:pt x="8372" y="2189"/>
                  </a:lnTo>
                  <a:lnTo>
                    <a:pt x="8363" y="2189"/>
                  </a:lnTo>
                  <a:lnTo>
                    <a:pt x="8363" y="2189"/>
                  </a:lnTo>
                  <a:lnTo>
                    <a:pt x="8363" y="2189"/>
                  </a:lnTo>
                  <a:lnTo>
                    <a:pt x="8363" y="2189"/>
                  </a:lnTo>
                  <a:lnTo>
                    <a:pt x="8345" y="2189"/>
                  </a:lnTo>
                  <a:lnTo>
                    <a:pt x="8328" y="2189"/>
                  </a:lnTo>
                  <a:lnTo>
                    <a:pt x="8328" y="2189"/>
                  </a:lnTo>
                  <a:lnTo>
                    <a:pt x="8319" y="2189"/>
                  </a:lnTo>
                  <a:lnTo>
                    <a:pt x="8319" y="2198"/>
                  </a:lnTo>
                  <a:lnTo>
                    <a:pt x="8319" y="2198"/>
                  </a:lnTo>
                  <a:lnTo>
                    <a:pt x="8319" y="2207"/>
                  </a:lnTo>
                  <a:lnTo>
                    <a:pt x="8319" y="2207"/>
                  </a:lnTo>
                  <a:lnTo>
                    <a:pt x="8310" y="2207"/>
                  </a:lnTo>
                  <a:lnTo>
                    <a:pt x="8310" y="2207"/>
                  </a:lnTo>
                  <a:lnTo>
                    <a:pt x="8292" y="2216"/>
                  </a:lnTo>
                  <a:lnTo>
                    <a:pt x="8284" y="2234"/>
                  </a:lnTo>
                  <a:lnTo>
                    <a:pt x="8284" y="2234"/>
                  </a:lnTo>
                  <a:lnTo>
                    <a:pt x="8266" y="2242"/>
                  </a:lnTo>
                  <a:lnTo>
                    <a:pt x="8266" y="2242"/>
                  </a:lnTo>
                  <a:lnTo>
                    <a:pt x="8266" y="2234"/>
                  </a:lnTo>
                  <a:lnTo>
                    <a:pt x="8266" y="2225"/>
                  </a:lnTo>
                  <a:lnTo>
                    <a:pt x="8266" y="2225"/>
                  </a:lnTo>
                  <a:lnTo>
                    <a:pt x="8266" y="2216"/>
                  </a:lnTo>
                  <a:lnTo>
                    <a:pt x="8257" y="2216"/>
                  </a:lnTo>
                  <a:lnTo>
                    <a:pt x="8257" y="2216"/>
                  </a:lnTo>
                  <a:lnTo>
                    <a:pt x="8257" y="2207"/>
                  </a:lnTo>
                  <a:lnTo>
                    <a:pt x="8248" y="2198"/>
                  </a:lnTo>
                  <a:lnTo>
                    <a:pt x="8248" y="2198"/>
                  </a:lnTo>
                  <a:lnTo>
                    <a:pt x="8231" y="2198"/>
                  </a:lnTo>
                  <a:lnTo>
                    <a:pt x="8222" y="2207"/>
                  </a:lnTo>
                  <a:lnTo>
                    <a:pt x="8222" y="2207"/>
                  </a:lnTo>
                  <a:lnTo>
                    <a:pt x="8213" y="2216"/>
                  </a:lnTo>
                  <a:lnTo>
                    <a:pt x="8213" y="2216"/>
                  </a:lnTo>
                  <a:lnTo>
                    <a:pt x="8213" y="2216"/>
                  </a:lnTo>
                  <a:lnTo>
                    <a:pt x="8213" y="2216"/>
                  </a:lnTo>
                  <a:lnTo>
                    <a:pt x="8213" y="2189"/>
                  </a:lnTo>
                  <a:lnTo>
                    <a:pt x="8213" y="2189"/>
                  </a:lnTo>
                  <a:lnTo>
                    <a:pt x="8213" y="2172"/>
                  </a:lnTo>
                  <a:lnTo>
                    <a:pt x="8213" y="2172"/>
                  </a:lnTo>
                  <a:lnTo>
                    <a:pt x="8213" y="2163"/>
                  </a:lnTo>
                  <a:lnTo>
                    <a:pt x="8195" y="2154"/>
                  </a:lnTo>
                  <a:lnTo>
                    <a:pt x="8187" y="2154"/>
                  </a:lnTo>
                  <a:lnTo>
                    <a:pt x="8187" y="2154"/>
                  </a:lnTo>
                  <a:lnTo>
                    <a:pt x="8178" y="2163"/>
                  </a:lnTo>
                  <a:lnTo>
                    <a:pt x="8178" y="2163"/>
                  </a:lnTo>
                  <a:lnTo>
                    <a:pt x="8151" y="2163"/>
                  </a:lnTo>
                  <a:lnTo>
                    <a:pt x="8151" y="2163"/>
                  </a:lnTo>
                  <a:lnTo>
                    <a:pt x="8134" y="2154"/>
                  </a:lnTo>
                  <a:lnTo>
                    <a:pt x="8134" y="2154"/>
                  </a:lnTo>
                  <a:lnTo>
                    <a:pt x="8151" y="2137"/>
                  </a:lnTo>
                  <a:lnTo>
                    <a:pt x="8151" y="2137"/>
                  </a:lnTo>
                  <a:lnTo>
                    <a:pt x="8178" y="2119"/>
                  </a:lnTo>
                  <a:lnTo>
                    <a:pt x="8178" y="2119"/>
                  </a:lnTo>
                  <a:lnTo>
                    <a:pt x="8187" y="2101"/>
                  </a:lnTo>
                  <a:lnTo>
                    <a:pt x="8187" y="2101"/>
                  </a:lnTo>
                  <a:lnTo>
                    <a:pt x="8187" y="2101"/>
                  </a:lnTo>
                  <a:lnTo>
                    <a:pt x="8187" y="2101"/>
                  </a:lnTo>
                  <a:lnTo>
                    <a:pt x="8213" y="2092"/>
                  </a:lnTo>
                  <a:lnTo>
                    <a:pt x="8240" y="2075"/>
                  </a:lnTo>
                  <a:lnTo>
                    <a:pt x="8240" y="2075"/>
                  </a:lnTo>
                  <a:lnTo>
                    <a:pt x="8266" y="2057"/>
                  </a:lnTo>
                  <a:lnTo>
                    <a:pt x="8266" y="2057"/>
                  </a:lnTo>
                  <a:lnTo>
                    <a:pt x="8284" y="2039"/>
                  </a:lnTo>
                  <a:lnTo>
                    <a:pt x="8301" y="2013"/>
                  </a:lnTo>
                  <a:lnTo>
                    <a:pt x="8301" y="2013"/>
                  </a:lnTo>
                  <a:lnTo>
                    <a:pt x="8328" y="1995"/>
                  </a:lnTo>
                  <a:lnTo>
                    <a:pt x="8328" y="1995"/>
                  </a:lnTo>
                  <a:lnTo>
                    <a:pt x="8337" y="1986"/>
                  </a:lnTo>
                  <a:lnTo>
                    <a:pt x="8337" y="1986"/>
                  </a:lnTo>
                  <a:lnTo>
                    <a:pt x="8354" y="1978"/>
                  </a:lnTo>
                  <a:lnTo>
                    <a:pt x="8354" y="1978"/>
                  </a:lnTo>
                  <a:lnTo>
                    <a:pt x="8372" y="1960"/>
                  </a:lnTo>
                  <a:lnTo>
                    <a:pt x="8372" y="1960"/>
                  </a:lnTo>
                  <a:lnTo>
                    <a:pt x="8416" y="1925"/>
                  </a:lnTo>
                  <a:lnTo>
                    <a:pt x="8434" y="1898"/>
                  </a:lnTo>
                  <a:lnTo>
                    <a:pt x="8434" y="1898"/>
                  </a:lnTo>
                  <a:lnTo>
                    <a:pt x="8442" y="1889"/>
                  </a:lnTo>
                  <a:lnTo>
                    <a:pt x="8469" y="1881"/>
                  </a:lnTo>
                  <a:lnTo>
                    <a:pt x="8469" y="1881"/>
                  </a:lnTo>
                  <a:lnTo>
                    <a:pt x="8495" y="1854"/>
                  </a:lnTo>
                  <a:lnTo>
                    <a:pt x="8495" y="1854"/>
                  </a:lnTo>
                  <a:lnTo>
                    <a:pt x="8504" y="1845"/>
                  </a:lnTo>
                  <a:lnTo>
                    <a:pt x="8504" y="1845"/>
                  </a:lnTo>
                  <a:lnTo>
                    <a:pt x="8539" y="1819"/>
                  </a:lnTo>
                  <a:lnTo>
                    <a:pt x="8601" y="1792"/>
                  </a:lnTo>
                  <a:lnTo>
                    <a:pt x="8637" y="1792"/>
                  </a:lnTo>
                  <a:lnTo>
                    <a:pt x="8637" y="1792"/>
                  </a:lnTo>
                  <a:lnTo>
                    <a:pt x="8689" y="1801"/>
                  </a:lnTo>
                  <a:lnTo>
                    <a:pt x="8725" y="1810"/>
                  </a:lnTo>
                  <a:lnTo>
                    <a:pt x="8725" y="1810"/>
                  </a:lnTo>
                  <a:lnTo>
                    <a:pt x="8742" y="1819"/>
                  </a:lnTo>
                  <a:lnTo>
                    <a:pt x="8760" y="1810"/>
                  </a:lnTo>
                  <a:lnTo>
                    <a:pt x="8760" y="1810"/>
                  </a:lnTo>
                  <a:lnTo>
                    <a:pt x="8760" y="1810"/>
                  </a:lnTo>
                  <a:lnTo>
                    <a:pt x="8760" y="1810"/>
                  </a:lnTo>
                  <a:lnTo>
                    <a:pt x="8787" y="1810"/>
                  </a:lnTo>
                  <a:lnTo>
                    <a:pt x="8787" y="1810"/>
                  </a:lnTo>
                  <a:lnTo>
                    <a:pt x="8795" y="1810"/>
                  </a:lnTo>
                  <a:lnTo>
                    <a:pt x="8804" y="1810"/>
                  </a:lnTo>
                  <a:lnTo>
                    <a:pt x="8804" y="1810"/>
                  </a:lnTo>
                  <a:lnTo>
                    <a:pt x="8822" y="1810"/>
                  </a:lnTo>
                  <a:lnTo>
                    <a:pt x="8839" y="1801"/>
                  </a:lnTo>
                  <a:lnTo>
                    <a:pt x="8839" y="1801"/>
                  </a:lnTo>
                  <a:lnTo>
                    <a:pt x="8848" y="1801"/>
                  </a:lnTo>
                  <a:lnTo>
                    <a:pt x="8848" y="1801"/>
                  </a:lnTo>
                  <a:lnTo>
                    <a:pt x="8857" y="1801"/>
                  </a:lnTo>
                  <a:lnTo>
                    <a:pt x="8857" y="1801"/>
                  </a:lnTo>
                  <a:lnTo>
                    <a:pt x="8866" y="1801"/>
                  </a:lnTo>
                  <a:lnTo>
                    <a:pt x="8884" y="1801"/>
                  </a:lnTo>
                  <a:lnTo>
                    <a:pt x="8884" y="1801"/>
                  </a:lnTo>
                  <a:lnTo>
                    <a:pt x="8901" y="1801"/>
                  </a:lnTo>
                  <a:lnTo>
                    <a:pt x="8910" y="1783"/>
                  </a:lnTo>
                  <a:lnTo>
                    <a:pt x="8910" y="1783"/>
                  </a:lnTo>
                  <a:lnTo>
                    <a:pt x="8928" y="1775"/>
                  </a:lnTo>
                  <a:lnTo>
                    <a:pt x="8945" y="1775"/>
                  </a:lnTo>
                  <a:lnTo>
                    <a:pt x="8945" y="1775"/>
                  </a:lnTo>
                  <a:lnTo>
                    <a:pt x="8981" y="1775"/>
                  </a:lnTo>
                  <a:lnTo>
                    <a:pt x="8981" y="1775"/>
                  </a:lnTo>
                  <a:lnTo>
                    <a:pt x="8989" y="1783"/>
                  </a:lnTo>
                  <a:lnTo>
                    <a:pt x="8989" y="1783"/>
                  </a:lnTo>
                  <a:lnTo>
                    <a:pt x="9007" y="1792"/>
                  </a:lnTo>
                  <a:lnTo>
                    <a:pt x="9034" y="1792"/>
                  </a:lnTo>
                  <a:lnTo>
                    <a:pt x="9034" y="1792"/>
                  </a:lnTo>
                  <a:lnTo>
                    <a:pt x="9034" y="1783"/>
                  </a:lnTo>
                  <a:lnTo>
                    <a:pt x="9034" y="1783"/>
                  </a:lnTo>
                  <a:lnTo>
                    <a:pt x="9042" y="1792"/>
                  </a:lnTo>
                  <a:lnTo>
                    <a:pt x="9042" y="1792"/>
                  </a:lnTo>
                  <a:lnTo>
                    <a:pt x="9051" y="1801"/>
                  </a:lnTo>
                  <a:lnTo>
                    <a:pt x="9051" y="1801"/>
                  </a:lnTo>
                  <a:lnTo>
                    <a:pt x="9051" y="1801"/>
                  </a:lnTo>
                  <a:lnTo>
                    <a:pt x="9069" y="1810"/>
                  </a:lnTo>
                  <a:lnTo>
                    <a:pt x="9069" y="1810"/>
                  </a:lnTo>
                  <a:lnTo>
                    <a:pt x="9060" y="1828"/>
                  </a:lnTo>
                  <a:lnTo>
                    <a:pt x="9060" y="1828"/>
                  </a:lnTo>
                  <a:lnTo>
                    <a:pt x="9069" y="1836"/>
                  </a:lnTo>
                  <a:lnTo>
                    <a:pt x="9078" y="1836"/>
                  </a:lnTo>
                  <a:lnTo>
                    <a:pt x="9095" y="1836"/>
                  </a:lnTo>
                  <a:lnTo>
                    <a:pt x="9095" y="1836"/>
                  </a:lnTo>
                  <a:lnTo>
                    <a:pt x="9113" y="1836"/>
                  </a:lnTo>
                  <a:lnTo>
                    <a:pt x="9113" y="1836"/>
                  </a:lnTo>
                  <a:lnTo>
                    <a:pt x="9139" y="1836"/>
                  </a:lnTo>
                  <a:lnTo>
                    <a:pt x="9157" y="1828"/>
                  </a:lnTo>
                  <a:lnTo>
                    <a:pt x="9157" y="1828"/>
                  </a:lnTo>
                  <a:lnTo>
                    <a:pt x="9175" y="1828"/>
                  </a:lnTo>
                  <a:lnTo>
                    <a:pt x="9175" y="1828"/>
                  </a:lnTo>
                  <a:lnTo>
                    <a:pt x="9175" y="1828"/>
                  </a:lnTo>
                  <a:lnTo>
                    <a:pt x="9184" y="1828"/>
                  </a:lnTo>
                  <a:lnTo>
                    <a:pt x="9192" y="1828"/>
                  </a:lnTo>
                  <a:lnTo>
                    <a:pt x="9192" y="1828"/>
                  </a:lnTo>
                  <a:lnTo>
                    <a:pt x="9201" y="1828"/>
                  </a:lnTo>
                  <a:lnTo>
                    <a:pt x="9201" y="1828"/>
                  </a:lnTo>
                  <a:lnTo>
                    <a:pt x="9228" y="1819"/>
                  </a:lnTo>
                  <a:lnTo>
                    <a:pt x="9228" y="1819"/>
                  </a:lnTo>
                  <a:lnTo>
                    <a:pt x="9237" y="1810"/>
                  </a:lnTo>
                  <a:lnTo>
                    <a:pt x="9245" y="1801"/>
                  </a:lnTo>
                  <a:lnTo>
                    <a:pt x="9245" y="1801"/>
                  </a:lnTo>
                  <a:lnTo>
                    <a:pt x="9237" y="1783"/>
                  </a:lnTo>
                  <a:lnTo>
                    <a:pt x="9228" y="1783"/>
                  </a:lnTo>
                  <a:lnTo>
                    <a:pt x="9228" y="1783"/>
                  </a:lnTo>
                  <a:lnTo>
                    <a:pt x="9228" y="1783"/>
                  </a:lnTo>
                  <a:lnTo>
                    <a:pt x="9228" y="1783"/>
                  </a:lnTo>
                  <a:lnTo>
                    <a:pt x="9219" y="1775"/>
                  </a:lnTo>
                  <a:lnTo>
                    <a:pt x="9219" y="1775"/>
                  </a:lnTo>
                  <a:lnTo>
                    <a:pt x="9237" y="1748"/>
                  </a:lnTo>
                  <a:lnTo>
                    <a:pt x="9237" y="1748"/>
                  </a:lnTo>
                  <a:lnTo>
                    <a:pt x="9254" y="1722"/>
                  </a:lnTo>
                  <a:lnTo>
                    <a:pt x="9281" y="1704"/>
                  </a:lnTo>
                  <a:lnTo>
                    <a:pt x="9289" y="1695"/>
                  </a:lnTo>
                  <a:lnTo>
                    <a:pt x="9289" y="1695"/>
                  </a:lnTo>
                  <a:lnTo>
                    <a:pt x="9316" y="1677"/>
                  </a:lnTo>
                  <a:lnTo>
                    <a:pt x="9316" y="1677"/>
                  </a:lnTo>
                  <a:lnTo>
                    <a:pt x="9342" y="1669"/>
                  </a:lnTo>
                  <a:lnTo>
                    <a:pt x="9342" y="1669"/>
                  </a:lnTo>
                  <a:lnTo>
                    <a:pt x="9342" y="1669"/>
                  </a:lnTo>
                  <a:lnTo>
                    <a:pt x="9360" y="1660"/>
                  </a:lnTo>
                  <a:lnTo>
                    <a:pt x="9360" y="1651"/>
                  </a:lnTo>
                  <a:lnTo>
                    <a:pt x="9360" y="1651"/>
                  </a:lnTo>
                  <a:lnTo>
                    <a:pt x="9369" y="1625"/>
                  </a:lnTo>
                  <a:lnTo>
                    <a:pt x="9378" y="1607"/>
                  </a:lnTo>
                  <a:lnTo>
                    <a:pt x="9422" y="1607"/>
                  </a:lnTo>
                  <a:lnTo>
                    <a:pt x="9422" y="1607"/>
                  </a:lnTo>
                  <a:lnTo>
                    <a:pt x="9448" y="1607"/>
                  </a:lnTo>
                  <a:lnTo>
                    <a:pt x="9475" y="1598"/>
                  </a:lnTo>
                  <a:lnTo>
                    <a:pt x="9475" y="1598"/>
                  </a:lnTo>
                  <a:lnTo>
                    <a:pt x="9492" y="1589"/>
                  </a:lnTo>
                  <a:lnTo>
                    <a:pt x="9492" y="1589"/>
                  </a:lnTo>
                  <a:lnTo>
                    <a:pt x="9501" y="1598"/>
                  </a:lnTo>
                  <a:lnTo>
                    <a:pt x="9501" y="1598"/>
                  </a:lnTo>
                  <a:lnTo>
                    <a:pt x="9510" y="1607"/>
                  </a:lnTo>
                  <a:lnTo>
                    <a:pt x="9510" y="1607"/>
                  </a:lnTo>
                  <a:lnTo>
                    <a:pt x="9519" y="1607"/>
                  </a:lnTo>
                  <a:lnTo>
                    <a:pt x="9528" y="1607"/>
                  </a:lnTo>
                  <a:lnTo>
                    <a:pt x="9528" y="1607"/>
                  </a:lnTo>
                  <a:lnTo>
                    <a:pt x="9536" y="1598"/>
                  </a:lnTo>
                  <a:lnTo>
                    <a:pt x="9536" y="1598"/>
                  </a:lnTo>
                  <a:lnTo>
                    <a:pt x="9545" y="1598"/>
                  </a:lnTo>
                  <a:lnTo>
                    <a:pt x="9545" y="1598"/>
                  </a:lnTo>
                  <a:lnTo>
                    <a:pt x="9545" y="1598"/>
                  </a:lnTo>
                  <a:lnTo>
                    <a:pt x="9545" y="1598"/>
                  </a:lnTo>
                  <a:lnTo>
                    <a:pt x="9545" y="1607"/>
                  </a:lnTo>
                  <a:lnTo>
                    <a:pt x="9545" y="1607"/>
                  </a:lnTo>
                  <a:lnTo>
                    <a:pt x="9528" y="1616"/>
                  </a:lnTo>
                  <a:lnTo>
                    <a:pt x="9519" y="1633"/>
                  </a:lnTo>
                  <a:lnTo>
                    <a:pt x="9519" y="1633"/>
                  </a:lnTo>
                  <a:lnTo>
                    <a:pt x="9519" y="1642"/>
                  </a:lnTo>
                  <a:lnTo>
                    <a:pt x="9519" y="1651"/>
                  </a:lnTo>
                  <a:lnTo>
                    <a:pt x="9519" y="1651"/>
                  </a:lnTo>
                  <a:lnTo>
                    <a:pt x="9519" y="1660"/>
                  </a:lnTo>
                  <a:lnTo>
                    <a:pt x="9536" y="1669"/>
                  </a:lnTo>
                  <a:lnTo>
                    <a:pt x="9545" y="1669"/>
                  </a:lnTo>
                  <a:lnTo>
                    <a:pt x="9545" y="1669"/>
                  </a:lnTo>
                  <a:lnTo>
                    <a:pt x="9554" y="1669"/>
                  </a:lnTo>
                  <a:lnTo>
                    <a:pt x="9554" y="1669"/>
                  </a:lnTo>
                  <a:lnTo>
                    <a:pt x="9554" y="1669"/>
                  </a:lnTo>
                  <a:lnTo>
                    <a:pt x="9563" y="1686"/>
                  </a:lnTo>
                  <a:lnTo>
                    <a:pt x="9563" y="1686"/>
                  </a:lnTo>
                  <a:lnTo>
                    <a:pt x="9581" y="1686"/>
                  </a:lnTo>
                  <a:lnTo>
                    <a:pt x="9581" y="1686"/>
                  </a:lnTo>
                  <a:lnTo>
                    <a:pt x="9598" y="1677"/>
                  </a:lnTo>
                  <a:lnTo>
                    <a:pt x="9616" y="1660"/>
                  </a:lnTo>
                  <a:lnTo>
                    <a:pt x="9616" y="1660"/>
                  </a:lnTo>
                  <a:lnTo>
                    <a:pt x="9642" y="1642"/>
                  </a:lnTo>
                  <a:lnTo>
                    <a:pt x="9669" y="1625"/>
                  </a:lnTo>
                  <a:lnTo>
                    <a:pt x="9704" y="1625"/>
                  </a:lnTo>
                  <a:lnTo>
                    <a:pt x="9713" y="1625"/>
                  </a:lnTo>
                  <a:lnTo>
                    <a:pt x="9713" y="1625"/>
                  </a:lnTo>
                  <a:lnTo>
                    <a:pt x="9722" y="1616"/>
                  </a:lnTo>
                  <a:lnTo>
                    <a:pt x="9731" y="1607"/>
                  </a:lnTo>
                  <a:lnTo>
                    <a:pt x="9731" y="1589"/>
                  </a:lnTo>
                  <a:lnTo>
                    <a:pt x="9731" y="1589"/>
                  </a:lnTo>
                  <a:lnTo>
                    <a:pt x="9722" y="1580"/>
                  </a:lnTo>
                  <a:lnTo>
                    <a:pt x="9722" y="1580"/>
                  </a:lnTo>
                  <a:lnTo>
                    <a:pt x="9722" y="1554"/>
                  </a:lnTo>
                  <a:lnTo>
                    <a:pt x="9722" y="1554"/>
                  </a:lnTo>
                  <a:lnTo>
                    <a:pt x="9731" y="1545"/>
                  </a:lnTo>
                  <a:lnTo>
                    <a:pt x="9748" y="1536"/>
                  </a:lnTo>
                  <a:lnTo>
                    <a:pt x="9792" y="1527"/>
                  </a:lnTo>
                  <a:lnTo>
                    <a:pt x="9792" y="1527"/>
                  </a:lnTo>
                  <a:lnTo>
                    <a:pt x="9792" y="1527"/>
                  </a:lnTo>
                  <a:lnTo>
                    <a:pt x="9792" y="1527"/>
                  </a:lnTo>
                  <a:lnTo>
                    <a:pt x="9784" y="1536"/>
                  </a:lnTo>
                  <a:lnTo>
                    <a:pt x="9775" y="1545"/>
                  </a:lnTo>
                  <a:lnTo>
                    <a:pt x="9775" y="1545"/>
                  </a:lnTo>
                  <a:lnTo>
                    <a:pt x="9766" y="1563"/>
                  </a:lnTo>
                  <a:lnTo>
                    <a:pt x="9766" y="1580"/>
                  </a:lnTo>
                  <a:lnTo>
                    <a:pt x="9766" y="1580"/>
                  </a:lnTo>
                  <a:lnTo>
                    <a:pt x="9757" y="1607"/>
                  </a:lnTo>
                  <a:lnTo>
                    <a:pt x="9757" y="1607"/>
                  </a:lnTo>
                  <a:lnTo>
                    <a:pt x="9757" y="1607"/>
                  </a:lnTo>
                  <a:lnTo>
                    <a:pt x="9748" y="1625"/>
                  </a:lnTo>
                  <a:lnTo>
                    <a:pt x="9748" y="1625"/>
                  </a:lnTo>
                  <a:lnTo>
                    <a:pt x="9757" y="1633"/>
                  </a:lnTo>
                  <a:lnTo>
                    <a:pt x="9739" y="1642"/>
                  </a:lnTo>
                  <a:lnTo>
                    <a:pt x="9739" y="1642"/>
                  </a:lnTo>
                  <a:lnTo>
                    <a:pt x="9739" y="1651"/>
                  </a:lnTo>
                  <a:lnTo>
                    <a:pt x="9739" y="1651"/>
                  </a:lnTo>
                  <a:lnTo>
                    <a:pt x="9739" y="1660"/>
                  </a:lnTo>
                  <a:lnTo>
                    <a:pt x="9722" y="1669"/>
                  </a:lnTo>
                  <a:lnTo>
                    <a:pt x="9713" y="1669"/>
                  </a:lnTo>
                  <a:lnTo>
                    <a:pt x="9713" y="1669"/>
                  </a:lnTo>
                  <a:lnTo>
                    <a:pt x="9713" y="1669"/>
                  </a:lnTo>
                  <a:lnTo>
                    <a:pt x="9713" y="1669"/>
                  </a:lnTo>
                  <a:lnTo>
                    <a:pt x="9695" y="1669"/>
                  </a:lnTo>
                  <a:lnTo>
                    <a:pt x="9695" y="1669"/>
                  </a:lnTo>
                  <a:lnTo>
                    <a:pt x="9660" y="1686"/>
                  </a:lnTo>
                  <a:lnTo>
                    <a:pt x="9651" y="1686"/>
                  </a:lnTo>
                  <a:lnTo>
                    <a:pt x="9651" y="1704"/>
                  </a:lnTo>
                  <a:lnTo>
                    <a:pt x="9651" y="1704"/>
                  </a:lnTo>
                  <a:lnTo>
                    <a:pt x="9634" y="1722"/>
                  </a:lnTo>
                  <a:lnTo>
                    <a:pt x="9634" y="1722"/>
                  </a:lnTo>
                  <a:lnTo>
                    <a:pt x="9634" y="1722"/>
                  </a:lnTo>
                  <a:lnTo>
                    <a:pt x="9634" y="1722"/>
                  </a:lnTo>
                  <a:lnTo>
                    <a:pt x="9616" y="1730"/>
                  </a:lnTo>
                  <a:lnTo>
                    <a:pt x="9598" y="1757"/>
                  </a:lnTo>
                  <a:lnTo>
                    <a:pt x="9598" y="1757"/>
                  </a:lnTo>
                  <a:lnTo>
                    <a:pt x="9589" y="1766"/>
                  </a:lnTo>
                  <a:lnTo>
                    <a:pt x="9572" y="1783"/>
                  </a:lnTo>
                  <a:lnTo>
                    <a:pt x="9554" y="1792"/>
                  </a:lnTo>
                  <a:lnTo>
                    <a:pt x="9554" y="1792"/>
                  </a:lnTo>
                  <a:lnTo>
                    <a:pt x="9528" y="1810"/>
                  </a:lnTo>
                  <a:lnTo>
                    <a:pt x="9492" y="1845"/>
                  </a:lnTo>
                  <a:lnTo>
                    <a:pt x="9492" y="1845"/>
                  </a:lnTo>
                  <a:lnTo>
                    <a:pt x="9475" y="1863"/>
                  </a:lnTo>
                  <a:lnTo>
                    <a:pt x="9457" y="1881"/>
                  </a:lnTo>
                  <a:lnTo>
                    <a:pt x="9422" y="1889"/>
                  </a:lnTo>
                  <a:lnTo>
                    <a:pt x="9422" y="1889"/>
                  </a:lnTo>
                  <a:lnTo>
                    <a:pt x="9422" y="1898"/>
                  </a:lnTo>
                  <a:lnTo>
                    <a:pt x="9422" y="1898"/>
                  </a:lnTo>
                  <a:lnTo>
                    <a:pt x="9413" y="1898"/>
                  </a:lnTo>
                  <a:lnTo>
                    <a:pt x="9404" y="1907"/>
                  </a:lnTo>
                  <a:lnTo>
                    <a:pt x="9404" y="1907"/>
                  </a:lnTo>
                  <a:lnTo>
                    <a:pt x="9369" y="1907"/>
                  </a:lnTo>
                  <a:lnTo>
                    <a:pt x="9360" y="1907"/>
                  </a:lnTo>
                  <a:lnTo>
                    <a:pt x="9360" y="1907"/>
                  </a:lnTo>
                  <a:lnTo>
                    <a:pt x="9351" y="1916"/>
                  </a:lnTo>
                  <a:lnTo>
                    <a:pt x="9342" y="1925"/>
                  </a:lnTo>
                  <a:lnTo>
                    <a:pt x="9351" y="1942"/>
                  </a:lnTo>
                  <a:lnTo>
                    <a:pt x="9351" y="1942"/>
                  </a:lnTo>
                  <a:lnTo>
                    <a:pt x="9342" y="1960"/>
                  </a:lnTo>
                  <a:lnTo>
                    <a:pt x="9334" y="1978"/>
                  </a:lnTo>
                  <a:lnTo>
                    <a:pt x="9334" y="1978"/>
                  </a:lnTo>
                  <a:lnTo>
                    <a:pt x="9307" y="2013"/>
                  </a:lnTo>
                  <a:lnTo>
                    <a:pt x="9289" y="2048"/>
                  </a:lnTo>
                  <a:lnTo>
                    <a:pt x="9281" y="2075"/>
                  </a:lnTo>
                  <a:lnTo>
                    <a:pt x="9281" y="2110"/>
                  </a:lnTo>
                  <a:lnTo>
                    <a:pt x="9281" y="2110"/>
                  </a:lnTo>
                  <a:lnTo>
                    <a:pt x="9289" y="2207"/>
                  </a:lnTo>
                  <a:lnTo>
                    <a:pt x="9298" y="2269"/>
                  </a:lnTo>
                  <a:lnTo>
                    <a:pt x="9307" y="2322"/>
                  </a:lnTo>
                  <a:lnTo>
                    <a:pt x="9307" y="2322"/>
                  </a:lnTo>
                  <a:lnTo>
                    <a:pt x="9316" y="2322"/>
                  </a:lnTo>
                  <a:lnTo>
                    <a:pt x="9316" y="2322"/>
                  </a:lnTo>
                  <a:lnTo>
                    <a:pt x="9316" y="2348"/>
                  </a:lnTo>
                  <a:lnTo>
                    <a:pt x="9316" y="2348"/>
                  </a:lnTo>
                  <a:lnTo>
                    <a:pt x="9325" y="2366"/>
                  </a:lnTo>
                  <a:lnTo>
                    <a:pt x="9325" y="2366"/>
                  </a:lnTo>
                  <a:lnTo>
                    <a:pt x="9325" y="2393"/>
                  </a:lnTo>
                  <a:lnTo>
                    <a:pt x="9334" y="2410"/>
                  </a:lnTo>
                  <a:lnTo>
                    <a:pt x="9334" y="2410"/>
                  </a:lnTo>
                  <a:lnTo>
                    <a:pt x="9334" y="2428"/>
                  </a:lnTo>
                  <a:lnTo>
                    <a:pt x="9334" y="2437"/>
                  </a:lnTo>
                  <a:lnTo>
                    <a:pt x="9334" y="2437"/>
                  </a:lnTo>
                  <a:lnTo>
                    <a:pt x="9342" y="2445"/>
                  </a:lnTo>
                  <a:lnTo>
                    <a:pt x="9351" y="2454"/>
                  </a:lnTo>
                  <a:lnTo>
                    <a:pt x="9351" y="2454"/>
                  </a:lnTo>
                  <a:lnTo>
                    <a:pt x="9360" y="2454"/>
                  </a:lnTo>
                  <a:lnTo>
                    <a:pt x="9369" y="2454"/>
                  </a:lnTo>
                  <a:lnTo>
                    <a:pt x="9395" y="2428"/>
                  </a:lnTo>
                  <a:lnTo>
                    <a:pt x="9395" y="2428"/>
                  </a:lnTo>
                  <a:lnTo>
                    <a:pt x="9395" y="2419"/>
                  </a:lnTo>
                  <a:lnTo>
                    <a:pt x="9395" y="2419"/>
                  </a:lnTo>
                  <a:lnTo>
                    <a:pt x="9404" y="2410"/>
                  </a:lnTo>
                  <a:lnTo>
                    <a:pt x="9404" y="2410"/>
                  </a:lnTo>
                  <a:lnTo>
                    <a:pt x="9413" y="2401"/>
                  </a:lnTo>
                  <a:lnTo>
                    <a:pt x="9413" y="2401"/>
                  </a:lnTo>
                  <a:lnTo>
                    <a:pt x="9431" y="2384"/>
                  </a:lnTo>
                  <a:lnTo>
                    <a:pt x="9431" y="2384"/>
                  </a:lnTo>
                  <a:lnTo>
                    <a:pt x="9439" y="2375"/>
                  </a:lnTo>
                  <a:lnTo>
                    <a:pt x="9439" y="2375"/>
                  </a:lnTo>
                  <a:lnTo>
                    <a:pt x="9439" y="2375"/>
                  </a:lnTo>
                  <a:lnTo>
                    <a:pt x="9439" y="2375"/>
                  </a:lnTo>
                  <a:lnTo>
                    <a:pt x="9457" y="2348"/>
                  </a:lnTo>
                  <a:lnTo>
                    <a:pt x="9457" y="2322"/>
                  </a:lnTo>
                  <a:lnTo>
                    <a:pt x="9457" y="2313"/>
                  </a:lnTo>
                  <a:lnTo>
                    <a:pt x="9457" y="2313"/>
                  </a:lnTo>
                  <a:lnTo>
                    <a:pt x="9466" y="2304"/>
                  </a:lnTo>
                  <a:lnTo>
                    <a:pt x="9466" y="2304"/>
                  </a:lnTo>
                  <a:lnTo>
                    <a:pt x="9484" y="2295"/>
                  </a:lnTo>
                  <a:lnTo>
                    <a:pt x="9492" y="2287"/>
                  </a:lnTo>
                  <a:lnTo>
                    <a:pt x="9492" y="2287"/>
                  </a:lnTo>
                  <a:lnTo>
                    <a:pt x="9519" y="2287"/>
                  </a:lnTo>
                  <a:lnTo>
                    <a:pt x="9528" y="2287"/>
                  </a:lnTo>
                  <a:lnTo>
                    <a:pt x="9528" y="2287"/>
                  </a:lnTo>
                  <a:lnTo>
                    <a:pt x="9536" y="2278"/>
                  </a:lnTo>
                  <a:lnTo>
                    <a:pt x="9545" y="2269"/>
                  </a:lnTo>
                  <a:lnTo>
                    <a:pt x="9545" y="2269"/>
                  </a:lnTo>
                  <a:lnTo>
                    <a:pt x="9536" y="2251"/>
                  </a:lnTo>
                  <a:lnTo>
                    <a:pt x="9536" y="2251"/>
                  </a:lnTo>
                  <a:lnTo>
                    <a:pt x="9536" y="2242"/>
                  </a:lnTo>
                  <a:lnTo>
                    <a:pt x="9536" y="2242"/>
                  </a:lnTo>
                  <a:lnTo>
                    <a:pt x="9528" y="2225"/>
                  </a:lnTo>
                  <a:lnTo>
                    <a:pt x="9528" y="2225"/>
                  </a:lnTo>
                  <a:lnTo>
                    <a:pt x="9536" y="2216"/>
                  </a:lnTo>
                  <a:lnTo>
                    <a:pt x="9572" y="2198"/>
                  </a:lnTo>
                  <a:lnTo>
                    <a:pt x="9572" y="2198"/>
                  </a:lnTo>
                  <a:lnTo>
                    <a:pt x="9572" y="2189"/>
                  </a:lnTo>
                  <a:lnTo>
                    <a:pt x="9572" y="2189"/>
                  </a:lnTo>
                  <a:lnTo>
                    <a:pt x="9581" y="2189"/>
                  </a:lnTo>
                  <a:lnTo>
                    <a:pt x="9581" y="2189"/>
                  </a:lnTo>
                  <a:lnTo>
                    <a:pt x="9607" y="2181"/>
                  </a:lnTo>
                  <a:lnTo>
                    <a:pt x="9607" y="2181"/>
                  </a:lnTo>
                  <a:lnTo>
                    <a:pt x="9625" y="2189"/>
                  </a:lnTo>
                  <a:lnTo>
                    <a:pt x="9625" y="2189"/>
                  </a:lnTo>
                  <a:lnTo>
                    <a:pt x="9642" y="2181"/>
                  </a:lnTo>
                  <a:lnTo>
                    <a:pt x="9651" y="2172"/>
                  </a:lnTo>
                  <a:lnTo>
                    <a:pt x="9651" y="2172"/>
                  </a:lnTo>
                  <a:lnTo>
                    <a:pt x="9660" y="2163"/>
                  </a:lnTo>
                  <a:lnTo>
                    <a:pt x="9660" y="2154"/>
                  </a:lnTo>
                  <a:lnTo>
                    <a:pt x="9660" y="2154"/>
                  </a:lnTo>
                  <a:lnTo>
                    <a:pt x="9660" y="2137"/>
                  </a:lnTo>
                  <a:lnTo>
                    <a:pt x="9651" y="2119"/>
                  </a:lnTo>
                  <a:lnTo>
                    <a:pt x="9651" y="2119"/>
                  </a:lnTo>
                  <a:lnTo>
                    <a:pt x="9642" y="2110"/>
                  </a:lnTo>
                  <a:lnTo>
                    <a:pt x="9642" y="2110"/>
                  </a:lnTo>
                  <a:lnTo>
                    <a:pt x="9642" y="2110"/>
                  </a:lnTo>
                  <a:lnTo>
                    <a:pt x="9642" y="2110"/>
                  </a:lnTo>
                  <a:lnTo>
                    <a:pt x="9651" y="2101"/>
                  </a:lnTo>
                  <a:lnTo>
                    <a:pt x="9651" y="2101"/>
                  </a:lnTo>
                  <a:lnTo>
                    <a:pt x="9660" y="2075"/>
                  </a:lnTo>
                  <a:lnTo>
                    <a:pt x="9678" y="2057"/>
                  </a:lnTo>
                  <a:lnTo>
                    <a:pt x="9678" y="2057"/>
                  </a:lnTo>
                  <a:lnTo>
                    <a:pt x="9686" y="2057"/>
                  </a:lnTo>
                  <a:lnTo>
                    <a:pt x="9686" y="2057"/>
                  </a:lnTo>
                  <a:lnTo>
                    <a:pt x="9695" y="2057"/>
                  </a:lnTo>
                  <a:lnTo>
                    <a:pt x="9695" y="2057"/>
                  </a:lnTo>
                  <a:lnTo>
                    <a:pt x="9695" y="2057"/>
                  </a:lnTo>
                  <a:lnTo>
                    <a:pt x="9695" y="2057"/>
                  </a:lnTo>
                  <a:lnTo>
                    <a:pt x="9695" y="2057"/>
                  </a:lnTo>
                  <a:lnTo>
                    <a:pt x="9704" y="2066"/>
                  </a:lnTo>
                  <a:lnTo>
                    <a:pt x="9704" y="2066"/>
                  </a:lnTo>
                  <a:lnTo>
                    <a:pt x="9713" y="2057"/>
                  </a:lnTo>
                  <a:lnTo>
                    <a:pt x="9731" y="2048"/>
                  </a:lnTo>
                  <a:lnTo>
                    <a:pt x="9731" y="2048"/>
                  </a:lnTo>
                  <a:lnTo>
                    <a:pt x="9731" y="2039"/>
                  </a:lnTo>
                  <a:lnTo>
                    <a:pt x="9731" y="2031"/>
                  </a:lnTo>
                  <a:lnTo>
                    <a:pt x="9731" y="2031"/>
                  </a:lnTo>
                  <a:lnTo>
                    <a:pt x="9731" y="2022"/>
                  </a:lnTo>
                  <a:lnTo>
                    <a:pt x="9731" y="2022"/>
                  </a:lnTo>
                  <a:lnTo>
                    <a:pt x="9713" y="2004"/>
                  </a:lnTo>
                  <a:lnTo>
                    <a:pt x="9695" y="2004"/>
                  </a:lnTo>
                  <a:lnTo>
                    <a:pt x="9695" y="2004"/>
                  </a:lnTo>
                  <a:lnTo>
                    <a:pt x="9695" y="2004"/>
                  </a:lnTo>
                  <a:lnTo>
                    <a:pt x="9695" y="1978"/>
                  </a:lnTo>
                  <a:lnTo>
                    <a:pt x="9695" y="1969"/>
                  </a:lnTo>
                  <a:lnTo>
                    <a:pt x="9713" y="1960"/>
                  </a:lnTo>
                  <a:lnTo>
                    <a:pt x="9713" y="1960"/>
                  </a:lnTo>
                  <a:lnTo>
                    <a:pt x="9713" y="1951"/>
                  </a:lnTo>
                  <a:lnTo>
                    <a:pt x="9722" y="1942"/>
                  </a:lnTo>
                  <a:lnTo>
                    <a:pt x="9722" y="1942"/>
                  </a:lnTo>
                  <a:lnTo>
                    <a:pt x="9731" y="1933"/>
                  </a:lnTo>
                  <a:lnTo>
                    <a:pt x="9731" y="1925"/>
                  </a:lnTo>
                  <a:lnTo>
                    <a:pt x="9731" y="1925"/>
                  </a:lnTo>
                  <a:lnTo>
                    <a:pt x="9713" y="1916"/>
                  </a:lnTo>
                  <a:lnTo>
                    <a:pt x="9713" y="1916"/>
                  </a:lnTo>
                  <a:lnTo>
                    <a:pt x="9704" y="1907"/>
                  </a:lnTo>
                  <a:lnTo>
                    <a:pt x="9686" y="1907"/>
                  </a:lnTo>
                  <a:lnTo>
                    <a:pt x="9686" y="1907"/>
                  </a:lnTo>
                  <a:lnTo>
                    <a:pt x="9669" y="1916"/>
                  </a:lnTo>
                  <a:lnTo>
                    <a:pt x="9669" y="1916"/>
                  </a:lnTo>
                  <a:lnTo>
                    <a:pt x="9660" y="1916"/>
                  </a:lnTo>
                  <a:lnTo>
                    <a:pt x="9660" y="1916"/>
                  </a:lnTo>
                  <a:lnTo>
                    <a:pt x="9660" y="1889"/>
                  </a:lnTo>
                  <a:lnTo>
                    <a:pt x="9669" y="1872"/>
                  </a:lnTo>
                  <a:lnTo>
                    <a:pt x="9669" y="1872"/>
                  </a:lnTo>
                  <a:lnTo>
                    <a:pt x="9686" y="1854"/>
                  </a:lnTo>
                  <a:lnTo>
                    <a:pt x="9686" y="1854"/>
                  </a:lnTo>
                  <a:lnTo>
                    <a:pt x="9695" y="1845"/>
                  </a:lnTo>
                  <a:lnTo>
                    <a:pt x="9695" y="1845"/>
                  </a:lnTo>
                  <a:lnTo>
                    <a:pt x="9713" y="1828"/>
                  </a:lnTo>
                  <a:lnTo>
                    <a:pt x="9713" y="1828"/>
                  </a:lnTo>
                  <a:lnTo>
                    <a:pt x="9713" y="1819"/>
                  </a:lnTo>
                  <a:lnTo>
                    <a:pt x="9713" y="1819"/>
                  </a:lnTo>
                  <a:lnTo>
                    <a:pt x="9731" y="1792"/>
                  </a:lnTo>
                  <a:lnTo>
                    <a:pt x="9748" y="1775"/>
                  </a:lnTo>
                  <a:lnTo>
                    <a:pt x="9748" y="1775"/>
                  </a:lnTo>
                  <a:lnTo>
                    <a:pt x="9757" y="1757"/>
                  </a:lnTo>
                  <a:lnTo>
                    <a:pt x="9757" y="1757"/>
                  </a:lnTo>
                  <a:lnTo>
                    <a:pt x="9757" y="1757"/>
                  </a:lnTo>
                  <a:lnTo>
                    <a:pt x="9757" y="1757"/>
                  </a:lnTo>
                  <a:lnTo>
                    <a:pt x="9757" y="1748"/>
                  </a:lnTo>
                  <a:lnTo>
                    <a:pt x="9757" y="1748"/>
                  </a:lnTo>
                  <a:lnTo>
                    <a:pt x="9766" y="1748"/>
                  </a:lnTo>
                  <a:lnTo>
                    <a:pt x="9801" y="1748"/>
                  </a:lnTo>
                  <a:lnTo>
                    <a:pt x="9801" y="1748"/>
                  </a:lnTo>
                  <a:lnTo>
                    <a:pt x="9810" y="1766"/>
                  </a:lnTo>
                  <a:lnTo>
                    <a:pt x="9810" y="1766"/>
                  </a:lnTo>
                  <a:lnTo>
                    <a:pt x="9819" y="1766"/>
                  </a:lnTo>
                  <a:lnTo>
                    <a:pt x="9828" y="1766"/>
                  </a:lnTo>
                  <a:lnTo>
                    <a:pt x="9828" y="1766"/>
                  </a:lnTo>
                  <a:lnTo>
                    <a:pt x="9845" y="1739"/>
                  </a:lnTo>
                  <a:lnTo>
                    <a:pt x="9854" y="1730"/>
                  </a:lnTo>
                  <a:lnTo>
                    <a:pt x="9854" y="1730"/>
                  </a:lnTo>
                  <a:lnTo>
                    <a:pt x="9863" y="1722"/>
                  </a:lnTo>
                  <a:lnTo>
                    <a:pt x="9881" y="1713"/>
                  </a:lnTo>
                  <a:lnTo>
                    <a:pt x="9881" y="1713"/>
                  </a:lnTo>
                  <a:lnTo>
                    <a:pt x="9881" y="1730"/>
                  </a:lnTo>
                  <a:lnTo>
                    <a:pt x="9881" y="1748"/>
                  </a:lnTo>
                  <a:lnTo>
                    <a:pt x="9881" y="1748"/>
                  </a:lnTo>
                  <a:lnTo>
                    <a:pt x="9889" y="1757"/>
                  </a:lnTo>
                  <a:lnTo>
                    <a:pt x="9889" y="1757"/>
                  </a:lnTo>
                  <a:lnTo>
                    <a:pt x="9889" y="1757"/>
                  </a:lnTo>
                  <a:lnTo>
                    <a:pt x="9907" y="1766"/>
                  </a:lnTo>
                  <a:lnTo>
                    <a:pt x="9916" y="1757"/>
                  </a:lnTo>
                  <a:lnTo>
                    <a:pt x="9916" y="1757"/>
                  </a:lnTo>
                  <a:lnTo>
                    <a:pt x="9916" y="1757"/>
                  </a:lnTo>
                  <a:lnTo>
                    <a:pt x="9942" y="1730"/>
                  </a:lnTo>
                  <a:lnTo>
                    <a:pt x="9942" y="1730"/>
                  </a:lnTo>
                  <a:lnTo>
                    <a:pt x="9969" y="1722"/>
                  </a:lnTo>
                  <a:lnTo>
                    <a:pt x="9995" y="1713"/>
                  </a:lnTo>
                  <a:lnTo>
                    <a:pt x="10031" y="1713"/>
                  </a:lnTo>
                  <a:lnTo>
                    <a:pt x="10031" y="1713"/>
                  </a:lnTo>
                  <a:lnTo>
                    <a:pt x="10084" y="1713"/>
                  </a:lnTo>
                  <a:lnTo>
                    <a:pt x="10084" y="1713"/>
                  </a:lnTo>
                  <a:lnTo>
                    <a:pt x="10101" y="1739"/>
                  </a:lnTo>
                  <a:lnTo>
                    <a:pt x="10101" y="1739"/>
                  </a:lnTo>
                  <a:lnTo>
                    <a:pt x="10110" y="1748"/>
                  </a:lnTo>
                  <a:lnTo>
                    <a:pt x="10110" y="1748"/>
                  </a:lnTo>
                  <a:lnTo>
                    <a:pt x="10128" y="1748"/>
                  </a:lnTo>
                  <a:lnTo>
                    <a:pt x="10128" y="1748"/>
                  </a:lnTo>
                  <a:lnTo>
                    <a:pt x="10136" y="1748"/>
                  </a:lnTo>
                  <a:lnTo>
                    <a:pt x="10145" y="1730"/>
                  </a:lnTo>
                  <a:lnTo>
                    <a:pt x="10145" y="1730"/>
                  </a:lnTo>
                  <a:lnTo>
                    <a:pt x="10145" y="1730"/>
                  </a:lnTo>
                  <a:lnTo>
                    <a:pt x="10145" y="1730"/>
                  </a:lnTo>
                  <a:lnTo>
                    <a:pt x="10145" y="1730"/>
                  </a:lnTo>
                  <a:lnTo>
                    <a:pt x="10154" y="1722"/>
                  </a:lnTo>
                  <a:lnTo>
                    <a:pt x="10154" y="1722"/>
                  </a:lnTo>
                  <a:lnTo>
                    <a:pt x="10189" y="1704"/>
                  </a:lnTo>
                  <a:lnTo>
                    <a:pt x="10234" y="1677"/>
                  </a:lnTo>
                  <a:lnTo>
                    <a:pt x="10234" y="1677"/>
                  </a:lnTo>
                  <a:lnTo>
                    <a:pt x="10242" y="1677"/>
                  </a:lnTo>
                  <a:lnTo>
                    <a:pt x="10242" y="1677"/>
                  </a:lnTo>
                  <a:lnTo>
                    <a:pt x="10251" y="1669"/>
                  </a:lnTo>
                  <a:lnTo>
                    <a:pt x="10251" y="1669"/>
                  </a:lnTo>
                  <a:lnTo>
                    <a:pt x="10260" y="1660"/>
                  </a:lnTo>
                  <a:lnTo>
                    <a:pt x="10269" y="1651"/>
                  </a:lnTo>
                  <a:lnTo>
                    <a:pt x="10269" y="1651"/>
                  </a:lnTo>
                  <a:lnTo>
                    <a:pt x="10278" y="1642"/>
                  </a:lnTo>
                  <a:lnTo>
                    <a:pt x="10278" y="1642"/>
                  </a:lnTo>
                  <a:lnTo>
                    <a:pt x="10295" y="1642"/>
                  </a:lnTo>
                  <a:lnTo>
                    <a:pt x="10295" y="1633"/>
                  </a:lnTo>
                  <a:lnTo>
                    <a:pt x="10295" y="1633"/>
                  </a:lnTo>
                  <a:lnTo>
                    <a:pt x="10304" y="1633"/>
                  </a:lnTo>
                  <a:lnTo>
                    <a:pt x="10304" y="1633"/>
                  </a:lnTo>
                  <a:lnTo>
                    <a:pt x="10331" y="1616"/>
                  </a:lnTo>
                  <a:lnTo>
                    <a:pt x="10392" y="1589"/>
                  </a:lnTo>
                  <a:lnTo>
                    <a:pt x="10392" y="1589"/>
                  </a:lnTo>
                  <a:lnTo>
                    <a:pt x="10463" y="1572"/>
                  </a:lnTo>
                  <a:lnTo>
                    <a:pt x="10516" y="1545"/>
                  </a:lnTo>
                  <a:lnTo>
                    <a:pt x="10516" y="1545"/>
                  </a:lnTo>
                  <a:lnTo>
                    <a:pt x="10516" y="1527"/>
                  </a:lnTo>
                  <a:lnTo>
                    <a:pt x="10516" y="1527"/>
                  </a:lnTo>
                  <a:lnTo>
                    <a:pt x="10516" y="1527"/>
                  </a:lnTo>
                  <a:lnTo>
                    <a:pt x="10525" y="1527"/>
                  </a:lnTo>
                  <a:lnTo>
                    <a:pt x="10525" y="1527"/>
                  </a:lnTo>
                  <a:lnTo>
                    <a:pt x="10542" y="1536"/>
                  </a:lnTo>
                  <a:lnTo>
                    <a:pt x="10542" y="1536"/>
                  </a:lnTo>
                  <a:lnTo>
                    <a:pt x="10542" y="1536"/>
                  </a:lnTo>
                  <a:lnTo>
                    <a:pt x="10542" y="1536"/>
                  </a:lnTo>
                  <a:lnTo>
                    <a:pt x="10560" y="1545"/>
                  </a:lnTo>
                  <a:lnTo>
                    <a:pt x="10578" y="1545"/>
                  </a:lnTo>
                  <a:lnTo>
                    <a:pt x="10578" y="1545"/>
                  </a:lnTo>
                  <a:lnTo>
                    <a:pt x="10595" y="1545"/>
                  </a:lnTo>
                  <a:lnTo>
                    <a:pt x="10595" y="1545"/>
                  </a:lnTo>
                  <a:lnTo>
                    <a:pt x="10613" y="1554"/>
                  </a:lnTo>
                  <a:lnTo>
                    <a:pt x="10613" y="1554"/>
                  </a:lnTo>
                  <a:lnTo>
                    <a:pt x="10631" y="1554"/>
                  </a:lnTo>
                  <a:lnTo>
                    <a:pt x="10648" y="1536"/>
                  </a:lnTo>
                  <a:lnTo>
                    <a:pt x="10648" y="1536"/>
                  </a:lnTo>
                  <a:lnTo>
                    <a:pt x="10666" y="1519"/>
                  </a:lnTo>
                  <a:lnTo>
                    <a:pt x="10657" y="1501"/>
                  </a:lnTo>
                  <a:lnTo>
                    <a:pt x="10657" y="1501"/>
                  </a:lnTo>
                  <a:lnTo>
                    <a:pt x="10657" y="1492"/>
                  </a:lnTo>
                  <a:lnTo>
                    <a:pt x="10657" y="1492"/>
                  </a:lnTo>
                  <a:lnTo>
                    <a:pt x="10648" y="1483"/>
                  </a:lnTo>
                  <a:lnTo>
                    <a:pt x="10648" y="1483"/>
                  </a:lnTo>
                  <a:lnTo>
                    <a:pt x="10648" y="1474"/>
                  </a:lnTo>
                  <a:lnTo>
                    <a:pt x="10631" y="1457"/>
                  </a:lnTo>
                  <a:lnTo>
                    <a:pt x="10631" y="1457"/>
                  </a:lnTo>
                  <a:lnTo>
                    <a:pt x="10631" y="1457"/>
                  </a:lnTo>
                  <a:lnTo>
                    <a:pt x="10631" y="1457"/>
                  </a:lnTo>
                  <a:lnTo>
                    <a:pt x="10622" y="1448"/>
                  </a:lnTo>
                  <a:lnTo>
                    <a:pt x="10622" y="1439"/>
                  </a:lnTo>
                  <a:lnTo>
                    <a:pt x="10622" y="1439"/>
                  </a:lnTo>
                  <a:lnTo>
                    <a:pt x="10622" y="1430"/>
                  </a:lnTo>
                  <a:lnTo>
                    <a:pt x="10622" y="1430"/>
                  </a:lnTo>
                  <a:lnTo>
                    <a:pt x="10604" y="1404"/>
                  </a:lnTo>
                  <a:lnTo>
                    <a:pt x="10586" y="1377"/>
                  </a:lnTo>
                  <a:lnTo>
                    <a:pt x="10586" y="1377"/>
                  </a:lnTo>
                  <a:lnTo>
                    <a:pt x="10569" y="1377"/>
                  </a:lnTo>
                  <a:lnTo>
                    <a:pt x="10569" y="1377"/>
                  </a:lnTo>
                  <a:lnTo>
                    <a:pt x="10551" y="1369"/>
                  </a:lnTo>
                  <a:lnTo>
                    <a:pt x="10551" y="1369"/>
                  </a:lnTo>
                  <a:lnTo>
                    <a:pt x="10551" y="1369"/>
                  </a:lnTo>
                  <a:lnTo>
                    <a:pt x="10551" y="1369"/>
                  </a:lnTo>
                  <a:lnTo>
                    <a:pt x="10542" y="1369"/>
                  </a:lnTo>
                  <a:lnTo>
                    <a:pt x="10542" y="1351"/>
                  </a:lnTo>
                  <a:lnTo>
                    <a:pt x="10542" y="1351"/>
                  </a:lnTo>
                  <a:lnTo>
                    <a:pt x="10542" y="1342"/>
                  </a:lnTo>
                  <a:lnTo>
                    <a:pt x="10534" y="1333"/>
                  </a:lnTo>
                  <a:lnTo>
                    <a:pt x="10534" y="1333"/>
                  </a:lnTo>
                  <a:lnTo>
                    <a:pt x="10525" y="1333"/>
                  </a:lnTo>
                  <a:lnTo>
                    <a:pt x="10516" y="1342"/>
                  </a:lnTo>
                  <a:lnTo>
                    <a:pt x="10516" y="1342"/>
                  </a:lnTo>
                  <a:lnTo>
                    <a:pt x="10498" y="1342"/>
                  </a:lnTo>
                  <a:lnTo>
                    <a:pt x="10498" y="1342"/>
                  </a:lnTo>
                  <a:lnTo>
                    <a:pt x="10489" y="1342"/>
                  </a:lnTo>
                  <a:lnTo>
                    <a:pt x="10481" y="1333"/>
                  </a:lnTo>
                  <a:lnTo>
                    <a:pt x="10481" y="1333"/>
                  </a:lnTo>
                  <a:lnTo>
                    <a:pt x="10481" y="1333"/>
                  </a:lnTo>
                  <a:lnTo>
                    <a:pt x="10481" y="1333"/>
                  </a:lnTo>
                  <a:lnTo>
                    <a:pt x="10507" y="1324"/>
                  </a:lnTo>
                  <a:lnTo>
                    <a:pt x="10507" y="1324"/>
                  </a:lnTo>
                  <a:lnTo>
                    <a:pt x="10516" y="1324"/>
                  </a:lnTo>
                  <a:lnTo>
                    <a:pt x="10516" y="1324"/>
                  </a:lnTo>
                  <a:lnTo>
                    <a:pt x="10525" y="1333"/>
                  </a:lnTo>
                  <a:lnTo>
                    <a:pt x="10525" y="1333"/>
                  </a:lnTo>
                  <a:lnTo>
                    <a:pt x="10542" y="1342"/>
                  </a:lnTo>
                  <a:lnTo>
                    <a:pt x="10542" y="1342"/>
                  </a:lnTo>
                  <a:lnTo>
                    <a:pt x="10560" y="1351"/>
                  </a:lnTo>
                  <a:lnTo>
                    <a:pt x="10560" y="1351"/>
                  </a:lnTo>
                  <a:lnTo>
                    <a:pt x="10569" y="1360"/>
                  </a:lnTo>
                  <a:lnTo>
                    <a:pt x="10586" y="1360"/>
                  </a:lnTo>
                  <a:lnTo>
                    <a:pt x="10586" y="1360"/>
                  </a:lnTo>
                  <a:lnTo>
                    <a:pt x="10613" y="1351"/>
                  </a:lnTo>
                  <a:lnTo>
                    <a:pt x="10631" y="1351"/>
                  </a:lnTo>
                  <a:lnTo>
                    <a:pt x="10631" y="1351"/>
                  </a:lnTo>
                  <a:lnTo>
                    <a:pt x="10639" y="1342"/>
                  </a:lnTo>
                  <a:lnTo>
                    <a:pt x="10639" y="1342"/>
                  </a:lnTo>
                  <a:lnTo>
                    <a:pt x="10639" y="1342"/>
                  </a:lnTo>
                  <a:lnTo>
                    <a:pt x="10639" y="1342"/>
                  </a:lnTo>
                  <a:lnTo>
                    <a:pt x="10675" y="1333"/>
                  </a:lnTo>
                  <a:lnTo>
                    <a:pt x="10701" y="1316"/>
                  </a:lnTo>
                  <a:lnTo>
                    <a:pt x="10701" y="1316"/>
                  </a:lnTo>
                  <a:lnTo>
                    <a:pt x="10710" y="1307"/>
                  </a:lnTo>
                  <a:lnTo>
                    <a:pt x="10710" y="1298"/>
                  </a:lnTo>
                  <a:lnTo>
                    <a:pt x="10710" y="1298"/>
                  </a:lnTo>
                  <a:lnTo>
                    <a:pt x="10710" y="1289"/>
                  </a:lnTo>
                  <a:lnTo>
                    <a:pt x="10710" y="1289"/>
                  </a:lnTo>
                  <a:lnTo>
                    <a:pt x="10719" y="1289"/>
                  </a:lnTo>
                  <a:lnTo>
                    <a:pt x="10719" y="1289"/>
                  </a:lnTo>
                  <a:lnTo>
                    <a:pt x="10728" y="1280"/>
                  </a:lnTo>
                  <a:lnTo>
                    <a:pt x="10728" y="1271"/>
                  </a:lnTo>
                  <a:lnTo>
                    <a:pt x="10728" y="1271"/>
                  </a:lnTo>
                  <a:lnTo>
                    <a:pt x="10728" y="1254"/>
                  </a:lnTo>
                  <a:lnTo>
                    <a:pt x="10719" y="1245"/>
                  </a:lnTo>
                  <a:lnTo>
                    <a:pt x="10719" y="1245"/>
                  </a:lnTo>
                  <a:lnTo>
                    <a:pt x="10710" y="1236"/>
                  </a:lnTo>
                  <a:lnTo>
                    <a:pt x="10710" y="1236"/>
                  </a:lnTo>
                  <a:lnTo>
                    <a:pt x="10701" y="1236"/>
                  </a:lnTo>
                  <a:lnTo>
                    <a:pt x="10701" y="1236"/>
                  </a:lnTo>
                  <a:lnTo>
                    <a:pt x="10701" y="1227"/>
                  </a:lnTo>
                  <a:lnTo>
                    <a:pt x="10701" y="1227"/>
                  </a:lnTo>
                  <a:lnTo>
                    <a:pt x="10710" y="1227"/>
                  </a:lnTo>
                  <a:lnTo>
                    <a:pt x="10710" y="1227"/>
                  </a:lnTo>
                  <a:lnTo>
                    <a:pt x="10728" y="1227"/>
                  </a:lnTo>
                  <a:lnTo>
                    <a:pt x="10728" y="1210"/>
                  </a:lnTo>
                  <a:lnTo>
                    <a:pt x="10728" y="1210"/>
                  </a:lnTo>
                  <a:lnTo>
                    <a:pt x="10728" y="1210"/>
                  </a:lnTo>
                  <a:lnTo>
                    <a:pt x="10754" y="1210"/>
                  </a:lnTo>
                  <a:lnTo>
                    <a:pt x="10754" y="1210"/>
                  </a:lnTo>
                  <a:lnTo>
                    <a:pt x="10745" y="1218"/>
                  </a:lnTo>
                  <a:lnTo>
                    <a:pt x="10745" y="1218"/>
                  </a:lnTo>
                  <a:lnTo>
                    <a:pt x="10745" y="1236"/>
                  </a:lnTo>
                  <a:lnTo>
                    <a:pt x="10745" y="1236"/>
                  </a:lnTo>
                  <a:lnTo>
                    <a:pt x="10745" y="1245"/>
                  </a:lnTo>
                  <a:lnTo>
                    <a:pt x="10763" y="1263"/>
                  </a:lnTo>
                  <a:lnTo>
                    <a:pt x="10763" y="1271"/>
                  </a:lnTo>
                  <a:lnTo>
                    <a:pt x="10763" y="1271"/>
                  </a:lnTo>
                  <a:lnTo>
                    <a:pt x="10781" y="1280"/>
                  </a:lnTo>
                  <a:lnTo>
                    <a:pt x="10798" y="1280"/>
                  </a:lnTo>
                  <a:lnTo>
                    <a:pt x="10798" y="1280"/>
                  </a:lnTo>
                  <a:lnTo>
                    <a:pt x="10816" y="1280"/>
                  </a:lnTo>
                  <a:lnTo>
                    <a:pt x="10833" y="1271"/>
                  </a:lnTo>
                  <a:lnTo>
                    <a:pt x="10833" y="1271"/>
                  </a:lnTo>
                  <a:lnTo>
                    <a:pt x="10842" y="1271"/>
                  </a:lnTo>
                  <a:lnTo>
                    <a:pt x="10842" y="1271"/>
                  </a:lnTo>
                  <a:lnTo>
                    <a:pt x="10851" y="1271"/>
                  </a:lnTo>
                  <a:lnTo>
                    <a:pt x="10851" y="1271"/>
                  </a:lnTo>
                  <a:lnTo>
                    <a:pt x="10886" y="1280"/>
                  </a:lnTo>
                  <a:lnTo>
                    <a:pt x="10913" y="1298"/>
                  </a:lnTo>
                  <a:lnTo>
                    <a:pt x="10913" y="1298"/>
                  </a:lnTo>
                  <a:lnTo>
                    <a:pt x="10913" y="1298"/>
                  </a:lnTo>
                  <a:lnTo>
                    <a:pt x="10913" y="1307"/>
                  </a:lnTo>
                  <a:lnTo>
                    <a:pt x="10913" y="1307"/>
                  </a:lnTo>
                  <a:lnTo>
                    <a:pt x="10931" y="1324"/>
                  </a:lnTo>
                  <a:lnTo>
                    <a:pt x="10939" y="1342"/>
                  </a:lnTo>
                  <a:lnTo>
                    <a:pt x="10957" y="1351"/>
                  </a:lnTo>
                  <a:lnTo>
                    <a:pt x="10966" y="1351"/>
                  </a:lnTo>
                  <a:lnTo>
                    <a:pt x="10966" y="1351"/>
                  </a:lnTo>
                  <a:lnTo>
                    <a:pt x="10992" y="1360"/>
                  </a:lnTo>
                  <a:lnTo>
                    <a:pt x="10992" y="1360"/>
                  </a:lnTo>
                  <a:lnTo>
                    <a:pt x="11001" y="1360"/>
                  </a:lnTo>
                  <a:lnTo>
                    <a:pt x="11001" y="1360"/>
                  </a:lnTo>
                  <a:lnTo>
                    <a:pt x="11010" y="1369"/>
                  </a:lnTo>
                  <a:lnTo>
                    <a:pt x="11010" y="1369"/>
                  </a:lnTo>
                  <a:lnTo>
                    <a:pt x="11028" y="1377"/>
                  </a:lnTo>
                  <a:lnTo>
                    <a:pt x="11036" y="1386"/>
                  </a:lnTo>
                  <a:lnTo>
                    <a:pt x="11045" y="1386"/>
                  </a:lnTo>
                  <a:lnTo>
                    <a:pt x="11045" y="1386"/>
                  </a:lnTo>
                  <a:lnTo>
                    <a:pt x="11054" y="1386"/>
                  </a:lnTo>
                  <a:lnTo>
                    <a:pt x="11054" y="1386"/>
                  </a:lnTo>
                  <a:lnTo>
                    <a:pt x="11063" y="1386"/>
                  </a:lnTo>
                  <a:lnTo>
                    <a:pt x="11063" y="1386"/>
                  </a:lnTo>
                  <a:lnTo>
                    <a:pt x="11063" y="1386"/>
                  </a:lnTo>
                  <a:lnTo>
                    <a:pt x="11072" y="1395"/>
                  </a:lnTo>
                  <a:lnTo>
                    <a:pt x="11089" y="1386"/>
                  </a:lnTo>
                  <a:lnTo>
                    <a:pt x="11089" y="1386"/>
                  </a:lnTo>
                  <a:lnTo>
                    <a:pt x="11089" y="1386"/>
                  </a:lnTo>
                  <a:lnTo>
                    <a:pt x="11089" y="1386"/>
                  </a:lnTo>
                  <a:lnTo>
                    <a:pt x="11098" y="1386"/>
                  </a:lnTo>
                  <a:lnTo>
                    <a:pt x="11107" y="1386"/>
                  </a:lnTo>
                  <a:lnTo>
                    <a:pt x="11107" y="1386"/>
                  </a:lnTo>
                  <a:lnTo>
                    <a:pt x="11116" y="1386"/>
                  </a:lnTo>
                  <a:lnTo>
                    <a:pt x="11116" y="1377"/>
                  </a:lnTo>
                  <a:lnTo>
                    <a:pt x="11116" y="1377"/>
                  </a:lnTo>
                  <a:lnTo>
                    <a:pt x="11125" y="1369"/>
                  </a:lnTo>
                  <a:lnTo>
                    <a:pt x="11116" y="1360"/>
                  </a:lnTo>
                  <a:lnTo>
                    <a:pt x="11116" y="1360"/>
                  </a:lnTo>
                  <a:lnTo>
                    <a:pt x="11116" y="1351"/>
                  </a:lnTo>
                  <a:lnTo>
                    <a:pt x="11116" y="1351"/>
                  </a:lnTo>
                  <a:lnTo>
                    <a:pt x="11116" y="1351"/>
                  </a:lnTo>
                  <a:lnTo>
                    <a:pt x="11116" y="1351"/>
                  </a:lnTo>
                  <a:lnTo>
                    <a:pt x="11125" y="1351"/>
                  </a:lnTo>
                  <a:lnTo>
                    <a:pt x="11125" y="1333"/>
                  </a:lnTo>
                  <a:lnTo>
                    <a:pt x="11125" y="1333"/>
                  </a:lnTo>
                  <a:lnTo>
                    <a:pt x="11125" y="1333"/>
                  </a:lnTo>
                  <a:lnTo>
                    <a:pt x="11125" y="1333"/>
                  </a:lnTo>
                  <a:lnTo>
                    <a:pt x="11133" y="1316"/>
                  </a:lnTo>
                  <a:lnTo>
                    <a:pt x="11133" y="1316"/>
                  </a:lnTo>
                  <a:lnTo>
                    <a:pt x="11133" y="1289"/>
                  </a:lnTo>
                  <a:lnTo>
                    <a:pt x="11125" y="1271"/>
                  </a:lnTo>
                  <a:lnTo>
                    <a:pt x="11125" y="1271"/>
                  </a:lnTo>
                  <a:lnTo>
                    <a:pt x="11125" y="1271"/>
                  </a:lnTo>
                  <a:lnTo>
                    <a:pt x="11125" y="1271"/>
                  </a:lnTo>
                  <a:lnTo>
                    <a:pt x="11142" y="1280"/>
                  </a:lnTo>
                  <a:lnTo>
                    <a:pt x="11169" y="1280"/>
                  </a:lnTo>
                  <a:lnTo>
                    <a:pt x="11169" y="1280"/>
                  </a:lnTo>
                  <a:lnTo>
                    <a:pt x="11178" y="1280"/>
                  </a:lnTo>
                  <a:lnTo>
                    <a:pt x="11186" y="1263"/>
                  </a:lnTo>
                  <a:lnTo>
                    <a:pt x="11186" y="1263"/>
                  </a:lnTo>
                  <a:lnTo>
                    <a:pt x="11186" y="1263"/>
                  </a:lnTo>
                  <a:lnTo>
                    <a:pt x="11186" y="1263"/>
                  </a:lnTo>
                  <a:lnTo>
                    <a:pt x="11186" y="1263"/>
                  </a:lnTo>
                  <a:lnTo>
                    <a:pt x="11186" y="1263"/>
                  </a:lnTo>
                  <a:lnTo>
                    <a:pt x="11204" y="1271"/>
                  </a:lnTo>
                  <a:lnTo>
                    <a:pt x="11213" y="1271"/>
                  </a:lnTo>
                  <a:lnTo>
                    <a:pt x="11213" y="1271"/>
                  </a:lnTo>
                  <a:lnTo>
                    <a:pt x="11222" y="1271"/>
                  </a:lnTo>
                  <a:lnTo>
                    <a:pt x="11231" y="1254"/>
                  </a:lnTo>
                  <a:lnTo>
                    <a:pt x="11231" y="1254"/>
                  </a:lnTo>
                  <a:lnTo>
                    <a:pt x="11239" y="1236"/>
                  </a:lnTo>
                  <a:lnTo>
                    <a:pt x="11239" y="1236"/>
                  </a:lnTo>
                  <a:lnTo>
                    <a:pt x="11257" y="1236"/>
                  </a:lnTo>
                  <a:lnTo>
                    <a:pt x="11257" y="1227"/>
                  </a:lnTo>
                  <a:lnTo>
                    <a:pt x="11257" y="1227"/>
                  </a:lnTo>
                  <a:lnTo>
                    <a:pt x="11257" y="1218"/>
                  </a:lnTo>
                  <a:lnTo>
                    <a:pt x="11257" y="1210"/>
                  </a:lnTo>
                  <a:close/>
                  <a:moveTo>
                    <a:pt x="1472" y="971"/>
                  </a:moveTo>
                  <a:lnTo>
                    <a:pt x="1472" y="971"/>
                  </a:lnTo>
                  <a:lnTo>
                    <a:pt x="1463" y="980"/>
                  </a:lnTo>
                  <a:lnTo>
                    <a:pt x="1463" y="980"/>
                  </a:lnTo>
                  <a:lnTo>
                    <a:pt x="1463" y="989"/>
                  </a:lnTo>
                  <a:lnTo>
                    <a:pt x="1463" y="998"/>
                  </a:lnTo>
                  <a:lnTo>
                    <a:pt x="1463" y="998"/>
                  </a:lnTo>
                  <a:lnTo>
                    <a:pt x="1463" y="1007"/>
                  </a:lnTo>
                  <a:lnTo>
                    <a:pt x="1463" y="1007"/>
                  </a:lnTo>
                  <a:lnTo>
                    <a:pt x="1463" y="1007"/>
                  </a:lnTo>
                  <a:lnTo>
                    <a:pt x="1463" y="1007"/>
                  </a:lnTo>
                  <a:lnTo>
                    <a:pt x="1455" y="989"/>
                  </a:lnTo>
                  <a:lnTo>
                    <a:pt x="1455" y="989"/>
                  </a:lnTo>
                  <a:lnTo>
                    <a:pt x="1446" y="980"/>
                  </a:lnTo>
                  <a:lnTo>
                    <a:pt x="1446" y="980"/>
                  </a:lnTo>
                  <a:lnTo>
                    <a:pt x="1437" y="980"/>
                  </a:lnTo>
                  <a:lnTo>
                    <a:pt x="1437" y="980"/>
                  </a:lnTo>
                  <a:lnTo>
                    <a:pt x="1446" y="980"/>
                  </a:lnTo>
                  <a:lnTo>
                    <a:pt x="1446" y="980"/>
                  </a:lnTo>
                  <a:lnTo>
                    <a:pt x="1455" y="971"/>
                  </a:lnTo>
                  <a:lnTo>
                    <a:pt x="1455" y="971"/>
                  </a:lnTo>
                  <a:lnTo>
                    <a:pt x="1463" y="971"/>
                  </a:lnTo>
                  <a:lnTo>
                    <a:pt x="1463" y="971"/>
                  </a:lnTo>
                  <a:lnTo>
                    <a:pt x="1472" y="971"/>
                  </a:lnTo>
                  <a:close/>
                  <a:moveTo>
                    <a:pt x="1772" y="3283"/>
                  </a:moveTo>
                  <a:lnTo>
                    <a:pt x="1772" y="3283"/>
                  </a:lnTo>
                  <a:lnTo>
                    <a:pt x="1763" y="3283"/>
                  </a:lnTo>
                  <a:lnTo>
                    <a:pt x="1763" y="3283"/>
                  </a:lnTo>
                  <a:lnTo>
                    <a:pt x="1746" y="3283"/>
                  </a:lnTo>
                  <a:lnTo>
                    <a:pt x="1746" y="3283"/>
                  </a:lnTo>
                  <a:lnTo>
                    <a:pt x="1746" y="3283"/>
                  </a:lnTo>
                  <a:lnTo>
                    <a:pt x="1746" y="3283"/>
                  </a:lnTo>
                  <a:lnTo>
                    <a:pt x="1746" y="3283"/>
                  </a:lnTo>
                  <a:lnTo>
                    <a:pt x="1746" y="3283"/>
                  </a:lnTo>
                  <a:lnTo>
                    <a:pt x="1755" y="3274"/>
                  </a:lnTo>
                  <a:lnTo>
                    <a:pt x="1755" y="3274"/>
                  </a:lnTo>
                  <a:lnTo>
                    <a:pt x="1772" y="3283"/>
                  </a:lnTo>
                  <a:close/>
                  <a:moveTo>
                    <a:pt x="4472" y="1165"/>
                  </a:moveTo>
                  <a:lnTo>
                    <a:pt x="4472" y="1165"/>
                  </a:lnTo>
                  <a:lnTo>
                    <a:pt x="4463" y="1165"/>
                  </a:lnTo>
                  <a:lnTo>
                    <a:pt x="4463" y="1165"/>
                  </a:lnTo>
                  <a:lnTo>
                    <a:pt x="4454" y="1157"/>
                  </a:lnTo>
                  <a:lnTo>
                    <a:pt x="4454" y="1157"/>
                  </a:lnTo>
                  <a:lnTo>
                    <a:pt x="4454" y="1148"/>
                  </a:lnTo>
                  <a:lnTo>
                    <a:pt x="4454" y="1148"/>
                  </a:lnTo>
                  <a:lnTo>
                    <a:pt x="4472" y="1157"/>
                  </a:lnTo>
                  <a:lnTo>
                    <a:pt x="4472" y="1157"/>
                  </a:lnTo>
                  <a:lnTo>
                    <a:pt x="4472" y="1165"/>
                  </a:lnTo>
                  <a:close/>
                  <a:moveTo>
                    <a:pt x="4534" y="1174"/>
                  </a:moveTo>
                  <a:lnTo>
                    <a:pt x="4534" y="1174"/>
                  </a:lnTo>
                  <a:lnTo>
                    <a:pt x="4525" y="1174"/>
                  </a:lnTo>
                  <a:lnTo>
                    <a:pt x="4516" y="1174"/>
                  </a:lnTo>
                  <a:lnTo>
                    <a:pt x="4516" y="1174"/>
                  </a:lnTo>
                  <a:lnTo>
                    <a:pt x="4507" y="1174"/>
                  </a:lnTo>
                  <a:lnTo>
                    <a:pt x="4507" y="1174"/>
                  </a:lnTo>
                  <a:lnTo>
                    <a:pt x="4499" y="1165"/>
                  </a:lnTo>
                  <a:lnTo>
                    <a:pt x="4499" y="1165"/>
                  </a:lnTo>
                  <a:lnTo>
                    <a:pt x="4499" y="1165"/>
                  </a:lnTo>
                  <a:lnTo>
                    <a:pt x="4499" y="1165"/>
                  </a:lnTo>
                  <a:lnTo>
                    <a:pt x="4499" y="1165"/>
                  </a:lnTo>
                  <a:lnTo>
                    <a:pt x="4499" y="1165"/>
                  </a:lnTo>
                  <a:lnTo>
                    <a:pt x="4507" y="1157"/>
                  </a:lnTo>
                  <a:lnTo>
                    <a:pt x="4507" y="1157"/>
                  </a:lnTo>
                  <a:lnTo>
                    <a:pt x="4516" y="1157"/>
                  </a:lnTo>
                  <a:lnTo>
                    <a:pt x="4516" y="1157"/>
                  </a:lnTo>
                  <a:lnTo>
                    <a:pt x="4534" y="1174"/>
                  </a:lnTo>
                  <a:lnTo>
                    <a:pt x="4534" y="1174"/>
                  </a:lnTo>
                  <a:lnTo>
                    <a:pt x="4543" y="1174"/>
                  </a:lnTo>
                  <a:lnTo>
                    <a:pt x="4543" y="1174"/>
                  </a:lnTo>
                  <a:lnTo>
                    <a:pt x="4534" y="1174"/>
                  </a:lnTo>
                  <a:close/>
                  <a:moveTo>
                    <a:pt x="4931" y="1060"/>
                  </a:moveTo>
                  <a:lnTo>
                    <a:pt x="4931" y="1060"/>
                  </a:lnTo>
                  <a:lnTo>
                    <a:pt x="4922" y="1042"/>
                  </a:lnTo>
                  <a:lnTo>
                    <a:pt x="4913" y="1042"/>
                  </a:lnTo>
                  <a:lnTo>
                    <a:pt x="4913" y="1042"/>
                  </a:lnTo>
                  <a:lnTo>
                    <a:pt x="4913" y="1033"/>
                  </a:lnTo>
                  <a:lnTo>
                    <a:pt x="4913" y="1033"/>
                  </a:lnTo>
                  <a:lnTo>
                    <a:pt x="4913" y="1033"/>
                  </a:lnTo>
                  <a:lnTo>
                    <a:pt x="4913" y="1024"/>
                  </a:lnTo>
                  <a:lnTo>
                    <a:pt x="4913" y="1024"/>
                  </a:lnTo>
                  <a:lnTo>
                    <a:pt x="4922" y="1007"/>
                  </a:lnTo>
                  <a:lnTo>
                    <a:pt x="4922" y="1007"/>
                  </a:lnTo>
                  <a:lnTo>
                    <a:pt x="4922" y="1007"/>
                  </a:lnTo>
                  <a:lnTo>
                    <a:pt x="4922" y="1007"/>
                  </a:lnTo>
                  <a:lnTo>
                    <a:pt x="4931" y="989"/>
                  </a:lnTo>
                  <a:lnTo>
                    <a:pt x="4931" y="989"/>
                  </a:lnTo>
                  <a:lnTo>
                    <a:pt x="4922" y="980"/>
                  </a:lnTo>
                  <a:lnTo>
                    <a:pt x="4913" y="971"/>
                  </a:lnTo>
                  <a:lnTo>
                    <a:pt x="4913" y="971"/>
                  </a:lnTo>
                  <a:lnTo>
                    <a:pt x="4904" y="962"/>
                  </a:lnTo>
                  <a:lnTo>
                    <a:pt x="4896" y="954"/>
                  </a:lnTo>
                  <a:lnTo>
                    <a:pt x="4896" y="954"/>
                  </a:lnTo>
                  <a:lnTo>
                    <a:pt x="4869" y="927"/>
                  </a:lnTo>
                  <a:lnTo>
                    <a:pt x="4869" y="927"/>
                  </a:lnTo>
                  <a:lnTo>
                    <a:pt x="4913" y="945"/>
                  </a:lnTo>
                  <a:lnTo>
                    <a:pt x="4913" y="945"/>
                  </a:lnTo>
                  <a:lnTo>
                    <a:pt x="4931" y="954"/>
                  </a:lnTo>
                  <a:lnTo>
                    <a:pt x="4931" y="954"/>
                  </a:lnTo>
                  <a:lnTo>
                    <a:pt x="4940" y="971"/>
                  </a:lnTo>
                  <a:lnTo>
                    <a:pt x="4940" y="971"/>
                  </a:lnTo>
                  <a:lnTo>
                    <a:pt x="4940" y="980"/>
                  </a:lnTo>
                  <a:lnTo>
                    <a:pt x="4940" y="989"/>
                  </a:lnTo>
                  <a:lnTo>
                    <a:pt x="4940" y="989"/>
                  </a:lnTo>
                  <a:lnTo>
                    <a:pt x="4948" y="998"/>
                  </a:lnTo>
                  <a:lnTo>
                    <a:pt x="4948" y="998"/>
                  </a:lnTo>
                  <a:lnTo>
                    <a:pt x="4940" y="998"/>
                  </a:lnTo>
                  <a:lnTo>
                    <a:pt x="4940" y="998"/>
                  </a:lnTo>
                  <a:lnTo>
                    <a:pt x="4940" y="1007"/>
                  </a:lnTo>
                  <a:lnTo>
                    <a:pt x="4940" y="1007"/>
                  </a:lnTo>
                  <a:lnTo>
                    <a:pt x="4931" y="1015"/>
                  </a:lnTo>
                  <a:lnTo>
                    <a:pt x="4922" y="1033"/>
                  </a:lnTo>
                  <a:lnTo>
                    <a:pt x="4922" y="1033"/>
                  </a:lnTo>
                  <a:lnTo>
                    <a:pt x="4931" y="1051"/>
                  </a:lnTo>
                  <a:lnTo>
                    <a:pt x="4957" y="1068"/>
                  </a:lnTo>
                  <a:lnTo>
                    <a:pt x="4957" y="1068"/>
                  </a:lnTo>
                  <a:lnTo>
                    <a:pt x="4931" y="1060"/>
                  </a:lnTo>
                  <a:close/>
                  <a:moveTo>
                    <a:pt x="4975" y="742"/>
                  </a:moveTo>
                  <a:lnTo>
                    <a:pt x="4975" y="742"/>
                  </a:lnTo>
                  <a:lnTo>
                    <a:pt x="4940" y="724"/>
                  </a:lnTo>
                  <a:lnTo>
                    <a:pt x="4940" y="724"/>
                  </a:lnTo>
                  <a:lnTo>
                    <a:pt x="4931" y="715"/>
                  </a:lnTo>
                  <a:lnTo>
                    <a:pt x="4931" y="715"/>
                  </a:lnTo>
                  <a:lnTo>
                    <a:pt x="4913" y="715"/>
                  </a:lnTo>
                  <a:lnTo>
                    <a:pt x="4913" y="715"/>
                  </a:lnTo>
                  <a:lnTo>
                    <a:pt x="4913" y="706"/>
                  </a:lnTo>
                  <a:lnTo>
                    <a:pt x="4913" y="706"/>
                  </a:lnTo>
                  <a:lnTo>
                    <a:pt x="4931" y="715"/>
                  </a:lnTo>
                  <a:lnTo>
                    <a:pt x="4931" y="715"/>
                  </a:lnTo>
                  <a:lnTo>
                    <a:pt x="4966" y="724"/>
                  </a:lnTo>
                  <a:lnTo>
                    <a:pt x="4966" y="724"/>
                  </a:lnTo>
                  <a:lnTo>
                    <a:pt x="4966" y="733"/>
                  </a:lnTo>
                  <a:lnTo>
                    <a:pt x="4975" y="742"/>
                  </a:lnTo>
                  <a:lnTo>
                    <a:pt x="4975" y="742"/>
                  </a:lnTo>
                  <a:lnTo>
                    <a:pt x="4984" y="742"/>
                  </a:lnTo>
                  <a:lnTo>
                    <a:pt x="4984" y="742"/>
                  </a:lnTo>
                  <a:lnTo>
                    <a:pt x="4975" y="742"/>
                  </a:lnTo>
                  <a:close/>
                  <a:moveTo>
                    <a:pt x="6598" y="2269"/>
                  </a:moveTo>
                  <a:lnTo>
                    <a:pt x="6598" y="2269"/>
                  </a:lnTo>
                  <a:lnTo>
                    <a:pt x="6563" y="2295"/>
                  </a:lnTo>
                  <a:lnTo>
                    <a:pt x="6519" y="2313"/>
                  </a:lnTo>
                  <a:lnTo>
                    <a:pt x="6510" y="2313"/>
                  </a:lnTo>
                  <a:lnTo>
                    <a:pt x="6510" y="2313"/>
                  </a:lnTo>
                  <a:lnTo>
                    <a:pt x="6466" y="2331"/>
                  </a:lnTo>
                  <a:lnTo>
                    <a:pt x="6457" y="2340"/>
                  </a:lnTo>
                  <a:lnTo>
                    <a:pt x="6448" y="2357"/>
                  </a:lnTo>
                  <a:lnTo>
                    <a:pt x="6448" y="2357"/>
                  </a:lnTo>
                  <a:lnTo>
                    <a:pt x="6440" y="2366"/>
                  </a:lnTo>
                  <a:lnTo>
                    <a:pt x="6422" y="2375"/>
                  </a:lnTo>
                  <a:lnTo>
                    <a:pt x="6360" y="2393"/>
                  </a:lnTo>
                  <a:lnTo>
                    <a:pt x="6360" y="2393"/>
                  </a:lnTo>
                  <a:lnTo>
                    <a:pt x="6360" y="2393"/>
                  </a:lnTo>
                  <a:lnTo>
                    <a:pt x="6413" y="2366"/>
                  </a:lnTo>
                  <a:lnTo>
                    <a:pt x="6431" y="2357"/>
                  </a:lnTo>
                  <a:lnTo>
                    <a:pt x="6448" y="2331"/>
                  </a:lnTo>
                  <a:lnTo>
                    <a:pt x="6448" y="2331"/>
                  </a:lnTo>
                  <a:lnTo>
                    <a:pt x="6466" y="2313"/>
                  </a:lnTo>
                  <a:lnTo>
                    <a:pt x="6493" y="2287"/>
                  </a:lnTo>
                  <a:lnTo>
                    <a:pt x="6510" y="2278"/>
                  </a:lnTo>
                  <a:lnTo>
                    <a:pt x="6510" y="2278"/>
                  </a:lnTo>
                  <a:lnTo>
                    <a:pt x="6528" y="2260"/>
                  </a:lnTo>
                  <a:lnTo>
                    <a:pt x="6528" y="2260"/>
                  </a:lnTo>
                  <a:lnTo>
                    <a:pt x="6572" y="2234"/>
                  </a:lnTo>
                  <a:lnTo>
                    <a:pt x="6598" y="2198"/>
                  </a:lnTo>
                  <a:lnTo>
                    <a:pt x="6598" y="2198"/>
                  </a:lnTo>
                  <a:lnTo>
                    <a:pt x="6625" y="2137"/>
                  </a:lnTo>
                  <a:lnTo>
                    <a:pt x="6634" y="2128"/>
                  </a:lnTo>
                  <a:lnTo>
                    <a:pt x="6634" y="2128"/>
                  </a:lnTo>
                  <a:lnTo>
                    <a:pt x="6660" y="2092"/>
                  </a:lnTo>
                  <a:lnTo>
                    <a:pt x="6660" y="2092"/>
                  </a:lnTo>
                  <a:lnTo>
                    <a:pt x="6660" y="2092"/>
                  </a:lnTo>
                  <a:lnTo>
                    <a:pt x="6660" y="2092"/>
                  </a:lnTo>
                  <a:lnTo>
                    <a:pt x="6660" y="2128"/>
                  </a:lnTo>
                  <a:lnTo>
                    <a:pt x="6643" y="2181"/>
                  </a:lnTo>
                  <a:lnTo>
                    <a:pt x="6625" y="2234"/>
                  </a:lnTo>
                  <a:lnTo>
                    <a:pt x="6598" y="226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99" name="Freeform 75">
              <a:extLst>
                <a:ext uri="{FF2B5EF4-FFF2-40B4-BE49-F238E27FC236}">
                  <a16:creationId xmlns="" xmlns:a16="http://schemas.microsoft.com/office/drawing/2014/main" id="{632FCC2E-ACB7-4B30-9EB0-517C614E0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5013" y="3821113"/>
              <a:ext cx="63500" cy="76200"/>
            </a:xfrm>
            <a:custGeom>
              <a:avLst/>
              <a:gdLst>
                <a:gd name="T0" fmla="*/ 35 w 177"/>
                <a:gd name="T1" fmla="*/ 211 h 212"/>
                <a:gd name="T2" fmla="*/ 17 w 177"/>
                <a:gd name="T3" fmla="*/ 203 h 212"/>
                <a:gd name="T4" fmla="*/ 17 w 177"/>
                <a:gd name="T5" fmla="*/ 203 h 212"/>
                <a:gd name="T6" fmla="*/ 0 w 177"/>
                <a:gd name="T7" fmla="*/ 194 h 212"/>
                <a:gd name="T8" fmla="*/ 9 w 177"/>
                <a:gd name="T9" fmla="*/ 176 h 212"/>
                <a:gd name="T10" fmla="*/ 9 w 177"/>
                <a:gd name="T11" fmla="*/ 176 h 212"/>
                <a:gd name="T12" fmla="*/ 9 w 177"/>
                <a:gd name="T13" fmla="*/ 176 h 212"/>
                <a:gd name="T14" fmla="*/ 17 w 177"/>
                <a:gd name="T15" fmla="*/ 167 h 212"/>
                <a:gd name="T16" fmla="*/ 9 w 177"/>
                <a:gd name="T17" fmla="*/ 97 h 212"/>
                <a:gd name="T18" fmla="*/ 9 w 177"/>
                <a:gd name="T19" fmla="*/ 79 h 212"/>
                <a:gd name="T20" fmla="*/ 17 w 177"/>
                <a:gd name="T21" fmla="*/ 26 h 212"/>
                <a:gd name="T22" fmla="*/ 26 w 177"/>
                <a:gd name="T23" fmla="*/ 26 h 212"/>
                <a:gd name="T24" fmla="*/ 26 w 177"/>
                <a:gd name="T25" fmla="*/ 17 h 212"/>
                <a:gd name="T26" fmla="*/ 26 w 177"/>
                <a:gd name="T27" fmla="*/ 17 h 212"/>
                <a:gd name="T28" fmla="*/ 35 w 177"/>
                <a:gd name="T29" fmla="*/ 0 h 212"/>
                <a:gd name="T30" fmla="*/ 44 w 177"/>
                <a:gd name="T31" fmla="*/ 0 h 212"/>
                <a:gd name="T32" fmla="*/ 88 w 177"/>
                <a:gd name="T33" fmla="*/ 17 h 212"/>
                <a:gd name="T34" fmla="*/ 132 w 177"/>
                <a:gd name="T35" fmla="*/ 44 h 212"/>
                <a:gd name="T36" fmla="*/ 150 w 177"/>
                <a:gd name="T37" fmla="*/ 53 h 212"/>
                <a:gd name="T38" fmla="*/ 150 w 177"/>
                <a:gd name="T39" fmla="*/ 61 h 212"/>
                <a:gd name="T40" fmla="*/ 167 w 177"/>
                <a:gd name="T41" fmla="*/ 79 h 212"/>
                <a:gd name="T42" fmla="*/ 176 w 177"/>
                <a:gd name="T43" fmla="*/ 88 h 212"/>
                <a:gd name="T44" fmla="*/ 176 w 177"/>
                <a:gd name="T45" fmla="*/ 105 h 212"/>
                <a:gd name="T46" fmla="*/ 167 w 177"/>
                <a:gd name="T47" fmla="*/ 114 h 212"/>
                <a:gd name="T48" fmla="*/ 150 w 177"/>
                <a:gd name="T49" fmla="*/ 123 h 212"/>
                <a:gd name="T50" fmla="*/ 150 w 177"/>
                <a:gd name="T51" fmla="*/ 132 h 212"/>
                <a:gd name="T52" fmla="*/ 141 w 177"/>
                <a:gd name="T53" fmla="*/ 132 h 212"/>
                <a:gd name="T54" fmla="*/ 132 w 177"/>
                <a:gd name="T55" fmla="*/ 150 h 212"/>
                <a:gd name="T56" fmla="*/ 132 w 177"/>
                <a:gd name="T57" fmla="*/ 150 h 212"/>
                <a:gd name="T58" fmla="*/ 123 w 177"/>
                <a:gd name="T59" fmla="*/ 158 h 212"/>
                <a:gd name="T60" fmla="*/ 123 w 177"/>
                <a:gd name="T61" fmla="*/ 158 h 212"/>
                <a:gd name="T62" fmla="*/ 123 w 177"/>
                <a:gd name="T63" fmla="*/ 167 h 212"/>
                <a:gd name="T64" fmla="*/ 114 w 177"/>
                <a:gd name="T65" fmla="*/ 176 h 212"/>
                <a:gd name="T66" fmla="*/ 106 w 177"/>
                <a:gd name="T67" fmla="*/ 194 h 212"/>
                <a:gd name="T68" fmla="*/ 79 w 177"/>
                <a:gd name="T69" fmla="*/ 203 h 212"/>
                <a:gd name="T70" fmla="*/ 53 w 177"/>
                <a:gd name="T71" fmla="*/ 203 h 212"/>
                <a:gd name="T72" fmla="*/ 44 w 177"/>
                <a:gd name="T73" fmla="*/ 21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" h="212">
                  <a:moveTo>
                    <a:pt x="44" y="211"/>
                  </a:moveTo>
                  <a:lnTo>
                    <a:pt x="35" y="211"/>
                  </a:lnTo>
                  <a:lnTo>
                    <a:pt x="35" y="211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7" y="167"/>
                  </a:lnTo>
                  <a:lnTo>
                    <a:pt x="17" y="167"/>
                  </a:lnTo>
                  <a:lnTo>
                    <a:pt x="17" y="132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79"/>
                  </a:lnTo>
                  <a:lnTo>
                    <a:pt x="9" y="53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106" y="26"/>
                  </a:lnTo>
                  <a:lnTo>
                    <a:pt x="132" y="44"/>
                  </a:lnTo>
                  <a:lnTo>
                    <a:pt x="132" y="44"/>
                  </a:lnTo>
                  <a:lnTo>
                    <a:pt x="150" y="53"/>
                  </a:lnTo>
                  <a:lnTo>
                    <a:pt x="150" y="53"/>
                  </a:lnTo>
                  <a:lnTo>
                    <a:pt x="150" y="61"/>
                  </a:lnTo>
                  <a:lnTo>
                    <a:pt x="150" y="61"/>
                  </a:lnTo>
                  <a:lnTo>
                    <a:pt x="167" y="79"/>
                  </a:lnTo>
                  <a:lnTo>
                    <a:pt x="167" y="79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6" y="105"/>
                  </a:lnTo>
                  <a:lnTo>
                    <a:pt x="176" y="105"/>
                  </a:lnTo>
                  <a:lnTo>
                    <a:pt x="167" y="114"/>
                  </a:lnTo>
                  <a:lnTo>
                    <a:pt x="167" y="114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32"/>
                  </a:lnTo>
                  <a:lnTo>
                    <a:pt x="141" y="132"/>
                  </a:lnTo>
                  <a:lnTo>
                    <a:pt x="141" y="132"/>
                  </a:lnTo>
                  <a:lnTo>
                    <a:pt x="141" y="141"/>
                  </a:lnTo>
                  <a:lnTo>
                    <a:pt x="132" y="150"/>
                  </a:lnTo>
                  <a:lnTo>
                    <a:pt x="132" y="150"/>
                  </a:lnTo>
                  <a:lnTo>
                    <a:pt x="132" y="150"/>
                  </a:lnTo>
                  <a:lnTo>
                    <a:pt x="132" y="150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67"/>
                  </a:lnTo>
                  <a:lnTo>
                    <a:pt x="123" y="167"/>
                  </a:lnTo>
                  <a:lnTo>
                    <a:pt x="114" y="176"/>
                  </a:lnTo>
                  <a:lnTo>
                    <a:pt x="114" y="176"/>
                  </a:lnTo>
                  <a:lnTo>
                    <a:pt x="106" y="194"/>
                  </a:lnTo>
                  <a:lnTo>
                    <a:pt x="88" y="203"/>
                  </a:lnTo>
                  <a:lnTo>
                    <a:pt x="79" y="203"/>
                  </a:lnTo>
                  <a:lnTo>
                    <a:pt x="79" y="203"/>
                  </a:lnTo>
                  <a:lnTo>
                    <a:pt x="53" y="203"/>
                  </a:lnTo>
                  <a:lnTo>
                    <a:pt x="53" y="203"/>
                  </a:lnTo>
                  <a:lnTo>
                    <a:pt x="44" y="21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</p:grpSp>
      <p:cxnSp>
        <p:nvCxnSpPr>
          <p:cNvPr id="100" name="Straight Connector 99">
            <a:extLst>
              <a:ext uri="{FF2B5EF4-FFF2-40B4-BE49-F238E27FC236}">
                <a16:creationId xmlns="" xmlns:a16="http://schemas.microsoft.com/office/drawing/2014/main" id="{6426BD1B-DB7B-4130-8A33-8E32778E2B1E}"/>
              </a:ext>
            </a:extLst>
          </p:cNvPr>
          <p:cNvCxnSpPr/>
          <p:nvPr/>
        </p:nvCxnSpPr>
        <p:spPr bwMode="auto">
          <a:xfrm flipV="1">
            <a:off x="5409331" y="1885044"/>
            <a:ext cx="0" cy="1139522"/>
          </a:xfrm>
          <a:prstGeom prst="line">
            <a:avLst/>
          </a:prstGeom>
          <a:solidFill>
            <a:srgbClr val="154A78"/>
          </a:solidFill>
          <a:ln w="19050">
            <a:solidFill>
              <a:srgbClr val="154A7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="" xmlns:a16="http://schemas.microsoft.com/office/drawing/2014/main" id="{5850E3C0-249E-4AAC-BDB4-E2499112188C}"/>
              </a:ext>
            </a:extLst>
          </p:cNvPr>
          <p:cNvCxnSpPr/>
          <p:nvPr/>
        </p:nvCxnSpPr>
        <p:spPr>
          <a:xfrm>
            <a:off x="542473" y="3281700"/>
            <a:ext cx="1795471" cy="0"/>
          </a:xfrm>
          <a:prstGeom prst="line">
            <a:avLst/>
          </a:prstGeom>
          <a:solidFill>
            <a:srgbClr val="E94F35"/>
          </a:solidFill>
          <a:ln w="19050">
            <a:solidFill>
              <a:srgbClr val="DE602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="" xmlns:a16="http://schemas.microsoft.com/office/drawing/2014/main" id="{23D78AA5-A5E4-4845-9E56-337A578BA428}"/>
              </a:ext>
            </a:extLst>
          </p:cNvPr>
          <p:cNvCxnSpPr/>
          <p:nvPr/>
        </p:nvCxnSpPr>
        <p:spPr>
          <a:xfrm>
            <a:off x="740133" y="5033378"/>
            <a:ext cx="2201598" cy="8658"/>
          </a:xfrm>
          <a:prstGeom prst="line">
            <a:avLst/>
          </a:prstGeom>
          <a:solidFill>
            <a:srgbClr val="E94F35"/>
          </a:solidFill>
          <a:ln w="1905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="" xmlns:a16="http://schemas.microsoft.com/office/drawing/2014/main" id="{A3688721-217F-4E6D-8A6C-29B69AD07CB4}"/>
              </a:ext>
            </a:extLst>
          </p:cNvPr>
          <p:cNvCxnSpPr/>
          <p:nvPr/>
        </p:nvCxnSpPr>
        <p:spPr bwMode="auto">
          <a:xfrm rot="5400000" flipV="1">
            <a:off x="4192925" y="4207003"/>
            <a:ext cx="12223" cy="991955"/>
          </a:xfrm>
          <a:prstGeom prst="line">
            <a:avLst/>
          </a:prstGeom>
          <a:ln w="19050">
            <a:solidFill>
              <a:srgbClr val="EB913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="" xmlns:a16="http://schemas.microsoft.com/office/drawing/2014/main" id="{5757AA57-42C4-4AEB-95D7-B4611195E5E0}"/>
              </a:ext>
            </a:extLst>
          </p:cNvPr>
          <p:cNvCxnSpPr/>
          <p:nvPr/>
        </p:nvCxnSpPr>
        <p:spPr bwMode="auto">
          <a:xfrm rot="5400000" flipV="1">
            <a:off x="7461403" y="3878484"/>
            <a:ext cx="12223" cy="991955"/>
          </a:xfrm>
          <a:prstGeom prst="line">
            <a:avLst/>
          </a:prstGeom>
          <a:solidFill>
            <a:srgbClr val="0D436C"/>
          </a:solidFill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>
            <a:extLst>
              <a:ext uri="{FF2B5EF4-FFF2-40B4-BE49-F238E27FC236}">
                <a16:creationId xmlns="" xmlns:a16="http://schemas.microsoft.com/office/drawing/2014/main" id="{E92C7397-18F2-478F-862C-0F9536598F1D}"/>
              </a:ext>
            </a:extLst>
          </p:cNvPr>
          <p:cNvSpPr/>
          <p:nvPr/>
        </p:nvSpPr>
        <p:spPr>
          <a:xfrm>
            <a:off x="6353903" y="3806494"/>
            <a:ext cx="1240394" cy="1240394"/>
          </a:xfrm>
          <a:prstGeom prst="ellipse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="" xmlns:a16="http://schemas.microsoft.com/office/drawing/2014/main" id="{4BBE2AD0-E91C-4D1E-A2A6-C79649669642}"/>
              </a:ext>
            </a:extLst>
          </p:cNvPr>
          <p:cNvSpPr/>
          <p:nvPr/>
        </p:nvSpPr>
        <p:spPr>
          <a:xfrm>
            <a:off x="1001662" y="1658469"/>
            <a:ext cx="2014664" cy="2014664"/>
          </a:xfrm>
          <a:prstGeom prst="ellipse">
            <a:avLst/>
          </a:prstGeom>
          <a:solidFill>
            <a:schemeClr val="accent5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="" xmlns:a16="http://schemas.microsoft.com/office/drawing/2014/main" id="{2CD16D4D-BF9E-4E27-A9F5-3DBC3995C250}"/>
              </a:ext>
            </a:extLst>
          </p:cNvPr>
          <p:cNvSpPr/>
          <p:nvPr/>
        </p:nvSpPr>
        <p:spPr>
          <a:xfrm>
            <a:off x="2309999" y="4650600"/>
            <a:ext cx="799854" cy="799854"/>
          </a:xfrm>
          <a:prstGeom prst="ellipse">
            <a:avLst/>
          </a:prstGeom>
          <a:solidFill>
            <a:schemeClr val="accent3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="" xmlns:a16="http://schemas.microsoft.com/office/drawing/2014/main" id="{9954F2D9-4B6A-4089-A43C-83270172930B}"/>
              </a:ext>
            </a:extLst>
          </p:cNvPr>
          <p:cNvSpPr/>
          <p:nvPr/>
        </p:nvSpPr>
        <p:spPr>
          <a:xfrm>
            <a:off x="4542778" y="4423173"/>
            <a:ext cx="572476" cy="572476"/>
          </a:xfrm>
          <a:prstGeom prst="ellipse">
            <a:avLst/>
          </a:prstGeom>
          <a:solidFill>
            <a:schemeClr val="accent4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="" xmlns:a16="http://schemas.microsoft.com/office/drawing/2014/main" id="{959D418E-0DF4-418D-BD29-0CB06548B2F4}"/>
              </a:ext>
            </a:extLst>
          </p:cNvPr>
          <p:cNvSpPr/>
          <p:nvPr/>
        </p:nvSpPr>
        <p:spPr>
          <a:xfrm>
            <a:off x="4733659" y="2318877"/>
            <a:ext cx="1463068" cy="1463068"/>
          </a:xfrm>
          <a:prstGeom prst="ellipse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 Placeholder 32">
            <a:extLst>
              <a:ext uri="{FF2B5EF4-FFF2-40B4-BE49-F238E27FC236}">
                <a16:creationId xmlns="" xmlns:a16="http://schemas.microsoft.com/office/drawing/2014/main" id="{0CBCB32E-476C-47C1-932F-AEDB665251B2}"/>
              </a:ext>
            </a:extLst>
          </p:cNvPr>
          <p:cNvSpPr txBox="1">
            <a:spLocks/>
          </p:cNvSpPr>
          <p:nvPr/>
        </p:nvSpPr>
        <p:spPr>
          <a:xfrm>
            <a:off x="6681156" y="4242683"/>
            <a:ext cx="598632" cy="48949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00"/>
              </a:lnSpc>
              <a:spcBef>
                <a:spcPts val="0"/>
              </a:spcBef>
              <a:buNone/>
              <a:defRPr/>
            </a:pPr>
            <a:r>
              <a:rPr lang="es-MX" sz="1800" b="1" dirty="0">
                <a:solidFill>
                  <a:schemeClr val="bg1"/>
                </a:solidFill>
                <a:latin typeface="+mn-lt"/>
              </a:rPr>
              <a:t>213</a:t>
            </a:r>
            <a:r>
              <a:rPr lang="es-MX">
                <a:latin typeface="+mn-lt"/>
              </a:rPr>
              <a:t> </a:t>
            </a:r>
            <a:r>
              <a:rPr lang="es-MX" sz="1200" i="1" dirty="0">
                <a:solidFill>
                  <a:schemeClr val="bg1"/>
                </a:solidFill>
                <a:latin typeface="+mn-lt"/>
              </a:rPr>
              <a:t>gTLD</a:t>
            </a:r>
            <a:endParaRPr lang="es-MX" sz="1600" i="1" dirty="0">
              <a:solidFill>
                <a:schemeClr val="bg1"/>
              </a:solidFill>
              <a:latin typeface="+mn-lt"/>
              <a:cs typeface="Source Sans Pro"/>
            </a:endParaRPr>
          </a:p>
        </p:txBody>
      </p:sp>
      <p:sp>
        <p:nvSpPr>
          <p:cNvPr id="112" name="Text Placeholder 32">
            <a:extLst>
              <a:ext uri="{FF2B5EF4-FFF2-40B4-BE49-F238E27FC236}">
                <a16:creationId xmlns="" xmlns:a16="http://schemas.microsoft.com/office/drawing/2014/main" id="{67E0D6B7-9757-4FCC-B5CC-430E143F8121}"/>
              </a:ext>
            </a:extLst>
          </p:cNvPr>
          <p:cNvSpPr txBox="1">
            <a:spLocks/>
          </p:cNvSpPr>
          <p:nvPr/>
        </p:nvSpPr>
        <p:spPr>
          <a:xfrm>
            <a:off x="5173616" y="2874378"/>
            <a:ext cx="592846" cy="47981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00"/>
              </a:lnSpc>
              <a:spcBef>
                <a:spcPts val="0"/>
              </a:spcBef>
              <a:buNone/>
              <a:defRPr/>
            </a:pPr>
            <a:r>
              <a:rPr lang="es-MX" sz="2000" b="1" dirty="0">
                <a:solidFill>
                  <a:schemeClr val="bg1"/>
                </a:solidFill>
                <a:latin typeface="+mn-lt"/>
              </a:rPr>
              <a:t>384</a:t>
            </a:r>
            <a:r>
              <a:rPr lang="es-MX">
                <a:latin typeface="+mn-lt"/>
              </a:rPr>
              <a:t> </a:t>
            </a:r>
            <a:r>
              <a:rPr lang="es-MX" sz="1200" i="1" dirty="0">
                <a:solidFill>
                  <a:schemeClr val="bg1"/>
                </a:solidFill>
                <a:latin typeface="+mn-lt"/>
              </a:rPr>
              <a:t>gTLD</a:t>
            </a:r>
            <a:endParaRPr lang="es-MX" sz="1600" i="1" dirty="0">
              <a:solidFill>
                <a:schemeClr val="bg1"/>
              </a:solidFill>
              <a:latin typeface="+mn-lt"/>
              <a:cs typeface="Source Sans Pro"/>
            </a:endParaRPr>
          </a:p>
        </p:txBody>
      </p:sp>
      <p:sp>
        <p:nvSpPr>
          <p:cNvPr id="113" name="Text Placeholder 32">
            <a:extLst>
              <a:ext uri="{FF2B5EF4-FFF2-40B4-BE49-F238E27FC236}">
                <a16:creationId xmlns="" xmlns:a16="http://schemas.microsoft.com/office/drawing/2014/main" id="{6A6C5229-BFA7-46B4-9106-F938C24301E5}"/>
              </a:ext>
            </a:extLst>
          </p:cNvPr>
          <p:cNvSpPr txBox="1">
            <a:spLocks/>
          </p:cNvSpPr>
          <p:nvPr/>
        </p:nvSpPr>
        <p:spPr>
          <a:xfrm>
            <a:off x="4598155" y="4516709"/>
            <a:ext cx="465046" cy="4870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spcBef>
                <a:spcPts val="0"/>
              </a:spcBef>
              <a:buNone/>
              <a:defRPr/>
            </a:pPr>
            <a:r>
              <a:rPr lang="es-MX" sz="1400" b="1" dirty="0">
                <a:solidFill>
                  <a:schemeClr val="bg1"/>
                </a:solidFill>
                <a:latin typeface="+mn-lt"/>
              </a:rPr>
              <a:t>6</a:t>
            </a:r>
            <a:r>
              <a:rPr lang="es-MX">
                <a:latin typeface="+mn-lt"/>
              </a:rPr>
              <a:t> </a:t>
            </a:r>
            <a:r>
              <a:rPr lang="es-MX" sz="1200" i="1" dirty="0">
                <a:solidFill>
                  <a:schemeClr val="bg1"/>
                </a:solidFill>
                <a:latin typeface="+mn-lt"/>
              </a:rPr>
              <a:t>gTLD</a:t>
            </a:r>
            <a:endParaRPr lang="es-MX" sz="1200" i="1" dirty="0">
              <a:solidFill>
                <a:schemeClr val="bg1"/>
              </a:solidFill>
              <a:latin typeface="+mn-lt"/>
              <a:cs typeface="Source Sans Pro"/>
            </a:endParaRPr>
          </a:p>
        </p:txBody>
      </p:sp>
      <p:sp>
        <p:nvSpPr>
          <p:cNvPr id="114" name="Text Placeholder 32">
            <a:extLst>
              <a:ext uri="{FF2B5EF4-FFF2-40B4-BE49-F238E27FC236}">
                <a16:creationId xmlns="" xmlns:a16="http://schemas.microsoft.com/office/drawing/2014/main" id="{410A8DE1-AC14-4500-9CC6-3CD1B19B2A75}"/>
              </a:ext>
            </a:extLst>
          </p:cNvPr>
          <p:cNvSpPr txBox="1">
            <a:spLocks/>
          </p:cNvSpPr>
          <p:nvPr/>
        </p:nvSpPr>
        <p:spPr>
          <a:xfrm>
            <a:off x="1429249" y="2541334"/>
            <a:ext cx="1176152" cy="54365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00"/>
              </a:lnSpc>
              <a:spcBef>
                <a:spcPts val="0"/>
              </a:spcBef>
              <a:buNone/>
              <a:defRPr/>
            </a:pPr>
            <a:r>
              <a:rPr lang="es-MX" sz="3200" b="1" dirty="0">
                <a:solidFill>
                  <a:schemeClr val="bg1"/>
                </a:solidFill>
                <a:latin typeface="+mn-lt"/>
              </a:rPr>
              <a:t>607</a:t>
            </a:r>
            <a:r>
              <a:rPr lang="es-MX">
                <a:latin typeface="+mn-lt"/>
              </a:rPr>
              <a:t> </a:t>
            </a:r>
            <a:r>
              <a:rPr lang="es-MX" sz="1200" i="1" dirty="0">
                <a:solidFill>
                  <a:schemeClr val="bg1"/>
                </a:solidFill>
                <a:latin typeface="+mn-lt"/>
              </a:rPr>
              <a:t>gTLD</a:t>
            </a:r>
            <a:endParaRPr lang="es-MX" sz="1600" i="1" dirty="0">
              <a:solidFill>
                <a:schemeClr val="bg1"/>
              </a:solidFill>
              <a:latin typeface="+mn-lt"/>
              <a:cs typeface="Source Sans Pro"/>
            </a:endParaRPr>
          </a:p>
        </p:txBody>
      </p:sp>
      <p:sp>
        <p:nvSpPr>
          <p:cNvPr id="115" name="Text Placeholder 32">
            <a:extLst>
              <a:ext uri="{FF2B5EF4-FFF2-40B4-BE49-F238E27FC236}">
                <a16:creationId xmlns="" xmlns:a16="http://schemas.microsoft.com/office/drawing/2014/main" id="{140A1CFE-0189-4959-97EA-8FDA58770032}"/>
              </a:ext>
            </a:extLst>
          </p:cNvPr>
          <p:cNvSpPr txBox="1">
            <a:spLocks/>
          </p:cNvSpPr>
          <p:nvPr/>
        </p:nvSpPr>
        <p:spPr>
          <a:xfrm>
            <a:off x="2486197" y="4851325"/>
            <a:ext cx="452048" cy="48995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00"/>
              </a:lnSpc>
              <a:spcBef>
                <a:spcPts val="0"/>
              </a:spcBef>
              <a:buNone/>
              <a:defRPr/>
            </a:pPr>
            <a:r>
              <a:rPr lang="es-MX" sz="1600" b="1" dirty="0">
                <a:solidFill>
                  <a:schemeClr val="bg1"/>
                </a:solidFill>
                <a:latin typeface="+mn-lt"/>
              </a:rPr>
              <a:t>17</a:t>
            </a:r>
            <a:r>
              <a:rPr lang="es-MX">
                <a:latin typeface="+mn-lt"/>
              </a:rPr>
              <a:t> </a:t>
            </a:r>
            <a:r>
              <a:rPr lang="es-MX" sz="1200" i="1" dirty="0">
                <a:solidFill>
                  <a:schemeClr val="bg1"/>
                </a:solidFill>
                <a:latin typeface="+mn-lt"/>
              </a:rPr>
              <a:t>gTLD</a:t>
            </a:r>
            <a:endParaRPr lang="es-MX" sz="1600" i="1" dirty="0">
              <a:solidFill>
                <a:schemeClr val="bg1"/>
              </a:solidFill>
              <a:latin typeface="+mn-lt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286280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TextBox 20">
            <a:extLst>
              <a:ext uri="{FF2B5EF4-FFF2-40B4-BE49-F238E27FC236}">
                <a16:creationId xmlns="" xmlns:a16="http://schemas.microsoft.com/office/drawing/2014/main" id="{B0FB81C6-EE38-43B9-AEA9-A10B4168F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88" y="1187364"/>
            <a:ext cx="80994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SzPct val="100000"/>
            </a:pPr>
            <a:r>
              <a:rPr lang="en-US" altLang="en-US" sz="3000" dirty="0">
                <a:solidFill>
                  <a:srgbClr val="0D436C"/>
                </a:solidFill>
                <a:latin typeface="Arial  "/>
                <a:cs typeface="Arial" panose="020B0604020202020204" pitchFamily="34" charset="0"/>
              </a:rPr>
              <a:t>Tres mecanismos de protección de derechos</a:t>
            </a:r>
          </a:p>
        </p:txBody>
      </p:sp>
      <p:sp>
        <p:nvSpPr>
          <p:cNvPr id="216067" name="TextBox 21">
            <a:extLst>
              <a:ext uri="{FF2B5EF4-FFF2-40B4-BE49-F238E27FC236}">
                <a16:creationId xmlns="" xmlns:a16="http://schemas.microsoft.com/office/drawing/2014/main" id="{59007E14-88C0-49C2-B655-F1E588503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100" y="1793789"/>
            <a:ext cx="6502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SzPct val="100000"/>
            </a:pPr>
            <a:r>
              <a:rPr lang="en-US" altLang="en-US" dirty="0">
                <a:solidFill>
                  <a:srgbClr val="0D436C"/>
                </a:solidFill>
                <a:latin typeface="Arial  "/>
                <a:cs typeface="Arial" panose="020B0604020202020204" pitchFamily="34" charset="0"/>
              </a:rPr>
              <a:t>están vigentes para apoyar a los titulares de marcas registradas, antes de que ocurra algo, y en caso de que algo ocurra en el futuro.</a:t>
            </a:r>
          </a:p>
        </p:txBody>
      </p:sp>
      <p:sp>
        <p:nvSpPr>
          <p:cNvPr id="29" name="Title 12">
            <a:extLst>
              <a:ext uri="{FF2B5EF4-FFF2-40B4-BE49-F238E27FC236}">
                <a16:creationId xmlns="" xmlns:a16="http://schemas.microsoft.com/office/drawing/2014/main" id="{46DBA38D-B9F5-48C0-8B67-2453A65C5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46038"/>
            <a:ext cx="8013700" cy="45085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altLang="en-US" dirty="0">
                <a:cs typeface="Arial" panose="020B0604020202020204" pitchFamily="34" charset="0"/>
              </a:rPr>
              <a:t>Mecanismos de </a:t>
            </a:r>
            <a:r>
              <a:rPr lang="en-US" altLang="en-US" dirty="0">
                <a:cs typeface="Arial" panose="020B0604020202020204" pitchFamily="34" charset="0"/>
              </a:rPr>
              <a:t>p</a:t>
            </a:r>
            <a:r>
              <a:rPr altLang="en-US" dirty="0">
                <a:cs typeface="Arial" panose="020B0604020202020204" pitchFamily="34" charset="0"/>
              </a:rPr>
              <a:t>rotección de </a:t>
            </a:r>
            <a:r>
              <a:rPr lang="en-US" altLang="en-US" dirty="0">
                <a:cs typeface="Arial" panose="020B0604020202020204" pitchFamily="34" charset="0"/>
              </a:rPr>
              <a:t>d</a:t>
            </a:r>
            <a:r>
              <a:rPr altLang="en-US" dirty="0">
                <a:cs typeface="Arial" panose="020B0604020202020204" pitchFamily="34" charset="0"/>
              </a:rPr>
              <a:t>erechos</a:t>
            </a:r>
          </a:p>
        </p:txBody>
      </p:sp>
      <p:pic>
        <p:nvPicPr>
          <p:cNvPr id="6" name="Picture 5" descr="infographic-icons_11.png">
            <a:extLst>
              <a:ext uri="{FF2B5EF4-FFF2-40B4-BE49-F238E27FC236}">
                <a16:creationId xmlns="" xmlns:a16="http://schemas.microsoft.com/office/drawing/2014/main" id="{7D6DCA26-1504-47A1-BB99-1091423E03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215" y="2631406"/>
            <a:ext cx="2437205" cy="2916132"/>
          </a:xfrm>
          <a:prstGeom prst="rect">
            <a:avLst/>
          </a:prstGeom>
        </p:spPr>
      </p:pic>
      <p:pic>
        <p:nvPicPr>
          <p:cNvPr id="7" name="Picture 6" descr="infographic-icons_11.png">
            <a:extLst>
              <a:ext uri="{FF2B5EF4-FFF2-40B4-BE49-F238E27FC236}">
                <a16:creationId xmlns="" xmlns:a16="http://schemas.microsoft.com/office/drawing/2014/main" id="{C8768B9A-EBA2-4A23-90E2-6481ED3D74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730" y="2631406"/>
            <a:ext cx="2437205" cy="2916132"/>
          </a:xfrm>
          <a:prstGeom prst="rect">
            <a:avLst/>
          </a:prstGeom>
        </p:spPr>
      </p:pic>
      <p:pic>
        <p:nvPicPr>
          <p:cNvPr id="8" name="Picture 7" descr="infographic-icons_11.png">
            <a:extLst>
              <a:ext uri="{FF2B5EF4-FFF2-40B4-BE49-F238E27FC236}">
                <a16:creationId xmlns="" xmlns:a16="http://schemas.microsoft.com/office/drawing/2014/main" id="{6253FE81-ED52-4491-81BB-24EFD4574D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746" y="2631406"/>
            <a:ext cx="2437205" cy="29161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E0CDBB8-FAD1-473B-8111-4E8FC3F11808}"/>
              </a:ext>
            </a:extLst>
          </p:cNvPr>
          <p:cNvSpPr txBox="1"/>
          <p:nvPr/>
        </p:nvSpPr>
        <p:spPr>
          <a:xfrm>
            <a:off x="498213" y="2981366"/>
            <a:ext cx="2309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rgbClr val="F79628"/>
                </a:solidFill>
                <a:latin typeface="Arial  "/>
              </a:rPr>
              <a:t>Centro de Información y Protección de Marcas Comerciales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0A26DD4-A4E9-411F-B330-B9C7AB210302}"/>
              </a:ext>
            </a:extLst>
          </p:cNvPr>
          <p:cNvSpPr txBox="1"/>
          <p:nvPr/>
        </p:nvSpPr>
        <p:spPr>
          <a:xfrm>
            <a:off x="3190577" y="3152818"/>
            <a:ext cx="22458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>
                <a:solidFill>
                  <a:srgbClr val="43ACDA"/>
                </a:solidFill>
                <a:latin typeface="Arial  "/>
              </a:rPr>
              <a:t>Sistema Uniforme de Suspensión Rápida </a:t>
            </a:r>
          </a:p>
          <a:p>
            <a:pPr algn="ctr"/>
            <a:endParaRPr lang="es-MX" sz="2000" dirty="0">
              <a:solidFill>
                <a:srgbClr val="43ACDA"/>
              </a:solidFill>
              <a:latin typeface="Arial  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457531E-4EB1-45ED-A0B3-71DF072290E0}"/>
              </a:ext>
            </a:extLst>
          </p:cNvPr>
          <p:cNvSpPr txBox="1"/>
          <p:nvPr/>
        </p:nvSpPr>
        <p:spPr>
          <a:xfrm>
            <a:off x="5939880" y="2979442"/>
            <a:ext cx="216935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spc="-60" dirty="0">
                <a:solidFill>
                  <a:srgbClr val="4F69A7"/>
                </a:solidFill>
                <a:latin typeface="Arial  "/>
              </a:rPr>
              <a:t>Procedimientos para la resolución de disputas con posterioridad a la delegación de marcas comerciales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CFD65ED-E1E0-4006-8E6E-CBFCADB8AC7D}"/>
              </a:ext>
            </a:extLst>
          </p:cNvPr>
          <p:cNvSpPr txBox="1"/>
          <p:nvPr/>
        </p:nvSpPr>
        <p:spPr>
          <a:xfrm>
            <a:off x="498213" y="4236009"/>
            <a:ext cx="230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>
                <a:solidFill>
                  <a:srgbClr val="F79628"/>
                </a:solidFill>
                <a:latin typeface="Arial  "/>
              </a:rPr>
              <a:t>01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A3D39763-DBD1-4E01-86B2-2662017290DB}"/>
              </a:ext>
            </a:extLst>
          </p:cNvPr>
          <p:cNvSpPr txBox="1"/>
          <p:nvPr/>
        </p:nvSpPr>
        <p:spPr>
          <a:xfrm>
            <a:off x="3241169" y="4226149"/>
            <a:ext cx="2245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>
                <a:solidFill>
                  <a:srgbClr val="43ACDA"/>
                </a:solidFill>
                <a:latin typeface="Arial  "/>
              </a:rPr>
              <a:t>02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C335D68-299E-4078-8F2D-A377DB98CD58}"/>
              </a:ext>
            </a:extLst>
          </p:cNvPr>
          <p:cNvSpPr txBox="1"/>
          <p:nvPr/>
        </p:nvSpPr>
        <p:spPr>
          <a:xfrm>
            <a:off x="5869745" y="4226149"/>
            <a:ext cx="230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>
                <a:solidFill>
                  <a:srgbClr val="4F69A7"/>
                </a:solidFill>
                <a:latin typeface="Arial  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185859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21D35061-D1A4-43A0-93C9-D2F4B95D16B5}"/>
              </a:ext>
            </a:extLst>
          </p:cNvPr>
          <p:cNvGrpSpPr/>
          <p:nvPr/>
        </p:nvGrpSpPr>
        <p:grpSpPr>
          <a:xfrm>
            <a:off x="5696325" y="2322804"/>
            <a:ext cx="2302221" cy="2276350"/>
            <a:chOff x="2813633" y="2337561"/>
            <a:chExt cx="2302221" cy="2276350"/>
          </a:xfrm>
        </p:grpSpPr>
        <p:sp>
          <p:nvSpPr>
            <p:cNvPr id="20" name="Teardrop 19">
              <a:extLst>
                <a:ext uri="{FF2B5EF4-FFF2-40B4-BE49-F238E27FC236}">
                  <a16:creationId xmlns="" xmlns:a16="http://schemas.microsoft.com/office/drawing/2014/main" id="{A7807C47-EC89-4ED4-BD87-51477BC42400}"/>
                </a:ext>
              </a:extLst>
            </p:cNvPr>
            <p:cNvSpPr/>
            <p:nvPr/>
          </p:nvSpPr>
          <p:spPr>
            <a:xfrm rot="8100000">
              <a:off x="2931934" y="2415819"/>
              <a:ext cx="2183920" cy="2198092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ardrop 20">
              <a:extLst>
                <a:ext uri="{FF2B5EF4-FFF2-40B4-BE49-F238E27FC236}">
                  <a16:creationId xmlns="" xmlns:a16="http://schemas.microsoft.com/office/drawing/2014/main" id="{9CF0C296-40FB-4EB0-BED3-F4E22E616265}"/>
                </a:ext>
              </a:extLst>
            </p:cNvPr>
            <p:cNvSpPr/>
            <p:nvPr/>
          </p:nvSpPr>
          <p:spPr>
            <a:xfrm rot="8100000">
              <a:off x="2820724" y="2337561"/>
              <a:ext cx="2183920" cy="2198092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Chord 21">
              <a:extLst>
                <a:ext uri="{FF2B5EF4-FFF2-40B4-BE49-F238E27FC236}">
                  <a16:creationId xmlns="" xmlns:a16="http://schemas.microsoft.com/office/drawing/2014/main" id="{367216E6-8424-4823-B46D-722D49A3716D}"/>
                </a:ext>
              </a:extLst>
            </p:cNvPr>
            <p:cNvSpPr/>
            <p:nvPr/>
          </p:nvSpPr>
          <p:spPr>
            <a:xfrm rot="10800000">
              <a:off x="2813633" y="2342109"/>
              <a:ext cx="2196516" cy="2192260"/>
            </a:xfrm>
            <a:prstGeom prst="chord">
              <a:avLst>
                <a:gd name="adj1" fmla="val 21158493"/>
                <a:gd name="adj2" fmla="val 1125242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9FC9BF0B-5A9E-4847-95BB-B32D39B58113}"/>
              </a:ext>
            </a:extLst>
          </p:cNvPr>
          <p:cNvSpPr txBox="1"/>
          <p:nvPr/>
        </p:nvSpPr>
        <p:spPr>
          <a:xfrm>
            <a:off x="6110284" y="2590853"/>
            <a:ext cx="139560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ea typeface="Arial Hebrew Scholar" charset="-79"/>
                <a:cs typeface="Arial Hebrew Scholar" charset="-79"/>
              </a:rPr>
              <a:t>01</a:t>
            </a:r>
            <a:endParaRPr lang="en-US" sz="5400" b="1" dirty="0">
              <a:solidFill>
                <a:schemeClr val="accent4"/>
              </a:solidFill>
              <a:cs typeface="Source Sans Pro"/>
            </a:endParaRPr>
          </a:p>
        </p:txBody>
      </p:sp>
      <p:sp>
        <p:nvSpPr>
          <p:cNvPr id="23" name="Title 13">
            <a:extLst>
              <a:ext uri="{FF2B5EF4-FFF2-40B4-BE49-F238E27FC236}">
                <a16:creationId xmlns="" xmlns:a16="http://schemas.microsoft.com/office/drawing/2014/main" id="{0C8D85DB-4E28-4A31-A956-A19FE175A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81207"/>
            <a:ext cx="8321675" cy="45085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lang="x-none" altLang="en-US" sz="2000" dirty="0">
                <a:cs typeface="Arial" panose="020B0604020202020204" pitchFamily="34" charset="0"/>
              </a:rPr>
              <a:t>Centro de Información y Protección de Marcas Comerciales (TMCH)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0C8366D-356B-4CF0-987A-4AC24BBBDD6D}"/>
              </a:ext>
            </a:extLst>
          </p:cNvPr>
          <p:cNvSpPr txBox="1"/>
          <p:nvPr/>
        </p:nvSpPr>
        <p:spPr>
          <a:xfrm>
            <a:off x="719912" y="1254568"/>
            <a:ext cx="78695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>
                <a:solidFill>
                  <a:schemeClr val="accent2"/>
                </a:solidFill>
                <a:latin typeface="+mn-lt"/>
              </a:rPr>
              <a:t>El Centro de Información y Protección de Marcas Comerciales es una solución integral para ayudar a proteger una marca registrada en todos los nuevos gTLD que comienzan a estar en línea.</a:t>
            </a: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AC2E8824-9BEB-49BA-BEBB-009F3B169010}"/>
              </a:ext>
            </a:extLst>
          </p:cNvPr>
          <p:cNvSpPr/>
          <p:nvPr/>
        </p:nvSpPr>
        <p:spPr>
          <a:xfrm>
            <a:off x="609600" y="3841212"/>
            <a:ext cx="1116913" cy="11169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8D59C6E-4ABC-484B-991F-149FD4EB6518}"/>
              </a:ext>
            </a:extLst>
          </p:cNvPr>
          <p:cNvSpPr txBox="1"/>
          <p:nvPr/>
        </p:nvSpPr>
        <p:spPr>
          <a:xfrm>
            <a:off x="1784295" y="2504522"/>
            <a:ext cx="3651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Servicios pre-registro (</a:t>
            </a:r>
            <a:r>
              <a:rPr lang="es-MX" b="1" i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Sunrise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)</a:t>
            </a:r>
          </a:p>
          <a:p>
            <a:r>
              <a:rPr lang="es-MX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Acceso prioritario para solicitar nombres de dominio asociados con su marca comercial.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D902A80-D1A1-467F-B527-3E9E2FB0088A}"/>
              </a:ext>
            </a:extLst>
          </p:cNvPr>
          <p:cNvSpPr txBox="1"/>
          <p:nvPr/>
        </p:nvSpPr>
        <p:spPr>
          <a:xfrm>
            <a:off x="1784296" y="3822831"/>
            <a:ext cx="33790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Servicios de Reclamos por Marcas Comerciales</a:t>
            </a:r>
          </a:p>
          <a:p>
            <a:r>
              <a:rPr lang="es-MX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Notificación para un titular de derechos después de la registración, lo que permite una acción inmediata en caso de que el nombre de dominio infrinja sus derechos.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FF52F5EE-0C28-4FD5-AA48-307E3C429C36}"/>
              </a:ext>
            </a:extLst>
          </p:cNvPr>
          <p:cNvGrpSpPr/>
          <p:nvPr/>
        </p:nvGrpSpPr>
        <p:grpSpPr>
          <a:xfrm>
            <a:off x="5486192" y="4958125"/>
            <a:ext cx="3010643" cy="490012"/>
            <a:chOff x="1120986" y="5486400"/>
            <a:chExt cx="3010643" cy="490012"/>
          </a:xfrm>
        </p:grpSpPr>
        <p:sp>
          <p:nvSpPr>
            <p:cNvPr id="9" name="Rounded Rectangle 37">
              <a:extLst>
                <a:ext uri="{FF2B5EF4-FFF2-40B4-BE49-F238E27FC236}">
                  <a16:creationId xmlns="" xmlns:a16="http://schemas.microsoft.com/office/drawing/2014/main" id="{B17140C0-CB7E-456B-BDCE-1D039D1E7F37}"/>
                </a:ext>
              </a:extLst>
            </p:cNvPr>
            <p:cNvSpPr/>
            <p:nvPr/>
          </p:nvSpPr>
          <p:spPr>
            <a:xfrm>
              <a:off x="1120986" y="5486400"/>
              <a:ext cx="3010643" cy="49001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Placeholder 33">
              <a:hlinkClick r:id="rId3"/>
              <a:extLst>
                <a:ext uri="{FF2B5EF4-FFF2-40B4-BE49-F238E27FC236}">
                  <a16:creationId xmlns="" xmlns:a16="http://schemas.microsoft.com/office/drawing/2014/main" id="{0E4E54CE-796A-41F2-92B0-3A98FCF8C2AB}"/>
                </a:ext>
              </a:extLst>
            </p:cNvPr>
            <p:cNvSpPr txBox="1">
              <a:spLocks/>
            </p:cNvSpPr>
            <p:nvPr/>
          </p:nvSpPr>
          <p:spPr>
            <a:xfrm>
              <a:off x="1201227" y="5612259"/>
              <a:ext cx="2794946" cy="364153"/>
            </a:xfrm>
            <a:prstGeom prst="rect">
              <a:avLst/>
            </a:prstGeom>
            <a:no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</a:pPr>
              <a:r>
                <a:rPr lang="es-MX" sz="1600" dirty="0">
                  <a:solidFill>
                    <a:schemeClr val="bg1"/>
                  </a:solidFill>
                  <a:latin typeface="+mn-lt"/>
                </a:rPr>
                <a:t>Verifique su marca comercial</a:t>
              </a:r>
              <a:endParaRPr lang="es-MX" sz="1600" b="1" dirty="0">
                <a:solidFill>
                  <a:schemeClr val="bg1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sp>
          <p:nvSpPr>
            <p:cNvPr id="11" name="Isosceles Triangle 5">
              <a:hlinkClick r:id="rId3"/>
              <a:extLst>
                <a:ext uri="{FF2B5EF4-FFF2-40B4-BE49-F238E27FC236}">
                  <a16:creationId xmlns="" xmlns:a16="http://schemas.microsoft.com/office/drawing/2014/main" id="{15F3ADB0-E245-4DF7-A91E-2FA74E18C622}"/>
                </a:ext>
              </a:extLst>
            </p:cNvPr>
            <p:cNvSpPr/>
            <p:nvPr/>
          </p:nvSpPr>
          <p:spPr>
            <a:xfrm rot="5400000">
              <a:off x="3846712" y="5665510"/>
              <a:ext cx="160531" cy="13838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cs typeface="Arial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B82DB4A-3EC7-4AA3-90EC-7928BBB66287}"/>
              </a:ext>
            </a:extLst>
          </p:cNvPr>
          <p:cNvSpPr txBox="1"/>
          <p:nvPr/>
        </p:nvSpPr>
        <p:spPr>
          <a:xfrm>
            <a:off x="5930099" y="3579258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rgbClr val="333333"/>
                </a:solidFill>
                <a:latin typeface="+mn-lt"/>
              </a:rPr>
              <a:t>ANTES DE QUE LOS NUEVOS DOMINIOS APAREZCAN </a:t>
            </a:r>
          </a:p>
          <a:p>
            <a:pPr algn="ctr"/>
            <a:r>
              <a:rPr lang="es-MX" sz="1200" dirty="0">
                <a:solidFill>
                  <a:srgbClr val="333333"/>
                </a:solidFill>
                <a:latin typeface="+mn-lt"/>
              </a:rPr>
              <a:t>EN LINEA</a:t>
            </a:r>
          </a:p>
        </p:txBody>
      </p:sp>
      <p:pic>
        <p:nvPicPr>
          <p:cNvPr id="15" name="Picture 14" descr="0037-file-empty.eps">
            <a:extLst>
              <a:ext uri="{FF2B5EF4-FFF2-40B4-BE49-F238E27FC236}">
                <a16:creationId xmlns="" xmlns:a16="http://schemas.microsoft.com/office/drawing/2014/main" id="{33B2C763-69E0-4B28-AE43-567DDF9A541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338" y="4095134"/>
            <a:ext cx="517134" cy="609068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="" xmlns:a16="http://schemas.microsoft.com/office/drawing/2014/main" id="{48E5A144-CCB9-47EB-AB9D-1419D9512126}"/>
              </a:ext>
            </a:extLst>
          </p:cNvPr>
          <p:cNvSpPr/>
          <p:nvPr/>
        </p:nvSpPr>
        <p:spPr>
          <a:xfrm>
            <a:off x="609600" y="2510147"/>
            <a:ext cx="1116913" cy="11169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BA797425-25F4-4887-A88F-A5BB94162D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03" y="2766585"/>
            <a:ext cx="606144" cy="606144"/>
          </a:xfrm>
          <a:prstGeom prst="rect">
            <a:avLst/>
          </a:prstGeom>
        </p:spPr>
      </p:pic>
      <p:sp>
        <p:nvSpPr>
          <p:cNvPr id="18" name="TextBox 17">
            <a:hlinkClick r:id="rId3"/>
            <a:extLst>
              <a:ext uri="{FF2B5EF4-FFF2-40B4-BE49-F238E27FC236}">
                <a16:creationId xmlns="" xmlns:a16="http://schemas.microsoft.com/office/drawing/2014/main" id="{963B75B7-B204-440F-9424-0EACB0A32152}"/>
              </a:ext>
            </a:extLst>
          </p:cNvPr>
          <p:cNvSpPr txBox="1"/>
          <p:nvPr/>
        </p:nvSpPr>
        <p:spPr>
          <a:xfrm>
            <a:off x="4680297" y="5503398"/>
            <a:ext cx="4438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trademark-clearinghouse.com</a:t>
            </a:r>
            <a:endParaRPr lang="es-MX" dirty="0">
              <a:solidFill>
                <a:schemeClr val="accent4">
                  <a:lumMod val="75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09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0F7A759D-6FE5-453A-A333-683555408D69}"/>
              </a:ext>
            </a:extLst>
          </p:cNvPr>
          <p:cNvGrpSpPr/>
          <p:nvPr/>
        </p:nvGrpSpPr>
        <p:grpSpPr>
          <a:xfrm>
            <a:off x="6069775" y="2322804"/>
            <a:ext cx="2302221" cy="2276350"/>
            <a:chOff x="2813633" y="2337561"/>
            <a:chExt cx="2302221" cy="2276350"/>
          </a:xfrm>
        </p:grpSpPr>
        <p:sp>
          <p:nvSpPr>
            <p:cNvPr id="18" name="Teardrop 17">
              <a:extLst>
                <a:ext uri="{FF2B5EF4-FFF2-40B4-BE49-F238E27FC236}">
                  <a16:creationId xmlns="" xmlns:a16="http://schemas.microsoft.com/office/drawing/2014/main" id="{9C16EA0A-0B34-42DB-B241-B1F4FCADCBBF}"/>
                </a:ext>
              </a:extLst>
            </p:cNvPr>
            <p:cNvSpPr/>
            <p:nvPr/>
          </p:nvSpPr>
          <p:spPr>
            <a:xfrm rot="8100000">
              <a:off x="2931934" y="2415819"/>
              <a:ext cx="2183920" cy="2198092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ardrop 18">
              <a:extLst>
                <a:ext uri="{FF2B5EF4-FFF2-40B4-BE49-F238E27FC236}">
                  <a16:creationId xmlns="" xmlns:a16="http://schemas.microsoft.com/office/drawing/2014/main" id="{A3588325-2E90-45F0-ACD7-61072D04C2E0}"/>
                </a:ext>
              </a:extLst>
            </p:cNvPr>
            <p:cNvSpPr/>
            <p:nvPr/>
          </p:nvSpPr>
          <p:spPr>
            <a:xfrm rot="8100000">
              <a:off x="2820724" y="2337561"/>
              <a:ext cx="2183920" cy="2198092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Chord 19">
              <a:extLst>
                <a:ext uri="{FF2B5EF4-FFF2-40B4-BE49-F238E27FC236}">
                  <a16:creationId xmlns="" xmlns:a16="http://schemas.microsoft.com/office/drawing/2014/main" id="{74708B6E-EC58-472F-948C-EDC62189450B}"/>
                </a:ext>
              </a:extLst>
            </p:cNvPr>
            <p:cNvSpPr/>
            <p:nvPr/>
          </p:nvSpPr>
          <p:spPr>
            <a:xfrm rot="10800000">
              <a:off x="2813633" y="2342109"/>
              <a:ext cx="2196516" cy="2192260"/>
            </a:xfrm>
            <a:prstGeom prst="chord">
              <a:avLst>
                <a:gd name="adj1" fmla="val 21158493"/>
                <a:gd name="adj2" fmla="val 1125242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6F8283F-3628-425C-B8A4-BB02068178AE}"/>
              </a:ext>
            </a:extLst>
          </p:cNvPr>
          <p:cNvSpPr txBox="1"/>
          <p:nvPr/>
        </p:nvSpPr>
        <p:spPr>
          <a:xfrm>
            <a:off x="6483734" y="2590853"/>
            <a:ext cx="139560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b="1" dirty="0">
                <a:solidFill>
                  <a:srgbClr val="00B0F0"/>
                </a:solidFill>
                <a:ea typeface="Arial Hebrew Scholar" charset="-79"/>
                <a:cs typeface="Arial Hebrew Scholar" charset="-79"/>
              </a:rPr>
              <a:t>02</a:t>
            </a:r>
            <a:endParaRPr lang="en-US" sz="5400" b="1" dirty="0">
              <a:solidFill>
                <a:srgbClr val="00B0F0"/>
              </a:solidFill>
              <a:cs typeface="Source Sans Pro"/>
            </a:endParaRPr>
          </a:p>
        </p:txBody>
      </p:sp>
      <p:sp>
        <p:nvSpPr>
          <p:cNvPr id="26" name="Title 2">
            <a:extLst>
              <a:ext uri="{FF2B5EF4-FFF2-40B4-BE49-F238E27FC236}">
                <a16:creationId xmlns="" xmlns:a16="http://schemas.microsoft.com/office/drawing/2014/main" id="{530533C1-9277-4ACC-99D4-6EAC47EEA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46038"/>
            <a:ext cx="8013700" cy="45085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lang="x-none" altLang="en-US" sz="2400" dirty="0">
                <a:cs typeface="Arial" panose="020B0604020202020204" pitchFamily="34" charset="0"/>
              </a:rPr>
              <a:t>Sistema Uniforme de Suspensión Rápida (URS)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08151FA-8FEA-4094-B2D4-DF0CD2711129}"/>
              </a:ext>
            </a:extLst>
          </p:cNvPr>
          <p:cNvSpPr txBox="1"/>
          <p:nvPr/>
        </p:nvSpPr>
        <p:spPr>
          <a:xfrm>
            <a:off x="766633" y="1266350"/>
            <a:ext cx="76383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>
                <a:solidFill>
                  <a:schemeClr val="accent2"/>
                </a:solidFill>
                <a:latin typeface="+mn-lt"/>
              </a:rPr>
              <a:t>Si se produce un claro caso de vulneración de derechos, entonces el titular de derechos puede obtener una soluci</a:t>
            </a:r>
            <a:r>
              <a:rPr lang="es-MX" sz="2000" dirty="0">
                <a:solidFill>
                  <a:schemeClr val="accent2"/>
                </a:solidFill>
                <a:latin typeface="+mn-lt"/>
                <a:cs typeface="Calibri" panose="020F0502020204030204" pitchFamily="34" charset="0"/>
              </a:rPr>
              <a:t>ó</a:t>
            </a:r>
            <a:r>
              <a:rPr lang="es-MX" sz="2000" dirty="0">
                <a:solidFill>
                  <a:schemeClr val="accent2"/>
                </a:solidFill>
                <a:latin typeface="+mn-lt"/>
              </a:rPr>
              <a:t>n rápida mediante el URS.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5855A3E-380C-44BF-9702-2AB152DA51E3}"/>
              </a:ext>
            </a:extLst>
          </p:cNvPr>
          <p:cNvSpPr txBox="1"/>
          <p:nvPr/>
        </p:nvSpPr>
        <p:spPr>
          <a:xfrm>
            <a:off x="1774681" y="2601277"/>
            <a:ext cx="4450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2"/>
                </a:solidFill>
                <a:latin typeface="+mn-lt"/>
              </a:rPr>
              <a:t>Resultados rápidos</a:t>
            </a:r>
          </a:p>
          <a:p>
            <a:r>
              <a:rPr lang="es-MX" dirty="0">
                <a:solidFill>
                  <a:schemeClr val="tx2"/>
                </a:solidFill>
                <a:latin typeface="+mn-lt"/>
              </a:rPr>
              <a:t>Dentro de las 24 horas siguientes a un reclamo válido, se bloqueará el dominio en infracci</a:t>
            </a:r>
            <a:r>
              <a:rPr lang="es-MX" dirty="0">
                <a:solidFill>
                  <a:schemeClr val="tx2"/>
                </a:solidFill>
                <a:latin typeface="+mn-lt"/>
                <a:cs typeface="Calibri" panose="020F0502020204030204" pitchFamily="34" charset="0"/>
              </a:rPr>
              <a:t>ó</a:t>
            </a:r>
            <a:r>
              <a:rPr lang="es-MX" dirty="0">
                <a:solidFill>
                  <a:schemeClr val="tx2"/>
                </a:solidFill>
                <a:latin typeface="+mn-lt"/>
              </a:rPr>
              <a:t>n.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E6D5852-1973-41D7-BEB6-CFB0BA387127}"/>
              </a:ext>
            </a:extLst>
          </p:cNvPr>
          <p:cNvSpPr txBox="1"/>
          <p:nvPr/>
        </p:nvSpPr>
        <p:spPr>
          <a:xfrm>
            <a:off x="1774681" y="3825413"/>
            <a:ext cx="4450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2"/>
                </a:solidFill>
                <a:latin typeface="+mn-lt"/>
              </a:rPr>
              <a:t>Económico</a:t>
            </a:r>
          </a:p>
          <a:p>
            <a:r>
              <a:rPr lang="es-MX" dirty="0">
                <a:solidFill>
                  <a:schemeClr val="tx2"/>
                </a:solidFill>
                <a:latin typeface="+mn-lt"/>
              </a:rPr>
              <a:t>El URS es menos costoso que el Procedimiento Uniforme de Resolución de Disputas por Nombres de Dominio</a:t>
            </a: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314AF044-AF89-4E57-8720-08E0816A7633}"/>
              </a:ext>
            </a:extLst>
          </p:cNvPr>
          <p:cNvSpPr/>
          <p:nvPr/>
        </p:nvSpPr>
        <p:spPr>
          <a:xfrm>
            <a:off x="609600" y="3822831"/>
            <a:ext cx="1133856" cy="1143000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>
                <a:solidFill>
                  <a:schemeClr val="bg1"/>
                </a:solidFill>
              </a:rPr>
              <a:t>$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01B5E4D7-13B2-4288-935F-9D85EF8E4D92}"/>
              </a:ext>
            </a:extLst>
          </p:cNvPr>
          <p:cNvGrpSpPr/>
          <p:nvPr/>
        </p:nvGrpSpPr>
        <p:grpSpPr>
          <a:xfrm>
            <a:off x="6253746" y="5003112"/>
            <a:ext cx="2095246" cy="490012"/>
            <a:chOff x="1120987" y="5486400"/>
            <a:chExt cx="2095246" cy="490012"/>
          </a:xfrm>
        </p:grpSpPr>
        <p:sp>
          <p:nvSpPr>
            <p:cNvPr id="9" name="Rounded Rectangle 21">
              <a:extLst>
                <a:ext uri="{FF2B5EF4-FFF2-40B4-BE49-F238E27FC236}">
                  <a16:creationId xmlns="" xmlns:a16="http://schemas.microsoft.com/office/drawing/2014/main" id="{2C4F4E15-D9BA-40F8-B4E9-34FF01F08B26}"/>
                </a:ext>
              </a:extLst>
            </p:cNvPr>
            <p:cNvSpPr/>
            <p:nvPr/>
          </p:nvSpPr>
          <p:spPr>
            <a:xfrm>
              <a:off x="1120987" y="5486400"/>
              <a:ext cx="2095246" cy="490012"/>
            </a:xfrm>
            <a:prstGeom prst="roundRect">
              <a:avLst/>
            </a:prstGeom>
            <a:solidFill>
              <a:srgbClr val="4AB3CD"/>
            </a:solidFill>
            <a:ln>
              <a:noFill/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Placeholder 33">
              <a:hlinkClick r:id="rId3"/>
              <a:extLst>
                <a:ext uri="{FF2B5EF4-FFF2-40B4-BE49-F238E27FC236}">
                  <a16:creationId xmlns="" xmlns:a16="http://schemas.microsoft.com/office/drawing/2014/main" id="{22822034-9915-490C-B97C-8961C82D8AE3}"/>
                </a:ext>
              </a:extLst>
            </p:cNvPr>
            <p:cNvSpPr txBox="1">
              <a:spLocks/>
            </p:cNvSpPr>
            <p:nvPr/>
          </p:nvSpPr>
          <p:spPr>
            <a:xfrm>
              <a:off x="1296477" y="5612259"/>
              <a:ext cx="1614955" cy="292423"/>
            </a:xfrm>
            <a:prstGeom prst="rect">
              <a:avLst/>
            </a:prstGeom>
            <a:no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</a:pPr>
              <a:r>
                <a:rPr lang="es-MX" sz="1800" dirty="0">
                  <a:solidFill>
                    <a:schemeClr val="bg1"/>
                  </a:solidFill>
                  <a:latin typeface="+mn-lt"/>
                </a:rPr>
                <a:t>Conozca más</a:t>
              </a:r>
              <a:endParaRPr lang="es-MX" sz="1800" b="1" dirty="0">
                <a:solidFill>
                  <a:schemeClr val="bg1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sp>
          <p:nvSpPr>
            <p:cNvPr id="11" name="Isosceles Triangle 5">
              <a:hlinkClick r:id="rId3"/>
              <a:extLst>
                <a:ext uri="{FF2B5EF4-FFF2-40B4-BE49-F238E27FC236}">
                  <a16:creationId xmlns="" xmlns:a16="http://schemas.microsoft.com/office/drawing/2014/main" id="{B28601BD-4859-4F7D-8148-8335D11CC4A7}"/>
                </a:ext>
              </a:extLst>
            </p:cNvPr>
            <p:cNvSpPr/>
            <p:nvPr/>
          </p:nvSpPr>
          <p:spPr>
            <a:xfrm rot="5400000">
              <a:off x="2884359" y="5665510"/>
              <a:ext cx="160531" cy="13838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cs typeface="Arial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E72C769-C3A2-4A49-B6F1-05900FF7644C}"/>
              </a:ext>
            </a:extLst>
          </p:cNvPr>
          <p:cNvSpPr txBox="1"/>
          <p:nvPr/>
        </p:nvSpPr>
        <p:spPr>
          <a:xfrm>
            <a:off x="6083651" y="3677043"/>
            <a:ext cx="2128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rgbClr val="333333"/>
                </a:solidFill>
                <a:latin typeface="+mn-lt"/>
              </a:rPr>
              <a:t>LUEGO DE QUE UN DOMINIO APAREZCA   </a:t>
            </a:r>
          </a:p>
          <a:p>
            <a:pPr algn="ctr"/>
            <a:r>
              <a:rPr lang="es-MX" sz="1200" dirty="0">
                <a:solidFill>
                  <a:srgbClr val="333333"/>
                </a:solidFill>
                <a:latin typeface="+mn-lt"/>
              </a:rPr>
              <a:t>EN LINEA</a:t>
            </a: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D349A6C1-D7BC-4E2E-B133-E6097F357424}"/>
              </a:ext>
            </a:extLst>
          </p:cNvPr>
          <p:cNvSpPr/>
          <p:nvPr/>
        </p:nvSpPr>
        <p:spPr>
          <a:xfrm>
            <a:off x="609600" y="2510147"/>
            <a:ext cx="1133856" cy="1143000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pic>
        <p:nvPicPr>
          <p:cNvPr id="15" name="Picture 14" descr="0144-lock.eps">
            <a:extLst>
              <a:ext uri="{FF2B5EF4-FFF2-40B4-BE49-F238E27FC236}">
                <a16:creationId xmlns="" xmlns:a16="http://schemas.microsoft.com/office/drawing/2014/main" id="{275CD441-E04D-4C4A-B127-BE764DD9209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846" y="2792132"/>
            <a:ext cx="371330" cy="556996"/>
          </a:xfrm>
          <a:prstGeom prst="rect">
            <a:avLst/>
          </a:prstGeom>
        </p:spPr>
      </p:pic>
      <p:sp>
        <p:nvSpPr>
          <p:cNvPr id="16" name="TextBox 15">
            <a:hlinkClick r:id="rId3"/>
            <a:extLst>
              <a:ext uri="{FF2B5EF4-FFF2-40B4-BE49-F238E27FC236}">
                <a16:creationId xmlns="" xmlns:a16="http://schemas.microsoft.com/office/drawing/2014/main" id="{BFAB1C6A-942D-4458-902B-366CD787B7BB}"/>
              </a:ext>
            </a:extLst>
          </p:cNvPr>
          <p:cNvSpPr txBox="1"/>
          <p:nvPr/>
        </p:nvSpPr>
        <p:spPr>
          <a:xfrm>
            <a:off x="5705661" y="5503398"/>
            <a:ext cx="314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>
                <a:solidFill>
                  <a:srgbClr val="4AB3CD"/>
                </a:solidFill>
                <a:latin typeface="+mn-lt"/>
              </a:rPr>
              <a:t>newgtlds.icann.org/urs</a:t>
            </a:r>
            <a:endParaRPr lang="es-MX" dirty="0">
              <a:solidFill>
                <a:srgbClr val="4AB3CD"/>
              </a:solidFill>
              <a:latin typeface="+mn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45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248C654D-F01F-41ED-8815-293E0B963064}"/>
              </a:ext>
            </a:extLst>
          </p:cNvPr>
          <p:cNvGrpSpPr/>
          <p:nvPr/>
        </p:nvGrpSpPr>
        <p:grpSpPr>
          <a:xfrm>
            <a:off x="5729898" y="2532896"/>
            <a:ext cx="2302221" cy="2276350"/>
            <a:chOff x="2813633" y="2337561"/>
            <a:chExt cx="2302221" cy="2276350"/>
          </a:xfrm>
        </p:grpSpPr>
        <p:sp>
          <p:nvSpPr>
            <p:cNvPr id="16" name="Teardrop 15">
              <a:extLst>
                <a:ext uri="{FF2B5EF4-FFF2-40B4-BE49-F238E27FC236}">
                  <a16:creationId xmlns="" xmlns:a16="http://schemas.microsoft.com/office/drawing/2014/main" id="{D0BCEFB8-D3C1-4718-966C-E73B54E0CB42}"/>
                </a:ext>
              </a:extLst>
            </p:cNvPr>
            <p:cNvSpPr/>
            <p:nvPr/>
          </p:nvSpPr>
          <p:spPr>
            <a:xfrm rot="8100000">
              <a:off x="2931934" y="2415819"/>
              <a:ext cx="2183920" cy="2198092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ardrop 16">
              <a:extLst>
                <a:ext uri="{FF2B5EF4-FFF2-40B4-BE49-F238E27FC236}">
                  <a16:creationId xmlns="" xmlns:a16="http://schemas.microsoft.com/office/drawing/2014/main" id="{503C9453-BF45-4D2F-8360-69E1C7C347F8}"/>
                </a:ext>
              </a:extLst>
            </p:cNvPr>
            <p:cNvSpPr/>
            <p:nvPr/>
          </p:nvSpPr>
          <p:spPr>
            <a:xfrm rot="8100000">
              <a:off x="2820724" y="2337561"/>
              <a:ext cx="2183920" cy="2198092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hord 17">
              <a:extLst>
                <a:ext uri="{FF2B5EF4-FFF2-40B4-BE49-F238E27FC236}">
                  <a16:creationId xmlns="" xmlns:a16="http://schemas.microsoft.com/office/drawing/2014/main" id="{62C6EBE9-E1F8-458C-A47E-EF080A4DD486}"/>
                </a:ext>
              </a:extLst>
            </p:cNvPr>
            <p:cNvSpPr/>
            <p:nvPr/>
          </p:nvSpPr>
          <p:spPr>
            <a:xfrm rot="10800000">
              <a:off x="2813633" y="2342109"/>
              <a:ext cx="2196516" cy="2192260"/>
            </a:xfrm>
            <a:prstGeom prst="chord">
              <a:avLst>
                <a:gd name="adj1" fmla="val 21158493"/>
                <a:gd name="adj2" fmla="val 1125242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6E52B92A-1B06-4D70-A7DF-E969E9C0DE43}"/>
              </a:ext>
            </a:extLst>
          </p:cNvPr>
          <p:cNvSpPr txBox="1"/>
          <p:nvPr/>
        </p:nvSpPr>
        <p:spPr>
          <a:xfrm>
            <a:off x="6143857" y="2800945"/>
            <a:ext cx="139560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ea typeface="Arial Hebrew Scholar" charset="-79"/>
                <a:cs typeface="Arial Hebrew Scholar" charset="-79"/>
              </a:rPr>
              <a:t>03</a:t>
            </a:r>
            <a:endParaRPr lang="en-US" sz="5400" b="1" dirty="0">
              <a:solidFill>
                <a:schemeClr val="accent1"/>
              </a:solidFill>
              <a:cs typeface="Source Sans Pro"/>
            </a:endParaRPr>
          </a:p>
        </p:txBody>
      </p:sp>
      <p:sp>
        <p:nvSpPr>
          <p:cNvPr id="20" name="Title 4">
            <a:extLst>
              <a:ext uri="{FF2B5EF4-FFF2-40B4-BE49-F238E27FC236}">
                <a16:creationId xmlns="" xmlns:a16="http://schemas.microsoft.com/office/drawing/2014/main" id="{3F70030F-7EC7-4B13-B68F-B2FE28490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076" y="22346"/>
            <a:ext cx="8616950" cy="450851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ts val="2000"/>
              </a:lnSpc>
              <a:buSzPct val="100000"/>
              <a:defRPr/>
            </a:pPr>
            <a:r>
              <a:rPr altLang="en-US" sz="2000" dirty="0">
                <a:cs typeface="Arial" panose="020B0604020202020204" pitchFamily="34" charset="0"/>
              </a:rPr>
              <a:t>Procedimiento para la resolución de disputas por marcas comerciales con posterioridad a la delegación</a:t>
            </a:r>
            <a:br>
              <a:rPr altLang="en-US" sz="2000" dirty="0">
                <a:cs typeface="Arial" panose="020B0604020202020204" pitchFamily="34" charset="0"/>
              </a:rPr>
            </a:br>
            <a:endParaRPr altLang="en-US" sz="2000" dirty="0"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59E6CAB-442B-4DD5-A472-D4A033A742BC}"/>
              </a:ext>
            </a:extLst>
          </p:cNvPr>
          <p:cNvSpPr txBox="1"/>
          <p:nvPr/>
        </p:nvSpPr>
        <p:spPr>
          <a:xfrm>
            <a:off x="374904" y="740284"/>
            <a:ext cx="861669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accent2"/>
                </a:solidFill>
                <a:latin typeface="+mn-lt"/>
              </a:rPr>
              <a:t>El TM-PDDRP aborda las instancias en las que un registro es cómplice en una infracción relacionada a una marca registrada en el primer o segundo nivel del nuevo gTLD que opera.</a:t>
            </a:r>
          </a:p>
          <a:p>
            <a:pPr algn="ctr">
              <a:spcBef>
                <a:spcPts val="1200"/>
              </a:spcBef>
            </a:pPr>
            <a:r>
              <a:rPr lang="es-MX" dirty="0">
                <a:solidFill>
                  <a:schemeClr val="accent2"/>
                </a:solidFill>
                <a:latin typeface="+mn-lt"/>
              </a:rPr>
              <a:t>Las posibles sanciones incluyen medidas correctivas, suspensión de la aceptación de registraciones de nuevos nombres de dominio en el TLD y, en casos extremos, la rescisión del Acuerdo de Registro.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F1037D1-C070-45C9-A79E-A392152804CE}"/>
              </a:ext>
            </a:extLst>
          </p:cNvPr>
          <p:cNvSpPr txBox="1"/>
          <p:nvPr/>
        </p:nvSpPr>
        <p:spPr>
          <a:xfrm>
            <a:off x="1631291" y="3129529"/>
            <a:ext cx="3645634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Determinaciones de expertos independientes</a:t>
            </a:r>
          </a:p>
          <a:p>
            <a:r>
              <a:rPr lang="es-MX" sz="17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Firmas proveedoras de TM-PDDRP designadas por la ICANN convocan a paneles de expertos a fin de determinar la responsabilidad y recomendar soluciones a la ICANN.</a:t>
            </a: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4375FCF1-780F-4980-B7AD-75683C2EC5FB}"/>
              </a:ext>
            </a:extLst>
          </p:cNvPr>
          <p:cNvSpPr/>
          <p:nvPr/>
        </p:nvSpPr>
        <p:spPr>
          <a:xfrm>
            <a:off x="609600" y="3218582"/>
            <a:ext cx="969205" cy="97702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8EAC589-A8A9-4201-BA71-3B14AA4A85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46" y="3454493"/>
            <a:ext cx="540713" cy="45096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F4C4B5F3-590E-451D-AEB7-835E8384C8E7}"/>
              </a:ext>
            </a:extLst>
          </p:cNvPr>
          <p:cNvGrpSpPr/>
          <p:nvPr/>
        </p:nvGrpSpPr>
        <p:grpSpPr>
          <a:xfrm>
            <a:off x="5899814" y="5207463"/>
            <a:ext cx="2095246" cy="490012"/>
            <a:chOff x="1120987" y="5486400"/>
            <a:chExt cx="2095246" cy="490012"/>
          </a:xfrm>
        </p:grpSpPr>
        <p:sp>
          <p:nvSpPr>
            <p:cNvPr id="9" name="Rounded Rectangle 14">
              <a:extLst>
                <a:ext uri="{FF2B5EF4-FFF2-40B4-BE49-F238E27FC236}">
                  <a16:creationId xmlns="" xmlns:a16="http://schemas.microsoft.com/office/drawing/2014/main" id="{5FA9847A-3E8F-46C2-B2C7-E5ADBB9F710F}"/>
                </a:ext>
              </a:extLst>
            </p:cNvPr>
            <p:cNvSpPr/>
            <p:nvPr/>
          </p:nvSpPr>
          <p:spPr>
            <a:xfrm>
              <a:off x="1120987" y="5486400"/>
              <a:ext cx="2095246" cy="49001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Placeholder 33">
              <a:hlinkClick r:id="rId5"/>
              <a:extLst>
                <a:ext uri="{FF2B5EF4-FFF2-40B4-BE49-F238E27FC236}">
                  <a16:creationId xmlns="" xmlns:a16="http://schemas.microsoft.com/office/drawing/2014/main" id="{74FFBE96-ACDA-42F4-8EA7-B4E3F86BE5D3}"/>
                </a:ext>
              </a:extLst>
            </p:cNvPr>
            <p:cNvSpPr txBox="1">
              <a:spLocks/>
            </p:cNvSpPr>
            <p:nvPr/>
          </p:nvSpPr>
          <p:spPr>
            <a:xfrm>
              <a:off x="1296477" y="5612259"/>
              <a:ext cx="1614955" cy="292423"/>
            </a:xfrm>
            <a:prstGeom prst="rect">
              <a:avLst/>
            </a:prstGeom>
            <a:no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</a:pPr>
              <a:r>
                <a:rPr lang="es-MX" sz="1800">
                  <a:solidFill>
                    <a:schemeClr val="bg1"/>
                  </a:solidFill>
                  <a:latin typeface="+mn-lt"/>
                </a:rPr>
                <a:t>Conozca más</a:t>
              </a:r>
              <a:endParaRPr lang="es-MX" sz="1800" b="1" dirty="0">
                <a:solidFill>
                  <a:schemeClr val="bg1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sp>
          <p:nvSpPr>
            <p:cNvPr id="11" name="Isosceles Triangle 5">
              <a:hlinkClick r:id="rId5"/>
              <a:extLst>
                <a:ext uri="{FF2B5EF4-FFF2-40B4-BE49-F238E27FC236}">
                  <a16:creationId xmlns="" xmlns:a16="http://schemas.microsoft.com/office/drawing/2014/main" id="{58686EED-C0D3-4B22-A82F-1733F61F78A4}"/>
                </a:ext>
              </a:extLst>
            </p:cNvPr>
            <p:cNvSpPr/>
            <p:nvPr/>
          </p:nvSpPr>
          <p:spPr>
            <a:xfrm rot="5400000">
              <a:off x="2884359" y="5665510"/>
              <a:ext cx="160531" cy="13838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cs typeface="Arial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41B0380-A8BC-4E57-B992-C53FC97DF7E5}"/>
              </a:ext>
            </a:extLst>
          </p:cNvPr>
          <p:cNvSpPr txBox="1"/>
          <p:nvPr/>
        </p:nvSpPr>
        <p:spPr>
          <a:xfrm>
            <a:off x="5890094" y="3876973"/>
            <a:ext cx="1930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rgbClr val="333333"/>
                </a:solidFill>
                <a:latin typeface="+mn-lt"/>
              </a:rPr>
              <a:t>LUEGO DE QUE UN  NUEVO DOMINIO APARECE </a:t>
            </a:r>
          </a:p>
          <a:p>
            <a:pPr algn="ctr"/>
            <a:r>
              <a:rPr lang="es-MX" sz="1200" dirty="0">
                <a:solidFill>
                  <a:srgbClr val="333333"/>
                </a:solidFill>
                <a:latin typeface="+mn-lt"/>
              </a:rPr>
              <a:t>EN LÍNEA</a:t>
            </a:r>
          </a:p>
        </p:txBody>
      </p:sp>
      <p:sp>
        <p:nvSpPr>
          <p:cNvPr id="14" name="TextBox 13">
            <a:hlinkClick r:id="rId5"/>
            <a:extLst>
              <a:ext uri="{FF2B5EF4-FFF2-40B4-BE49-F238E27FC236}">
                <a16:creationId xmlns="" xmlns:a16="http://schemas.microsoft.com/office/drawing/2014/main" id="{E8A75F54-DC6A-4BD1-8919-DFA0CF5A5639}"/>
              </a:ext>
            </a:extLst>
          </p:cNvPr>
          <p:cNvSpPr txBox="1"/>
          <p:nvPr/>
        </p:nvSpPr>
        <p:spPr>
          <a:xfrm>
            <a:off x="4705697" y="5697475"/>
            <a:ext cx="4438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>
                <a:solidFill>
                  <a:schemeClr val="accent6"/>
                </a:solidFill>
                <a:latin typeface="+mn-lt"/>
              </a:rPr>
              <a:t>newgtlds.icann.org/pddrp</a:t>
            </a:r>
            <a:endParaRPr lang="es-MX" dirty="0">
              <a:solidFill>
                <a:schemeClr val="accent6"/>
              </a:solidFill>
              <a:latin typeface="+mn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73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5BC6A6-2779-463E-A435-027708374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46179"/>
            <a:ext cx="8631310" cy="450663"/>
          </a:xfrm>
        </p:spPr>
        <p:txBody>
          <a:bodyPr/>
          <a:lstStyle/>
          <a:p>
            <a:r>
              <a:rPr lang="en-US">
                <a:solidFill>
                  <a:srgbClr val="0B3458"/>
                </a:solidFill>
                <a:sym typeface="Arial"/>
              </a:rPr>
              <a:t>Resolución de disputas por nombres de dominio</a:t>
            </a:r>
            <a:endParaRPr lang="en-US"/>
          </a:p>
        </p:txBody>
      </p:sp>
      <p:sp>
        <p:nvSpPr>
          <p:cNvPr id="151" name="Shape 151"/>
          <p:cNvSpPr txBox="1"/>
          <p:nvPr/>
        </p:nvSpPr>
        <p:spPr>
          <a:xfrm>
            <a:off x="1290305" y="2071106"/>
            <a:ext cx="6809478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6"/>
                </a:solidFill>
                <a:latin typeface="+mn-lt"/>
                <a:sym typeface="Arial"/>
              </a:rPr>
              <a:t>UDRP = Política Uniforme de Resolución de Disputas por Nombres de Dominio </a:t>
            </a:r>
            <a:endParaRPr lang="es-MX" dirty="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6"/>
                </a:solidFill>
                <a:latin typeface="+mn-lt"/>
                <a:sym typeface="Arial"/>
              </a:rPr>
              <a:t>Establece los términos y las condiciones para definir cómo los registradores resuelven conflictos, disputas o reclamos sobre la registración y el uso de dominios genéricos de alto nivel. Por lo general, las disputas involucran al titular de una marca comercial/nombre de dominio (parte reclamante) y a un registratario (parte acusada).</a:t>
            </a:r>
            <a:endParaRPr lang="es-MX" dirty="0">
              <a:latin typeface="+mn-lt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824550" y="1954530"/>
            <a:ext cx="7563305" cy="2515869"/>
          </a:xfrm>
          <a:prstGeom prst="rect">
            <a:avLst/>
          </a:prstGeom>
          <a:noFill/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153" name="Shape 153"/>
          <p:cNvGrpSpPr/>
          <p:nvPr/>
        </p:nvGrpSpPr>
        <p:grpSpPr>
          <a:xfrm>
            <a:off x="321578" y="1465969"/>
            <a:ext cx="1005944" cy="1005944"/>
            <a:chOff x="1488055" y="2012412"/>
            <a:chExt cx="1116913" cy="1116913"/>
          </a:xfrm>
        </p:grpSpPr>
        <p:sp>
          <p:nvSpPr>
            <p:cNvPr id="154" name="Shape 154"/>
            <p:cNvSpPr/>
            <p:nvPr/>
          </p:nvSpPr>
          <p:spPr>
            <a:xfrm>
              <a:off x="1488055" y="2012412"/>
              <a:ext cx="1116913" cy="1116913"/>
            </a:xfrm>
            <a:prstGeom prst="ellipse">
              <a:avLst/>
            </a:pr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+mn-lt"/>
                <a:ea typeface="Arial"/>
                <a:cs typeface="Arial"/>
                <a:sym typeface="Arial"/>
              </a:endParaRPr>
            </a:p>
          </p:txBody>
        </p:sp>
        <p:pic>
          <p:nvPicPr>
            <p:cNvPr id="155" name="Shape 155" descr="0037-file-empt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03793" y="2266334"/>
              <a:ext cx="517134" cy="60906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63740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/>
        </p:nvSpPr>
        <p:spPr>
          <a:xfrm>
            <a:off x="1202425" y="1241446"/>
            <a:ext cx="650233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2"/>
                </a:solidFill>
                <a:latin typeface="+mn-lt"/>
                <a:sym typeface="Arial"/>
              </a:rPr>
              <a:t>La UDRP establece condiciones para definir cuándo se puede presentar una disputa. </a:t>
            </a:r>
            <a:endParaRPr lang="es-MX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0DB9C5-B65F-44C0-9910-51A57111C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B3458"/>
                </a:solidFill>
                <a:sym typeface="Arial"/>
              </a:rPr>
              <a:t>Presentación de una disputa</a:t>
            </a:r>
            <a:endParaRPr lang="en-US"/>
          </a:p>
        </p:txBody>
      </p:sp>
      <p:sp>
        <p:nvSpPr>
          <p:cNvPr id="162" name="Shape 162"/>
          <p:cNvSpPr/>
          <p:nvPr/>
        </p:nvSpPr>
        <p:spPr>
          <a:xfrm>
            <a:off x="6052808" y="2161950"/>
            <a:ext cx="2493313" cy="2221213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1351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636753" y="2161951"/>
            <a:ext cx="2516734" cy="2237040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rgbClr val="1262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909621" y="2293981"/>
            <a:ext cx="2212346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+mn-lt"/>
                <a:sym typeface="Arial"/>
              </a:rPr>
              <a:t>Un nombre de dominio es </a:t>
            </a:r>
            <a:r>
              <a:rPr lang="en-US" sz="1600" b="1" dirty="0">
                <a:solidFill>
                  <a:schemeClr val="lt1"/>
                </a:solidFill>
                <a:latin typeface="+mn-lt"/>
                <a:sym typeface="Arial"/>
              </a:rPr>
              <a:t>idéntico o confusamente similar</a:t>
            </a:r>
            <a:r>
              <a:rPr lang="en-US" sz="1600" dirty="0">
                <a:solidFill>
                  <a:schemeClr val="lt1"/>
                </a:solidFill>
                <a:latin typeface="+mn-lt"/>
                <a:sym typeface="Arial"/>
              </a:rPr>
              <a:t> a una marca comercial o marca de servicio en la que la parte reclamante tiene derechos.</a:t>
            </a:r>
            <a:endParaRPr lang="es-MX" dirty="0">
              <a:latin typeface="+mn-lt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3303747" y="2161951"/>
            <a:ext cx="2569046" cy="2237040"/>
          </a:xfrm>
          <a:prstGeom prst="rect">
            <a:avLst/>
          </a:prstGeom>
          <a:solidFill>
            <a:schemeClr val="accent5"/>
          </a:solidFill>
          <a:ln w="25400" cap="flat" cmpd="sng">
            <a:solidFill>
              <a:srgbClr val="9F46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3188793" y="2037427"/>
            <a:ext cx="396000" cy="396000"/>
          </a:xfrm>
          <a:prstGeom prst="ellipse">
            <a:avLst/>
          </a:prstGeom>
          <a:solidFill>
            <a:schemeClr val="lt1"/>
          </a:solidFill>
          <a:ln w="15875" cap="flat" cmpd="sng">
            <a:solidFill>
              <a:srgbClr val="AC44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513620" y="2037427"/>
            <a:ext cx="396000" cy="396000"/>
          </a:xfrm>
          <a:prstGeom prst="ellipse">
            <a:avLst/>
          </a:prstGeom>
          <a:solidFill>
            <a:schemeClr val="lt1"/>
          </a:solidFill>
          <a:ln w="158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5914287" y="2035359"/>
            <a:ext cx="396000" cy="396000"/>
          </a:xfrm>
          <a:prstGeom prst="ellipse">
            <a:avLst/>
          </a:prstGeom>
          <a:solidFill>
            <a:schemeClr val="lt1"/>
          </a:solidFill>
          <a:ln w="158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69" name="Shape 169"/>
          <p:cNvSpPr txBox="1"/>
          <p:nvPr/>
        </p:nvSpPr>
        <p:spPr>
          <a:xfrm>
            <a:off x="530644" y="2003430"/>
            <a:ext cx="67178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accent2"/>
                </a:solidFill>
                <a:latin typeface="+mn-lt"/>
                <a:sym typeface="Arial"/>
              </a:rPr>
              <a:t>1</a:t>
            </a:r>
            <a:endParaRPr lang="es-MX" sz="2400" b="1" baseline="30000">
              <a:solidFill>
                <a:schemeClr val="accent2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 txBox="1"/>
          <p:nvPr/>
        </p:nvSpPr>
        <p:spPr>
          <a:xfrm>
            <a:off x="5939619" y="1993084"/>
            <a:ext cx="67178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accent3"/>
                </a:solidFill>
                <a:latin typeface="+mn-lt"/>
                <a:sym typeface="Arial"/>
              </a:rPr>
              <a:t>3</a:t>
            </a:r>
            <a:endParaRPr lang="es-MX" sz="2400" b="1" baseline="30000">
              <a:solidFill>
                <a:schemeClr val="accent3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71" name="Shape 171"/>
          <p:cNvSpPr txBox="1"/>
          <p:nvPr/>
        </p:nvSpPr>
        <p:spPr>
          <a:xfrm>
            <a:off x="3217420" y="1993084"/>
            <a:ext cx="67178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AC441E"/>
                </a:solidFill>
                <a:latin typeface="+mn-lt"/>
                <a:sym typeface="Arial"/>
              </a:rPr>
              <a:t>2</a:t>
            </a:r>
            <a:endParaRPr lang="es-MX" sz="2400" b="1" baseline="30000">
              <a:solidFill>
                <a:srgbClr val="AC441E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3495408" y="2293981"/>
            <a:ext cx="2127784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+mn-lt"/>
                <a:sym typeface="Arial"/>
              </a:rPr>
              <a:t>La parte acusada </a:t>
            </a:r>
            <a:r>
              <a:rPr lang="en-US" sz="1600" b="1" dirty="0">
                <a:solidFill>
                  <a:schemeClr val="lt1"/>
                </a:solidFill>
                <a:latin typeface="+mn-lt"/>
                <a:sym typeface="Arial"/>
              </a:rPr>
              <a:t>no tiene derechos </a:t>
            </a:r>
            <a:r>
              <a:rPr lang="en-US" sz="1600" b="1" dirty="0" err="1">
                <a:solidFill>
                  <a:schemeClr val="lt1"/>
                </a:solidFill>
                <a:latin typeface="+mn-lt"/>
                <a:sym typeface="Arial"/>
              </a:rPr>
              <a:t>ni</a:t>
            </a:r>
            <a:r>
              <a:rPr lang="en-US" sz="1600" b="1" dirty="0">
                <a:solidFill>
                  <a:schemeClr val="lt1"/>
                </a:solidFill>
                <a:latin typeface="+mn-lt"/>
                <a:sym typeface="Arial"/>
              </a:rPr>
              <a:t> intereses legítimos</a:t>
            </a:r>
            <a:r>
              <a:rPr lang="en-US" sz="1600" dirty="0">
                <a:solidFill>
                  <a:schemeClr val="lt1"/>
                </a:solidFill>
                <a:latin typeface="+mn-lt"/>
                <a:sym typeface="Arial"/>
              </a:rPr>
              <a:t> con respecto al nombre de dominio.</a:t>
            </a:r>
            <a:endParaRPr lang="es-MX" dirty="0">
              <a:latin typeface="+mn-lt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6213756" y="2293981"/>
            <a:ext cx="2127784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+mn-lt"/>
                <a:sym typeface="Arial"/>
              </a:rPr>
              <a:t>Un nombre de dominio se ha registrado y está siendo utilizado de </a:t>
            </a:r>
            <a:r>
              <a:rPr lang="en-US" sz="1600" b="1" dirty="0">
                <a:solidFill>
                  <a:schemeClr val="lt1"/>
                </a:solidFill>
                <a:latin typeface="+mn-lt"/>
                <a:sym typeface="Arial"/>
              </a:rPr>
              <a:t>mala </a:t>
            </a:r>
            <a:r>
              <a:rPr lang="en-US" sz="1600" b="1" dirty="0" err="1">
                <a:solidFill>
                  <a:schemeClr val="lt1"/>
                </a:solidFill>
                <a:latin typeface="+mn-lt"/>
                <a:sym typeface="Arial"/>
              </a:rPr>
              <a:t>fe</a:t>
            </a:r>
            <a:r>
              <a:rPr lang="en-US" sz="1600" dirty="0">
                <a:solidFill>
                  <a:schemeClr val="lt1"/>
                </a:solidFill>
                <a:latin typeface="+mn-lt"/>
                <a:sym typeface="Arial"/>
              </a:rPr>
              <a:t>.</a:t>
            </a:r>
            <a:endParaRPr lang="es-MX" dirty="0">
              <a:latin typeface="+mn-lt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1202425" y="5145147"/>
            <a:ext cx="650233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2"/>
                </a:solidFill>
                <a:latin typeface="+mn-lt"/>
                <a:sym typeface="Arial"/>
              </a:rPr>
              <a:t>En función del resultado del procedimiento, el dominio </a:t>
            </a:r>
            <a:r>
              <a:rPr lang="en-US" sz="1800" dirty="0">
                <a:solidFill>
                  <a:schemeClr val="accent2"/>
                </a:solidFill>
                <a:latin typeface="+mn-lt"/>
              </a:rPr>
              <a:t>objeto de la </a:t>
            </a:r>
            <a:r>
              <a:rPr lang="en-US" sz="1800" dirty="0">
                <a:solidFill>
                  <a:schemeClr val="accent2"/>
                </a:solidFill>
                <a:latin typeface="+mn-lt"/>
                <a:sym typeface="Arial"/>
              </a:rPr>
              <a:t>disputa puede transferirse o eliminarse. </a:t>
            </a:r>
            <a:endParaRPr lang="es-MX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656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1">
            <a:extLst>
              <a:ext uri="{FF2B5EF4-FFF2-40B4-BE49-F238E27FC236}">
                <a16:creationId xmlns="" xmlns:a16="http://schemas.microsoft.com/office/drawing/2014/main" id="{29A59D91-A4E6-4470-96A7-390D5B25D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46038"/>
            <a:ext cx="8013700" cy="45085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altLang="en-US" dirty="0">
                <a:cs typeface="Arial" panose="020B0604020202020204" pitchFamily="34" charset="0"/>
              </a:rPr>
              <a:t>El futuro del DNS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99360CD-7FDD-466B-8824-DC5F74CB64B2}"/>
              </a:ext>
            </a:extLst>
          </p:cNvPr>
          <p:cNvSpPr txBox="1"/>
          <p:nvPr/>
        </p:nvSpPr>
        <p:spPr>
          <a:xfrm>
            <a:off x="618909" y="1103793"/>
            <a:ext cx="49944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solidFill>
                  <a:schemeClr val="accent2"/>
                </a:solidFill>
                <a:latin typeface="+mn-lt"/>
              </a:rPr>
              <a:t>La ICANN y la comunidad de Internet están sentando las bases para un Sistema de Nombres de Dominio más amplio y maduro.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5134C1C-C103-4D97-87F5-D14C9A6BFE80}"/>
              </a:ext>
            </a:extLst>
          </p:cNvPr>
          <p:cNvSpPr txBox="1"/>
          <p:nvPr/>
        </p:nvSpPr>
        <p:spPr>
          <a:xfrm>
            <a:off x="5574311" y="3977410"/>
            <a:ext cx="294370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dirty="0">
                <a:solidFill>
                  <a:schemeClr val="accent2"/>
                </a:solidFill>
                <a:latin typeface="+mn-lt"/>
              </a:rPr>
              <a:t>Invitamos a todos los titulares de derechos a participar en las medidas de protección del Programa de Nuevos gTLD para mitigar infracciones relativas a  marcas comerciales.</a:t>
            </a:r>
          </a:p>
        </p:txBody>
      </p:sp>
      <p:pic>
        <p:nvPicPr>
          <p:cNvPr id="6" name="Picture 5" descr="infographic-icons_04.png">
            <a:extLst>
              <a:ext uri="{FF2B5EF4-FFF2-40B4-BE49-F238E27FC236}">
                <a16:creationId xmlns="" xmlns:a16="http://schemas.microsoft.com/office/drawing/2014/main" id="{9525595C-E0DC-415C-BA46-6DC05E0A4D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122" y="4165728"/>
            <a:ext cx="536139" cy="54467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="" xmlns:a16="http://schemas.microsoft.com/office/drawing/2014/main" id="{D2FF4F43-C20A-4EAF-A98C-83A60DB1F397}"/>
              </a:ext>
            </a:extLst>
          </p:cNvPr>
          <p:cNvSpPr/>
          <p:nvPr/>
        </p:nvSpPr>
        <p:spPr>
          <a:xfrm>
            <a:off x="8165502" y="1855442"/>
            <a:ext cx="121087" cy="121087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AFC2C799-813E-4856-9E2A-FB347C24B2C0}"/>
              </a:ext>
            </a:extLst>
          </p:cNvPr>
          <p:cNvSpPr/>
          <p:nvPr/>
        </p:nvSpPr>
        <p:spPr>
          <a:xfrm>
            <a:off x="3221515" y="3680335"/>
            <a:ext cx="373275" cy="373275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817F80F4-D987-46C8-A040-BB9D4B06CCFE}"/>
              </a:ext>
            </a:extLst>
          </p:cNvPr>
          <p:cNvSpPr/>
          <p:nvPr/>
        </p:nvSpPr>
        <p:spPr>
          <a:xfrm>
            <a:off x="5232599" y="5199681"/>
            <a:ext cx="121087" cy="121087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4A90BED7-7DC5-4586-8F8C-2FB761D36993}"/>
              </a:ext>
            </a:extLst>
          </p:cNvPr>
          <p:cNvSpPr/>
          <p:nvPr/>
        </p:nvSpPr>
        <p:spPr>
          <a:xfrm>
            <a:off x="867785" y="4649861"/>
            <a:ext cx="121087" cy="121087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C534110-7E4A-4FFE-8384-439DE682B9D4}"/>
              </a:ext>
            </a:extLst>
          </p:cNvPr>
          <p:cNvSpPr txBox="1"/>
          <p:nvPr/>
        </p:nvSpPr>
        <p:spPr>
          <a:xfrm>
            <a:off x="656556" y="3657166"/>
            <a:ext cx="10776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>
                <a:solidFill>
                  <a:schemeClr val="tx2"/>
                </a:solidFill>
                <a:latin typeface="+mn-lt"/>
              </a:rPr>
              <a:t>.futbol</a:t>
            </a:r>
            <a:endParaRPr lang="es-MX" sz="2200" dirty="0">
              <a:solidFill>
                <a:schemeClr val="tx2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540465A-CD1A-4474-A086-09DFD376BCFA}"/>
              </a:ext>
            </a:extLst>
          </p:cNvPr>
          <p:cNvSpPr txBox="1"/>
          <p:nvPr/>
        </p:nvSpPr>
        <p:spPr>
          <a:xfrm>
            <a:off x="2413369" y="4183645"/>
            <a:ext cx="915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tx2"/>
                </a:solidFill>
                <a:latin typeface="+mn-lt"/>
              </a:rPr>
              <a:t>.ceo</a:t>
            </a:r>
            <a:endParaRPr lang="es-MX" sz="1600" dirty="0">
              <a:solidFill>
                <a:schemeClr val="tx2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3FB5417-330B-40AA-B0CE-86EB774EFBBA}"/>
              </a:ext>
            </a:extLst>
          </p:cNvPr>
          <p:cNvSpPr txBox="1"/>
          <p:nvPr/>
        </p:nvSpPr>
        <p:spPr>
          <a:xfrm>
            <a:off x="1933528" y="3347479"/>
            <a:ext cx="915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tx2"/>
                </a:solidFill>
                <a:latin typeface="+mn-lt"/>
              </a:rPr>
              <a:t>.みんな</a:t>
            </a:r>
            <a:endParaRPr lang="es-MX" sz="1600" dirty="0">
              <a:solidFill>
                <a:schemeClr val="tx2"/>
              </a:solidFill>
              <a:latin typeface="+mn-lt"/>
              <a:cs typeface="Helvetica Neue 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A86EDE7-8FE2-46FC-8309-4B61F0507C5C}"/>
              </a:ext>
            </a:extLst>
          </p:cNvPr>
          <p:cNvSpPr txBox="1"/>
          <p:nvPr/>
        </p:nvSpPr>
        <p:spPr>
          <a:xfrm>
            <a:off x="1114517" y="4926040"/>
            <a:ext cx="619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tx2"/>
                </a:solidFill>
                <a:latin typeface="+mn-lt"/>
              </a:rPr>
              <a:t>.公益</a:t>
            </a:r>
            <a:endParaRPr lang="es-MX" sz="1400" dirty="0">
              <a:solidFill>
                <a:schemeClr val="tx2"/>
              </a:solidFill>
              <a:latin typeface="+mn-lt"/>
              <a:cs typeface="Helvetica Neue 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AE10665-7712-4D6F-9CEC-F967772E2828}"/>
              </a:ext>
            </a:extLst>
          </p:cNvPr>
          <p:cNvSpPr txBox="1"/>
          <p:nvPr/>
        </p:nvSpPr>
        <p:spPr>
          <a:xfrm>
            <a:off x="7272467" y="1392052"/>
            <a:ext cx="1006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tx2"/>
                </a:solidFill>
                <a:latin typeface="+mn-lt"/>
              </a:rPr>
              <a:t>.онлайн</a:t>
            </a:r>
            <a:endParaRPr lang="es-MX" sz="1600" dirty="0">
              <a:solidFill>
                <a:schemeClr val="tx2"/>
              </a:solidFill>
              <a:latin typeface="+mn-lt"/>
              <a:cs typeface="Helvetica Neue 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D006104F-C1EE-4734-808F-59A997984A72}"/>
              </a:ext>
            </a:extLst>
          </p:cNvPr>
          <p:cNvSpPr txBox="1"/>
          <p:nvPr/>
        </p:nvSpPr>
        <p:spPr>
          <a:xfrm>
            <a:off x="7825187" y="2873627"/>
            <a:ext cx="706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tx2"/>
                </a:solidFill>
                <a:latin typeface="+mn-lt"/>
              </a:rPr>
              <a:t>.menu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6D5BD9A-16E1-4BEF-A3FF-10F68F11159B}"/>
              </a:ext>
            </a:extLst>
          </p:cNvPr>
          <p:cNvSpPr txBox="1"/>
          <p:nvPr/>
        </p:nvSpPr>
        <p:spPr>
          <a:xfrm>
            <a:off x="4425154" y="3406188"/>
            <a:ext cx="1004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2"/>
                </a:solidFill>
                <a:latin typeface="+mn-lt"/>
              </a:rPr>
              <a:t>.</a:t>
            </a:r>
            <a:r>
              <a:rPr lang="es-MX" sz="2200" dirty="0">
                <a:solidFill>
                  <a:schemeClr val="tx2"/>
                </a:solidFill>
                <a:latin typeface="+mn-lt"/>
              </a:rPr>
              <a:t>paris</a:t>
            </a:r>
            <a:endParaRPr lang="es-MX" sz="2200" dirty="0">
              <a:solidFill>
                <a:schemeClr val="tx2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C0B89545-5822-4BE1-86E7-E802F72D35D1}"/>
              </a:ext>
            </a:extLst>
          </p:cNvPr>
          <p:cNvSpPr txBox="1"/>
          <p:nvPr/>
        </p:nvSpPr>
        <p:spPr>
          <a:xfrm>
            <a:off x="2667144" y="4658388"/>
            <a:ext cx="915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tx2"/>
                </a:solidFill>
                <a:latin typeface="+mn-lt"/>
              </a:rPr>
              <a:t>.brand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C8FC521-7404-472A-A8E1-9020F3F84F7D}"/>
              </a:ext>
            </a:extLst>
          </p:cNvPr>
          <p:cNvSpPr txBox="1"/>
          <p:nvPr/>
        </p:nvSpPr>
        <p:spPr>
          <a:xfrm>
            <a:off x="5430066" y="3010104"/>
            <a:ext cx="706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tx2"/>
                </a:solidFill>
                <a:latin typeface="+mn-lt"/>
              </a:rPr>
              <a:t>.cab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1C5C48DB-C87B-4955-BA4D-9DA3D8959C76}"/>
              </a:ext>
            </a:extLst>
          </p:cNvPr>
          <p:cNvSpPr txBox="1"/>
          <p:nvPr/>
        </p:nvSpPr>
        <p:spPr>
          <a:xfrm>
            <a:off x="3165146" y="3684822"/>
            <a:ext cx="486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solidFill>
                  <a:schemeClr val="bg1"/>
                </a:solidFill>
                <a:latin typeface="+mn-lt"/>
              </a:rPr>
              <a:t>.org</a:t>
            </a: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D27FA5D1-9A5B-42AF-BAD5-6650FD8F24F0}"/>
              </a:ext>
            </a:extLst>
          </p:cNvPr>
          <p:cNvSpPr/>
          <p:nvPr/>
        </p:nvSpPr>
        <p:spPr>
          <a:xfrm>
            <a:off x="2151575" y="4926038"/>
            <a:ext cx="394482" cy="373275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C293E8CB-FF93-4E32-A84C-6786A3E0481D}"/>
              </a:ext>
            </a:extLst>
          </p:cNvPr>
          <p:cNvSpPr txBox="1"/>
          <p:nvPr/>
        </p:nvSpPr>
        <p:spPr>
          <a:xfrm>
            <a:off x="2071768" y="4976033"/>
            <a:ext cx="543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  <a:latin typeface="+mn-lt"/>
              </a:rPr>
              <a:t>.net</a:t>
            </a:r>
            <a:endParaRPr lang="es-MX" sz="1200" dirty="0">
              <a:solidFill>
                <a:schemeClr val="bg1"/>
              </a:solidFill>
              <a:latin typeface="+mn-lt"/>
              <a:cs typeface="Helvetica Neue 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58A5AA6-B194-4854-ADF5-10BE6C169F5E}"/>
              </a:ext>
            </a:extLst>
          </p:cNvPr>
          <p:cNvSpPr/>
          <p:nvPr/>
        </p:nvSpPr>
        <p:spPr>
          <a:xfrm>
            <a:off x="6313153" y="2494621"/>
            <a:ext cx="373275" cy="373275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3DD7AA5E-95D0-44EA-9B9D-C9522BDFE291}"/>
              </a:ext>
            </a:extLst>
          </p:cNvPr>
          <p:cNvSpPr txBox="1"/>
          <p:nvPr/>
        </p:nvSpPr>
        <p:spPr>
          <a:xfrm>
            <a:off x="6211166" y="2526471"/>
            <a:ext cx="566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  <a:latin typeface="+mn-lt"/>
              </a:rPr>
              <a:t>.edu</a:t>
            </a:r>
            <a:endParaRPr lang="es-MX" sz="1200" dirty="0">
              <a:solidFill>
                <a:schemeClr val="bg1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D20AEED5-097A-4765-A1BB-1DDC812E3CA8}"/>
              </a:ext>
            </a:extLst>
          </p:cNvPr>
          <p:cNvSpPr/>
          <p:nvPr/>
        </p:nvSpPr>
        <p:spPr>
          <a:xfrm>
            <a:off x="1308164" y="4152350"/>
            <a:ext cx="558054" cy="55805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89547A6B-E5BC-483F-82D7-EA412F329A7E}"/>
              </a:ext>
            </a:extLst>
          </p:cNvPr>
          <p:cNvSpPr/>
          <p:nvPr/>
        </p:nvSpPr>
        <p:spPr>
          <a:xfrm>
            <a:off x="3863453" y="4120794"/>
            <a:ext cx="1123401" cy="1123401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A349C98D-1532-4014-9129-D5299B860B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601" y="4243471"/>
            <a:ext cx="456520" cy="814433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="" xmlns:a16="http://schemas.microsoft.com/office/drawing/2014/main" id="{A834C6ED-E9BC-4F6A-A907-BE74BEA93D20}"/>
              </a:ext>
            </a:extLst>
          </p:cNvPr>
          <p:cNvSpPr/>
          <p:nvPr/>
        </p:nvSpPr>
        <p:spPr>
          <a:xfrm>
            <a:off x="7020764" y="2056387"/>
            <a:ext cx="876468" cy="876468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8924C8C2-32D9-4312-96C4-6DEC9C471B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667" y="2164563"/>
            <a:ext cx="206858" cy="662921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="" xmlns:a16="http://schemas.microsoft.com/office/drawing/2014/main" id="{C165990C-4C70-4EF8-8928-06F82B179D2D}"/>
              </a:ext>
            </a:extLst>
          </p:cNvPr>
          <p:cNvSpPr/>
          <p:nvPr/>
        </p:nvSpPr>
        <p:spPr>
          <a:xfrm>
            <a:off x="1207185" y="2974383"/>
            <a:ext cx="622324" cy="622322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4BC6C91D-5D3A-4E99-8012-B59A7908FE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245" y="3056396"/>
            <a:ext cx="444937" cy="446198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="" xmlns:a16="http://schemas.microsoft.com/office/drawing/2014/main" id="{67D7D82F-6346-4F68-8783-0182A013D067}"/>
              </a:ext>
            </a:extLst>
          </p:cNvPr>
          <p:cNvSpPr/>
          <p:nvPr/>
        </p:nvSpPr>
        <p:spPr>
          <a:xfrm>
            <a:off x="815390" y="2827484"/>
            <a:ext cx="121087" cy="121087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078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8" name="Shape 148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lvl="0">
              <a:buClr>
                <a:schemeClr val="lt1"/>
              </a:buClr>
              <a:buSzPts val="2800"/>
            </a:pPr>
            <a:r>
              <a:rPr lang="es-ES">
                <a:solidFill>
                  <a:schemeClr val="lt1"/>
                </a:solidFill>
                <a:latin typeface="+mj-lt"/>
              </a:rPr>
              <a:t>Participen en la ICANN – ¡Gracias! ¿Preguntas?</a:t>
            </a:r>
            <a:endParaRPr sz="2800" b="1" i="0" u="none" strike="noStrike" cap="none" dirty="0">
              <a:solidFill>
                <a:schemeClr val="lt1"/>
              </a:solidFill>
              <a:latin typeface="+mj-lt"/>
              <a:ea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6576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/>
          <p:cNvSpPr txBox="1">
            <a:spLocks noGrp="1"/>
          </p:cNvSpPr>
          <p:nvPr>
            <p:ph type="title"/>
          </p:nvPr>
        </p:nvSpPr>
        <p:spPr>
          <a:xfrm>
            <a:off x="212479" y="54640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B3458"/>
              </a:buClr>
              <a:buSzPts val="2800"/>
            </a:pPr>
            <a:r>
              <a:rPr lang="en-US" dirty="0">
                <a:solidFill>
                  <a:srgbClr val="0B3458"/>
                </a:solidFill>
                <a:sym typeface="Arial"/>
              </a:rPr>
              <a:t>Domain name industry and ecosystem </a:t>
            </a:r>
            <a:endParaRPr lang="es-MX" dirty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9877"/>
            <a:ext cx="9090490" cy="495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607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/>
          <p:cNvSpPr txBox="1">
            <a:spLocks noGrp="1"/>
          </p:cNvSpPr>
          <p:nvPr>
            <p:ph type="title"/>
          </p:nvPr>
        </p:nvSpPr>
        <p:spPr>
          <a:xfrm>
            <a:off x="212479" y="54640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B3458"/>
              </a:buClr>
              <a:buSzPts val="2800"/>
            </a:pPr>
            <a:r>
              <a:rPr lang="en-US" dirty="0">
                <a:solidFill>
                  <a:srgbClr val="0B3458"/>
                </a:solidFill>
                <a:sym typeface="Arial"/>
              </a:rPr>
              <a:t>Domain name </a:t>
            </a:r>
            <a:r>
              <a:rPr lang="en-US" dirty="0" smtClean="0">
                <a:solidFill>
                  <a:srgbClr val="0B3458"/>
                </a:solidFill>
                <a:sym typeface="Arial"/>
              </a:rPr>
              <a:t>value chain</a:t>
            </a:r>
            <a:endParaRPr lang="es-MX" dirty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703177"/>
            <a:ext cx="8386085" cy="616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885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/>
          <p:cNvSpPr txBox="1">
            <a:spLocks noGrp="1"/>
          </p:cNvSpPr>
          <p:nvPr>
            <p:ph type="title"/>
          </p:nvPr>
        </p:nvSpPr>
        <p:spPr>
          <a:xfrm>
            <a:off x="212479" y="54640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B3458"/>
              </a:buClr>
              <a:buSzPts val="2800"/>
            </a:pPr>
            <a:r>
              <a:rPr lang="en-US" dirty="0">
                <a:solidFill>
                  <a:srgbClr val="0B3458"/>
                </a:solidFill>
                <a:sym typeface="Arial"/>
              </a:rPr>
              <a:t>Different roles and responsibilities</a:t>
            </a:r>
            <a:endParaRPr lang="es-MX" dirty="0">
              <a:latin typeface="+mj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390650"/>
            <a:ext cx="9020175" cy="4084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81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87D76743-011C-490B-BD5A-7954EADC7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altLang="en-US">
                <a:solidFill>
                  <a:srgbClr val="FFFFFF"/>
                </a:solidFill>
                <a:cs typeface="Arial" panose="020B0604020202020204" pitchFamily="34" charset="0"/>
              </a:rPr>
              <a:t>Programa de Nuevos gTLD</a:t>
            </a:r>
          </a:p>
        </p:txBody>
      </p:sp>
    </p:spTree>
    <p:extLst>
      <p:ext uri="{BB962C8B-B14F-4D97-AF65-F5344CB8AC3E}">
        <p14:creationId xmlns:p14="http://schemas.microsoft.com/office/powerpoint/2010/main" val="44896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>
            <a:extLst>
              <a:ext uri="{FF2B5EF4-FFF2-40B4-BE49-F238E27FC236}">
                <a16:creationId xmlns="" xmlns:a16="http://schemas.microsoft.com/office/drawing/2014/main" id="{79BD9E04-992C-4290-AE19-81C96F4DB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46038"/>
            <a:ext cx="8013700" cy="45085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lang="en-US" altLang="en-US" dirty="0">
                <a:cs typeface="Arial" panose="020B0604020202020204" pitchFamily="34" charset="0"/>
              </a:rPr>
              <a:t>Reseña</a:t>
            </a:r>
            <a:endParaRPr altLang="en-US" dirty="0">
              <a:cs typeface="Arial" panose="020B0604020202020204" pitchFamily="34" charset="0"/>
            </a:endParaRPr>
          </a:p>
        </p:txBody>
      </p:sp>
      <p:pic>
        <p:nvPicPr>
          <p:cNvPr id="4" name="Picture 3" descr="0087-display.eps">
            <a:extLst>
              <a:ext uri="{FF2B5EF4-FFF2-40B4-BE49-F238E27FC236}">
                <a16:creationId xmlns="" xmlns:a16="http://schemas.microsoft.com/office/drawing/2014/main" id="{AA5B5358-1231-42FC-A61B-259CC2DE2E1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006" y="2405481"/>
            <a:ext cx="2760690" cy="24421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4749C31-7A91-4051-ABF3-70C12EF7BC43}"/>
              </a:ext>
            </a:extLst>
          </p:cNvPr>
          <p:cNvSpPr txBox="1"/>
          <p:nvPr/>
        </p:nvSpPr>
        <p:spPr>
          <a:xfrm>
            <a:off x="5635650" y="951688"/>
            <a:ext cx="3244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>
                <a:solidFill>
                  <a:schemeClr val="accent2"/>
                </a:solidFill>
                <a:latin typeface="+mn-lt"/>
              </a:rPr>
              <a:t>Antes de 2013, sólo había 22 dominios genéricos de alto nivel en el Sistema de Nombres de Dominio.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570D6EE-B76D-4C16-8D43-C33677C3A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14" y="1223907"/>
            <a:ext cx="4298950" cy="45815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4B4B8B5-631B-4BCB-9E5D-D5C6BCBF05FE}"/>
              </a:ext>
            </a:extLst>
          </p:cNvPr>
          <p:cNvSpPr txBox="1"/>
          <p:nvPr/>
        </p:nvSpPr>
        <p:spPr>
          <a:xfrm>
            <a:off x="1341579" y="2981175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rgbClr val="F79628"/>
                </a:solidFill>
                <a:latin typeface="+mn-lt"/>
              </a:rPr>
              <a:t>22</a:t>
            </a:r>
            <a:r>
              <a:rPr lang="es-MX">
                <a:latin typeface="+mn-lt"/>
              </a:rPr>
              <a:t> </a:t>
            </a:r>
            <a:r>
              <a:rPr lang="es-MX" sz="2200" dirty="0">
                <a:solidFill>
                  <a:srgbClr val="F79628"/>
                </a:solidFill>
                <a:latin typeface="+mn-lt"/>
              </a:rPr>
              <a:t>gTLD</a:t>
            </a:r>
            <a:endParaRPr lang="es-MX" sz="2200" dirty="0">
              <a:solidFill>
                <a:srgbClr val="F79628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4CB9D2A-0799-4D1A-BC8E-4B7CBBA4AEF7}"/>
              </a:ext>
            </a:extLst>
          </p:cNvPr>
          <p:cNvSpPr/>
          <p:nvPr/>
        </p:nvSpPr>
        <p:spPr>
          <a:xfrm rot="5400000">
            <a:off x="2079301" y="2869487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800" dirty="0">
              <a:solidFill>
                <a:srgbClr val="F79628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5A94A13-F1FC-4939-B716-953CEDAD4FBB}"/>
              </a:ext>
            </a:extLst>
          </p:cNvPr>
          <p:cNvSpPr txBox="1"/>
          <p:nvPr/>
        </p:nvSpPr>
        <p:spPr>
          <a:xfrm>
            <a:off x="690090" y="1547925"/>
            <a:ext cx="488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.aero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E7EB148-A37B-4CA6-A364-C934FE9CF072}"/>
              </a:ext>
            </a:extLst>
          </p:cNvPr>
          <p:cNvSpPr txBox="1"/>
          <p:nvPr/>
        </p:nvSpPr>
        <p:spPr>
          <a:xfrm>
            <a:off x="1225468" y="1263514"/>
            <a:ext cx="488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.biz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EEE16BC-BD38-42E8-8CFA-C1C2BF4D2301}"/>
              </a:ext>
            </a:extLst>
          </p:cNvPr>
          <p:cNvSpPr txBox="1"/>
          <p:nvPr/>
        </p:nvSpPr>
        <p:spPr>
          <a:xfrm>
            <a:off x="1729937" y="1095739"/>
            <a:ext cx="488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.cat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381507E-4057-44A0-AC81-971B1CBF8D2D}"/>
              </a:ext>
            </a:extLst>
          </p:cNvPr>
          <p:cNvSpPr txBox="1"/>
          <p:nvPr/>
        </p:nvSpPr>
        <p:spPr>
          <a:xfrm>
            <a:off x="2280874" y="1036108"/>
            <a:ext cx="488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.com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848F320B-CE76-467C-A7DE-0647B6F5548A}"/>
              </a:ext>
            </a:extLst>
          </p:cNvPr>
          <p:cNvSpPr txBox="1"/>
          <p:nvPr/>
        </p:nvSpPr>
        <p:spPr>
          <a:xfrm>
            <a:off x="2863661" y="1131259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.coop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8F6BDB0-FF4B-4909-9F47-22062B3C018A}"/>
              </a:ext>
            </a:extLst>
          </p:cNvPr>
          <p:cNvSpPr txBox="1"/>
          <p:nvPr/>
        </p:nvSpPr>
        <p:spPr>
          <a:xfrm>
            <a:off x="3405688" y="1359192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.edu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FCC07CA-5D8A-405D-9A9F-BCDA17B56585}"/>
              </a:ext>
            </a:extLst>
          </p:cNvPr>
          <p:cNvSpPr txBox="1"/>
          <p:nvPr/>
        </p:nvSpPr>
        <p:spPr>
          <a:xfrm>
            <a:off x="3853290" y="1668805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.gov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6B92D0DD-B2F4-4341-BC1C-A002CE2D4483}"/>
              </a:ext>
            </a:extLst>
          </p:cNvPr>
          <p:cNvSpPr txBox="1"/>
          <p:nvPr/>
        </p:nvSpPr>
        <p:spPr>
          <a:xfrm>
            <a:off x="4167322" y="2114103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.info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6FFAC1C-E7F4-4BE2-B3EC-BBB587E7DC86}"/>
              </a:ext>
            </a:extLst>
          </p:cNvPr>
          <p:cNvSpPr txBox="1"/>
          <p:nvPr/>
        </p:nvSpPr>
        <p:spPr>
          <a:xfrm>
            <a:off x="4423870" y="2615671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.int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8D0430E4-06F8-42AF-A214-BF298BF4241B}"/>
              </a:ext>
            </a:extLst>
          </p:cNvPr>
          <p:cNvSpPr txBox="1"/>
          <p:nvPr/>
        </p:nvSpPr>
        <p:spPr>
          <a:xfrm>
            <a:off x="4542398" y="3192691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.jobs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99D1F514-6CC2-42C6-ABBE-6F52D866F37B}"/>
              </a:ext>
            </a:extLst>
          </p:cNvPr>
          <p:cNvSpPr txBox="1"/>
          <p:nvPr/>
        </p:nvSpPr>
        <p:spPr>
          <a:xfrm>
            <a:off x="4550880" y="3743496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.mil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2E66510E-00DD-41DE-B15B-E93829E1E858}"/>
              </a:ext>
            </a:extLst>
          </p:cNvPr>
          <p:cNvSpPr txBox="1"/>
          <p:nvPr/>
        </p:nvSpPr>
        <p:spPr>
          <a:xfrm>
            <a:off x="4395295" y="4296810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.mil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3654D53B-42CB-484C-8D7D-0D90BFA32A4C}"/>
              </a:ext>
            </a:extLst>
          </p:cNvPr>
          <p:cNvSpPr txBox="1"/>
          <p:nvPr/>
        </p:nvSpPr>
        <p:spPr>
          <a:xfrm>
            <a:off x="4111374" y="4790143"/>
            <a:ext cx="768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.museum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86A3D12F-7BF3-4C67-981F-AE415201B585}"/>
              </a:ext>
            </a:extLst>
          </p:cNvPr>
          <p:cNvSpPr txBox="1"/>
          <p:nvPr/>
        </p:nvSpPr>
        <p:spPr>
          <a:xfrm>
            <a:off x="3696622" y="5207755"/>
            <a:ext cx="768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.name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F0A1231B-D848-4F58-B23C-B17FC420954B}"/>
              </a:ext>
            </a:extLst>
          </p:cNvPr>
          <p:cNvSpPr txBox="1"/>
          <p:nvPr/>
        </p:nvSpPr>
        <p:spPr>
          <a:xfrm>
            <a:off x="3207502" y="5482301"/>
            <a:ext cx="425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654335AD-1953-48D5-AD48-386F6AED42E1}"/>
              </a:ext>
            </a:extLst>
          </p:cNvPr>
          <p:cNvSpPr txBox="1"/>
          <p:nvPr/>
        </p:nvSpPr>
        <p:spPr>
          <a:xfrm>
            <a:off x="2653521" y="5645745"/>
            <a:ext cx="4100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.org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EEAB0666-7C06-40F4-A578-C21FB454144E}"/>
              </a:ext>
            </a:extLst>
          </p:cNvPr>
          <p:cNvSpPr txBox="1"/>
          <p:nvPr/>
        </p:nvSpPr>
        <p:spPr>
          <a:xfrm>
            <a:off x="2049232" y="5691465"/>
            <a:ext cx="486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.post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B33836A-09E4-49E6-9992-1BF476FF64BE}"/>
              </a:ext>
            </a:extLst>
          </p:cNvPr>
          <p:cNvSpPr txBox="1"/>
          <p:nvPr/>
        </p:nvSpPr>
        <p:spPr>
          <a:xfrm>
            <a:off x="1533456" y="5605411"/>
            <a:ext cx="486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.pro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0B466A55-E455-46EF-9A4E-D70370A87063}"/>
              </a:ext>
            </a:extLst>
          </p:cNvPr>
          <p:cNvSpPr txBox="1"/>
          <p:nvPr/>
        </p:nvSpPr>
        <p:spPr>
          <a:xfrm>
            <a:off x="1057173" y="5391639"/>
            <a:ext cx="486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.tel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5E91E94B-0F7B-4790-BBBA-516013264DC8}"/>
              </a:ext>
            </a:extLst>
          </p:cNvPr>
          <p:cNvSpPr txBox="1"/>
          <p:nvPr/>
        </p:nvSpPr>
        <p:spPr>
          <a:xfrm>
            <a:off x="507867" y="5054652"/>
            <a:ext cx="592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.travel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0ABC5359-0434-4F33-8CC2-9495D2D24F9B}"/>
              </a:ext>
            </a:extLst>
          </p:cNvPr>
          <p:cNvSpPr/>
          <p:nvPr/>
        </p:nvSpPr>
        <p:spPr>
          <a:xfrm>
            <a:off x="4636822" y="1058362"/>
            <a:ext cx="137433" cy="137433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F4E4B1C7-A0C0-40A3-936F-304D42050E84}"/>
              </a:ext>
            </a:extLst>
          </p:cNvPr>
          <p:cNvSpPr/>
          <p:nvPr/>
        </p:nvSpPr>
        <p:spPr>
          <a:xfrm>
            <a:off x="5201987" y="1341960"/>
            <a:ext cx="279648" cy="279648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AA06C42E-FC55-4BB0-8707-31E3C434929A}"/>
              </a:ext>
            </a:extLst>
          </p:cNvPr>
          <p:cNvSpPr/>
          <p:nvPr/>
        </p:nvSpPr>
        <p:spPr>
          <a:xfrm>
            <a:off x="6000248" y="5238900"/>
            <a:ext cx="423664" cy="423664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EEBAF2B3-55AD-4A94-8236-641AE12D9678}"/>
              </a:ext>
            </a:extLst>
          </p:cNvPr>
          <p:cNvSpPr/>
          <p:nvPr/>
        </p:nvSpPr>
        <p:spPr>
          <a:xfrm>
            <a:off x="4977579" y="5442224"/>
            <a:ext cx="279648" cy="279648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DEAFC8C4-434A-4959-8B28-40A5A11705EC}"/>
              </a:ext>
            </a:extLst>
          </p:cNvPr>
          <p:cNvSpPr/>
          <p:nvPr/>
        </p:nvSpPr>
        <p:spPr>
          <a:xfrm>
            <a:off x="5452709" y="2199524"/>
            <a:ext cx="137433" cy="137433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66D06088-39ED-4068-9CEB-62A4BD5B0EE5}"/>
              </a:ext>
            </a:extLst>
          </p:cNvPr>
          <p:cNvSpPr/>
          <p:nvPr/>
        </p:nvSpPr>
        <p:spPr>
          <a:xfrm>
            <a:off x="7245233" y="4634020"/>
            <a:ext cx="988925" cy="943593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2F78D57B-A260-4DCF-B1F6-590605E9C5E3}"/>
              </a:ext>
            </a:extLst>
          </p:cNvPr>
          <p:cNvSpPr/>
          <p:nvPr/>
        </p:nvSpPr>
        <p:spPr>
          <a:xfrm>
            <a:off x="7798561" y="3044914"/>
            <a:ext cx="819319" cy="819319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938F8ECE-D43A-49E4-A32D-A142E0CD8196}"/>
              </a:ext>
            </a:extLst>
          </p:cNvPr>
          <p:cNvSpPr/>
          <p:nvPr/>
        </p:nvSpPr>
        <p:spPr>
          <a:xfrm>
            <a:off x="5623889" y="2490498"/>
            <a:ext cx="706332" cy="706330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494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4">
            <a:extLst>
              <a:ext uri="{FF2B5EF4-FFF2-40B4-BE49-F238E27FC236}">
                <a16:creationId xmlns="" xmlns:a16="http://schemas.microsoft.com/office/drawing/2014/main" id="{D52669BF-B5FB-4438-886E-8F95DE45B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46038"/>
            <a:ext cx="8013700" cy="45085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altLang="en-US">
                <a:cs typeface="Arial" panose="020B0604020202020204" pitchFamily="34" charset="0"/>
              </a:rPr>
              <a:t>Expansión de los gTLD</a:t>
            </a:r>
          </a:p>
        </p:txBody>
      </p:sp>
      <p:pic>
        <p:nvPicPr>
          <p:cNvPr id="4" name="Picture 3" descr="0087-display.eps">
            <a:extLst>
              <a:ext uri="{FF2B5EF4-FFF2-40B4-BE49-F238E27FC236}">
                <a16:creationId xmlns="" xmlns:a16="http://schemas.microsoft.com/office/drawing/2014/main" id="{5E023097-C2A3-4FB6-98A6-33BD6945F12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99" y="2405481"/>
            <a:ext cx="2760690" cy="24421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7FDA44F-647A-4DD6-9A9B-99FB5EC06E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07" y="1223907"/>
            <a:ext cx="4298950" cy="458152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FB3B32FC-9145-4E86-82C0-61B92D8F7A43}"/>
              </a:ext>
            </a:extLst>
          </p:cNvPr>
          <p:cNvCxnSpPr/>
          <p:nvPr/>
        </p:nvCxnSpPr>
        <p:spPr>
          <a:xfrm>
            <a:off x="4624122" y="5147153"/>
            <a:ext cx="517513" cy="448090"/>
          </a:xfrm>
          <a:prstGeom prst="line">
            <a:avLst/>
          </a:prstGeom>
          <a:ln w="12700" cmpd="sng">
            <a:solidFill>
              <a:srgbClr val="4AB3C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BDD7D874-27D8-490A-8C4D-2F9E4EA50A06}"/>
              </a:ext>
            </a:extLst>
          </p:cNvPr>
          <p:cNvCxnSpPr/>
          <p:nvPr/>
        </p:nvCxnSpPr>
        <p:spPr>
          <a:xfrm>
            <a:off x="4906047" y="4731261"/>
            <a:ext cx="1410384" cy="774345"/>
          </a:xfrm>
          <a:prstGeom prst="line">
            <a:avLst/>
          </a:prstGeom>
          <a:ln w="12700" cmpd="sng">
            <a:solidFill>
              <a:srgbClr val="4AB3C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0DB36E64-5F7C-4570-B6FD-8160A391A331}"/>
              </a:ext>
            </a:extLst>
          </p:cNvPr>
          <p:cNvCxnSpPr/>
          <p:nvPr/>
        </p:nvCxnSpPr>
        <p:spPr>
          <a:xfrm>
            <a:off x="4992109" y="4237198"/>
            <a:ext cx="2525393" cy="620336"/>
          </a:xfrm>
          <a:prstGeom prst="line">
            <a:avLst/>
          </a:prstGeom>
          <a:ln w="12700" cmpd="sng">
            <a:solidFill>
              <a:srgbClr val="4AB3C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B412F3E6-C97E-472B-AC0F-827AF610584F}"/>
              </a:ext>
            </a:extLst>
          </p:cNvPr>
          <p:cNvCxnSpPr>
            <a:cxnSpLocks/>
          </p:cNvCxnSpPr>
          <p:nvPr/>
        </p:nvCxnSpPr>
        <p:spPr>
          <a:xfrm flipV="1">
            <a:off x="4879457" y="3570742"/>
            <a:ext cx="2908303" cy="31252"/>
          </a:xfrm>
          <a:prstGeom prst="line">
            <a:avLst/>
          </a:prstGeom>
          <a:ln w="12700" cmpd="sng">
            <a:solidFill>
              <a:srgbClr val="4AB3C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4300A434-E3FB-49E9-93A1-A89B89AF5C1A}"/>
              </a:ext>
            </a:extLst>
          </p:cNvPr>
          <p:cNvCxnSpPr/>
          <p:nvPr/>
        </p:nvCxnSpPr>
        <p:spPr>
          <a:xfrm flipV="1">
            <a:off x="4110044" y="1113118"/>
            <a:ext cx="599146" cy="605235"/>
          </a:xfrm>
          <a:prstGeom prst="line">
            <a:avLst/>
          </a:prstGeom>
          <a:ln w="12700" cmpd="sng">
            <a:solidFill>
              <a:srgbClr val="4AB3C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8E0CCBE1-2FBD-482B-92BC-A2C528822D16}"/>
              </a:ext>
            </a:extLst>
          </p:cNvPr>
          <p:cNvCxnSpPr/>
          <p:nvPr/>
        </p:nvCxnSpPr>
        <p:spPr>
          <a:xfrm flipV="1">
            <a:off x="4540589" y="1473159"/>
            <a:ext cx="816673" cy="677047"/>
          </a:xfrm>
          <a:prstGeom prst="line">
            <a:avLst/>
          </a:prstGeom>
          <a:ln w="12700" cmpd="sng">
            <a:solidFill>
              <a:srgbClr val="4AB3C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86F5A775-CEB7-4E8B-93BD-8C5C2F9D4E56}"/>
              </a:ext>
            </a:extLst>
          </p:cNvPr>
          <p:cNvCxnSpPr/>
          <p:nvPr/>
        </p:nvCxnSpPr>
        <p:spPr>
          <a:xfrm flipV="1">
            <a:off x="4841745" y="2265246"/>
            <a:ext cx="659533" cy="358069"/>
          </a:xfrm>
          <a:prstGeom prst="line">
            <a:avLst/>
          </a:prstGeom>
          <a:ln w="12700" cmpd="sng">
            <a:solidFill>
              <a:srgbClr val="4AB3C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78373B7-4161-4FF8-B6C5-3A959B185940}"/>
              </a:ext>
            </a:extLst>
          </p:cNvPr>
          <p:cNvCxnSpPr/>
          <p:nvPr/>
        </p:nvCxnSpPr>
        <p:spPr>
          <a:xfrm flipV="1">
            <a:off x="4968508" y="2841312"/>
            <a:ext cx="939847" cy="282878"/>
          </a:xfrm>
          <a:prstGeom prst="line">
            <a:avLst/>
          </a:prstGeom>
          <a:ln w="12700" cmpd="sng">
            <a:solidFill>
              <a:srgbClr val="4AB3C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F81628A6-E0DE-4140-80C0-223BEA4EA6A6}"/>
              </a:ext>
            </a:extLst>
          </p:cNvPr>
          <p:cNvSpPr/>
          <p:nvPr/>
        </p:nvSpPr>
        <p:spPr>
          <a:xfrm>
            <a:off x="4636822" y="1058362"/>
            <a:ext cx="137433" cy="137433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765181A6-2941-44D8-9B1B-AE8A5D96BA0E}"/>
              </a:ext>
            </a:extLst>
          </p:cNvPr>
          <p:cNvSpPr/>
          <p:nvPr/>
        </p:nvSpPr>
        <p:spPr>
          <a:xfrm>
            <a:off x="5201987" y="1341960"/>
            <a:ext cx="279648" cy="279648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E427C583-139B-451A-B294-D3000559F134}"/>
              </a:ext>
            </a:extLst>
          </p:cNvPr>
          <p:cNvSpPr/>
          <p:nvPr/>
        </p:nvSpPr>
        <p:spPr>
          <a:xfrm>
            <a:off x="6000248" y="5238900"/>
            <a:ext cx="423664" cy="423664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A85341E0-61EB-4A25-8218-F8417A8561FE}"/>
              </a:ext>
            </a:extLst>
          </p:cNvPr>
          <p:cNvSpPr/>
          <p:nvPr/>
        </p:nvSpPr>
        <p:spPr>
          <a:xfrm>
            <a:off x="4977579" y="5442224"/>
            <a:ext cx="279648" cy="279648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D3710873-A2F5-4469-9841-34E3F0452153}"/>
              </a:ext>
            </a:extLst>
          </p:cNvPr>
          <p:cNvSpPr/>
          <p:nvPr/>
        </p:nvSpPr>
        <p:spPr>
          <a:xfrm>
            <a:off x="5452709" y="2199524"/>
            <a:ext cx="137433" cy="137433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FF035243-004E-439B-8CBD-347E8B872FD0}"/>
              </a:ext>
            </a:extLst>
          </p:cNvPr>
          <p:cNvSpPr txBox="1"/>
          <p:nvPr/>
        </p:nvSpPr>
        <p:spPr>
          <a:xfrm>
            <a:off x="6266971" y="2807024"/>
            <a:ext cx="10395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</a:t>
            </a:r>
            <a:r>
              <a:rPr lang="es-MX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futbol</a:t>
            </a:r>
            <a:endParaRPr lang="es-MX" sz="2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BBDAAF31-BA77-466A-B2D2-E7D775D4B5F1}"/>
              </a:ext>
            </a:extLst>
          </p:cNvPr>
          <p:cNvSpPr txBox="1"/>
          <p:nvPr/>
        </p:nvSpPr>
        <p:spPr>
          <a:xfrm>
            <a:off x="5586435" y="4634020"/>
            <a:ext cx="1039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.brand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6A63CECF-7068-4268-A2BC-315035D6AA28}"/>
              </a:ext>
            </a:extLst>
          </p:cNvPr>
          <p:cNvSpPr txBox="1"/>
          <p:nvPr/>
        </p:nvSpPr>
        <p:spPr>
          <a:xfrm>
            <a:off x="5061523" y="3810526"/>
            <a:ext cx="1039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.みんな</a:t>
            </a:r>
            <a:endParaRPr lang="es-MX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Helvetica Neue 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68BA4071-7F75-4CF1-98F8-76D51918D117}"/>
              </a:ext>
            </a:extLst>
          </p:cNvPr>
          <p:cNvSpPr txBox="1"/>
          <p:nvPr/>
        </p:nvSpPr>
        <p:spPr>
          <a:xfrm>
            <a:off x="5165097" y="5761904"/>
            <a:ext cx="703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.公益</a:t>
            </a:r>
            <a:endParaRPr lang="es-MX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Helvetica Neue 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676FE7A5-6B23-4862-A14D-2F3B12AEC9AB}"/>
              </a:ext>
            </a:extLst>
          </p:cNvPr>
          <p:cNvSpPr txBox="1"/>
          <p:nvPr/>
        </p:nvSpPr>
        <p:spPr>
          <a:xfrm>
            <a:off x="6126777" y="3797324"/>
            <a:ext cx="1039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.онлайн</a:t>
            </a:r>
            <a:endParaRPr lang="es-MX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Helvetica Neue 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80F2059A-358E-4575-9D05-11BA301FC686}"/>
              </a:ext>
            </a:extLst>
          </p:cNvPr>
          <p:cNvSpPr txBox="1"/>
          <p:nvPr/>
        </p:nvSpPr>
        <p:spPr>
          <a:xfrm>
            <a:off x="5270473" y="1689691"/>
            <a:ext cx="801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.ceo</a:t>
            </a:r>
            <a:endParaRPr lang="es-MX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701F1351-2B4F-4661-8214-5A5C30F1FA69}"/>
              </a:ext>
            </a:extLst>
          </p:cNvPr>
          <p:cNvSpPr txBox="1"/>
          <p:nvPr/>
        </p:nvSpPr>
        <p:spPr>
          <a:xfrm>
            <a:off x="7804476" y="5538022"/>
            <a:ext cx="1039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.paris</a:t>
            </a:r>
            <a:endParaRPr lang="es-MX" sz="2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1068D219-468C-41A5-9B70-F03948304106}"/>
              </a:ext>
            </a:extLst>
          </p:cNvPr>
          <p:cNvSpPr txBox="1"/>
          <p:nvPr/>
        </p:nvSpPr>
        <p:spPr>
          <a:xfrm>
            <a:off x="7762283" y="4084603"/>
            <a:ext cx="103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.menu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D037EE1E-23C7-4BE4-A052-DD2DEAC8229F}"/>
              </a:ext>
            </a:extLst>
          </p:cNvPr>
          <p:cNvSpPr txBox="1"/>
          <p:nvPr/>
        </p:nvSpPr>
        <p:spPr>
          <a:xfrm>
            <a:off x="6507370" y="5545542"/>
            <a:ext cx="801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.cab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AF371CA1-C0E6-45B7-A7F4-030A71E2442B}"/>
              </a:ext>
            </a:extLst>
          </p:cNvPr>
          <p:cNvSpPr txBox="1"/>
          <p:nvPr/>
        </p:nvSpPr>
        <p:spPr>
          <a:xfrm>
            <a:off x="5654715" y="873625"/>
            <a:ext cx="2963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accent2"/>
                </a:solidFill>
                <a:latin typeface="+mn-lt"/>
              </a:rPr>
              <a:t>El número de dominios genéricos de alto nivel se increment</a:t>
            </a:r>
            <a:r>
              <a:rPr lang="es-MX" dirty="0">
                <a:solidFill>
                  <a:schemeClr val="accent2"/>
                </a:solidFill>
                <a:latin typeface="+mn-lt"/>
                <a:cs typeface="Calibri" panose="020F0502020204030204" pitchFamily="34" charset="0"/>
              </a:rPr>
              <a:t>ó</a:t>
            </a:r>
            <a:r>
              <a:rPr lang="es-MX" dirty="0">
                <a:solidFill>
                  <a:schemeClr val="accent2"/>
                </a:solidFill>
                <a:latin typeface="+mn-lt"/>
              </a:rPr>
              <a:t> de 22 a más de 1.200.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AAEB206F-E716-47D1-995C-DEAABDE2AA4C}"/>
              </a:ext>
            </a:extLst>
          </p:cNvPr>
          <p:cNvSpPr txBox="1"/>
          <p:nvPr/>
        </p:nvSpPr>
        <p:spPr>
          <a:xfrm>
            <a:off x="1359860" y="2844015"/>
            <a:ext cx="2088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AutoNum type="arabicPlain" startAt="22"/>
            </a:pPr>
            <a:r>
              <a:rPr lang="es-MX" sz="2800" b="1" dirty="0">
                <a:solidFill>
                  <a:srgbClr val="F79628"/>
                </a:solidFill>
                <a:latin typeface="+mn-lt"/>
              </a:rPr>
              <a:t>   1.200</a:t>
            </a:r>
            <a:endParaRPr lang="es-MX" sz="2800" dirty="0">
              <a:solidFill>
                <a:srgbClr val="F79628"/>
              </a:solidFill>
              <a:latin typeface="+mn-lt"/>
              <a:ea typeface="Arial" charset="0"/>
              <a:cs typeface="Arial" charset="0"/>
            </a:endParaRPr>
          </a:p>
          <a:p>
            <a:pPr algn="ctr"/>
            <a:r>
              <a:rPr lang="es-MX" sz="2200" dirty="0">
                <a:solidFill>
                  <a:srgbClr val="F79628"/>
                </a:solidFill>
                <a:latin typeface="+mn-lt"/>
              </a:rPr>
              <a:t>gTLD</a:t>
            </a:r>
            <a:endParaRPr lang="es-MX" sz="2200" dirty="0">
              <a:solidFill>
                <a:srgbClr val="F79628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A7039330-21E3-4046-B8EF-0A5D63B3C4C9}"/>
              </a:ext>
            </a:extLst>
          </p:cNvPr>
          <p:cNvSpPr/>
          <p:nvPr/>
        </p:nvSpPr>
        <p:spPr>
          <a:xfrm rot="5400000">
            <a:off x="1979940" y="2869487"/>
            <a:ext cx="383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F79628"/>
                </a:solidFill>
                <a:latin typeface="+mn-lt"/>
              </a:rPr>
              <a:t>⌃</a:t>
            </a:r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6BDDB0F7-6891-4C23-8430-1C237E260213}"/>
              </a:ext>
            </a:extLst>
          </p:cNvPr>
          <p:cNvSpPr/>
          <p:nvPr/>
        </p:nvSpPr>
        <p:spPr>
          <a:xfrm>
            <a:off x="7245233" y="4634020"/>
            <a:ext cx="988925" cy="943593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EFA428A5-E60B-4D28-93D2-71DEDDCE9D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761" y="4739516"/>
            <a:ext cx="377268" cy="673046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="" xmlns:a16="http://schemas.microsoft.com/office/drawing/2014/main" id="{A7E9BC19-FF3A-4F8D-9A24-6778D4B5E62B}"/>
              </a:ext>
            </a:extLst>
          </p:cNvPr>
          <p:cNvSpPr/>
          <p:nvPr/>
        </p:nvSpPr>
        <p:spPr>
          <a:xfrm>
            <a:off x="7798561" y="3044914"/>
            <a:ext cx="819319" cy="819319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A0281D77-FD3F-4BF9-8001-F65BB053E4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829" y="3132640"/>
            <a:ext cx="199482" cy="639283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="" xmlns:a16="http://schemas.microsoft.com/office/drawing/2014/main" id="{CD401C0B-D1C9-4B96-B323-ABD02274B6BB}"/>
              </a:ext>
            </a:extLst>
          </p:cNvPr>
          <p:cNvSpPr/>
          <p:nvPr/>
        </p:nvSpPr>
        <p:spPr>
          <a:xfrm>
            <a:off x="5623889" y="2490498"/>
            <a:ext cx="706332" cy="706330"/>
          </a:xfrm>
          <a:prstGeom prst="ellipse">
            <a:avLst/>
          </a:prstGeom>
          <a:solidFill>
            <a:srgbClr val="4AB3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770ABC11-90E9-433C-8E74-E9B4FBC853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106" y="2596282"/>
            <a:ext cx="505000" cy="50643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8C47D736-FCDE-47F5-9731-AC303D646ABF}"/>
              </a:ext>
            </a:extLst>
          </p:cNvPr>
          <p:cNvSpPr txBox="1"/>
          <p:nvPr/>
        </p:nvSpPr>
        <p:spPr>
          <a:xfrm>
            <a:off x="690083" y="1547925"/>
            <a:ext cx="488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.aero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35AA1457-DFD3-43C6-8358-BE770431DA03}"/>
              </a:ext>
            </a:extLst>
          </p:cNvPr>
          <p:cNvSpPr txBox="1"/>
          <p:nvPr/>
        </p:nvSpPr>
        <p:spPr>
          <a:xfrm>
            <a:off x="1225461" y="1263514"/>
            <a:ext cx="488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.biz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E9D716D3-B67F-4813-A382-3F0DA6712F4C}"/>
              </a:ext>
            </a:extLst>
          </p:cNvPr>
          <p:cNvSpPr txBox="1"/>
          <p:nvPr/>
        </p:nvSpPr>
        <p:spPr>
          <a:xfrm>
            <a:off x="1729930" y="1095739"/>
            <a:ext cx="488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.cat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61C44724-59D1-4389-A15D-6494B3E455B7}"/>
              </a:ext>
            </a:extLst>
          </p:cNvPr>
          <p:cNvSpPr txBox="1"/>
          <p:nvPr/>
        </p:nvSpPr>
        <p:spPr>
          <a:xfrm>
            <a:off x="2280867" y="1036108"/>
            <a:ext cx="488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.com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902C2DC5-BA5F-4B70-9656-C075512027AB}"/>
              </a:ext>
            </a:extLst>
          </p:cNvPr>
          <p:cNvSpPr txBox="1"/>
          <p:nvPr/>
        </p:nvSpPr>
        <p:spPr>
          <a:xfrm>
            <a:off x="2863654" y="1131259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.coop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732C08C5-1300-4CD7-A93A-1626651E104C}"/>
              </a:ext>
            </a:extLst>
          </p:cNvPr>
          <p:cNvSpPr txBox="1"/>
          <p:nvPr/>
        </p:nvSpPr>
        <p:spPr>
          <a:xfrm>
            <a:off x="3405681" y="1359192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.edu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A459A298-49B4-4FD8-A22F-BF7EA12F5F72}"/>
              </a:ext>
            </a:extLst>
          </p:cNvPr>
          <p:cNvSpPr txBox="1"/>
          <p:nvPr/>
        </p:nvSpPr>
        <p:spPr>
          <a:xfrm>
            <a:off x="3853283" y="1668805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.gov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47F8613D-0E8D-440F-9C69-02712ABCC727}"/>
              </a:ext>
            </a:extLst>
          </p:cNvPr>
          <p:cNvSpPr txBox="1"/>
          <p:nvPr/>
        </p:nvSpPr>
        <p:spPr>
          <a:xfrm>
            <a:off x="4167315" y="2114103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.info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6831877E-4E6B-43BF-A62A-B199DA337AB5}"/>
              </a:ext>
            </a:extLst>
          </p:cNvPr>
          <p:cNvSpPr txBox="1"/>
          <p:nvPr/>
        </p:nvSpPr>
        <p:spPr>
          <a:xfrm>
            <a:off x="4423863" y="2615671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.int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BD57F941-AE53-4103-BB4D-17DFA46308B8}"/>
              </a:ext>
            </a:extLst>
          </p:cNvPr>
          <p:cNvSpPr txBox="1"/>
          <p:nvPr/>
        </p:nvSpPr>
        <p:spPr>
          <a:xfrm>
            <a:off x="4542391" y="3192691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.jobs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E62A0007-D478-448A-93D4-6F4A0E81B7AF}"/>
              </a:ext>
            </a:extLst>
          </p:cNvPr>
          <p:cNvSpPr txBox="1"/>
          <p:nvPr/>
        </p:nvSpPr>
        <p:spPr>
          <a:xfrm>
            <a:off x="4550873" y="3743496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.mil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9DF0FA55-BE15-4AB7-B22C-C9257C2437DC}"/>
              </a:ext>
            </a:extLst>
          </p:cNvPr>
          <p:cNvSpPr txBox="1"/>
          <p:nvPr/>
        </p:nvSpPr>
        <p:spPr>
          <a:xfrm>
            <a:off x="4395288" y="4296810"/>
            <a:ext cx="544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.mil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18AA4640-5729-439C-8DDB-BBFCA4FA7505}"/>
              </a:ext>
            </a:extLst>
          </p:cNvPr>
          <p:cNvSpPr txBox="1"/>
          <p:nvPr/>
        </p:nvSpPr>
        <p:spPr>
          <a:xfrm>
            <a:off x="4111367" y="4790143"/>
            <a:ext cx="768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.museum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8C03044A-A7F8-4F01-84DF-5BB2DF954330}"/>
              </a:ext>
            </a:extLst>
          </p:cNvPr>
          <p:cNvSpPr txBox="1"/>
          <p:nvPr/>
        </p:nvSpPr>
        <p:spPr>
          <a:xfrm>
            <a:off x="3696615" y="5207755"/>
            <a:ext cx="768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.name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AC26766E-F01A-4305-B2A2-6D7D45FB1B0B}"/>
              </a:ext>
            </a:extLst>
          </p:cNvPr>
          <p:cNvSpPr txBox="1"/>
          <p:nvPr/>
        </p:nvSpPr>
        <p:spPr>
          <a:xfrm>
            <a:off x="3207495" y="5482301"/>
            <a:ext cx="425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.net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5A697983-D3B3-47E0-A23B-0CCC45641671}"/>
              </a:ext>
            </a:extLst>
          </p:cNvPr>
          <p:cNvSpPr txBox="1"/>
          <p:nvPr/>
        </p:nvSpPr>
        <p:spPr>
          <a:xfrm>
            <a:off x="2653514" y="5645745"/>
            <a:ext cx="4100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.org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F1329194-F662-4313-9F02-9F474F3C0F69}"/>
              </a:ext>
            </a:extLst>
          </p:cNvPr>
          <p:cNvSpPr txBox="1"/>
          <p:nvPr/>
        </p:nvSpPr>
        <p:spPr>
          <a:xfrm>
            <a:off x="2049225" y="5691465"/>
            <a:ext cx="486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.post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17B963AA-686B-44A5-B6C7-FE76D54A2E3F}"/>
              </a:ext>
            </a:extLst>
          </p:cNvPr>
          <p:cNvSpPr txBox="1"/>
          <p:nvPr/>
        </p:nvSpPr>
        <p:spPr>
          <a:xfrm>
            <a:off x="1533449" y="5605411"/>
            <a:ext cx="486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.pro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01DB8E11-D559-443A-8B14-A83EE6086E90}"/>
              </a:ext>
            </a:extLst>
          </p:cNvPr>
          <p:cNvSpPr txBox="1"/>
          <p:nvPr/>
        </p:nvSpPr>
        <p:spPr>
          <a:xfrm>
            <a:off x="1057166" y="5391639"/>
            <a:ext cx="486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.tel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42C2F4CF-B56C-44CD-BD2E-64410E43D668}"/>
              </a:ext>
            </a:extLst>
          </p:cNvPr>
          <p:cNvSpPr txBox="1"/>
          <p:nvPr/>
        </p:nvSpPr>
        <p:spPr>
          <a:xfrm>
            <a:off x="507860" y="5054652"/>
            <a:ext cx="592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+mn-lt"/>
              </a:rPr>
              <a:t>.travel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+mn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18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="" xmlns:a16="http://schemas.microsoft.com/office/drawing/2014/main" id="{409FBDC8-339D-4744-907B-EBEF44211305}"/>
              </a:ext>
            </a:extLst>
          </p:cNvPr>
          <p:cNvSpPr/>
          <p:nvPr/>
        </p:nvSpPr>
        <p:spPr>
          <a:xfrm>
            <a:off x="5816600" y="1928813"/>
            <a:ext cx="1685925" cy="1685925"/>
          </a:xfrm>
          <a:prstGeom prst="ellipse">
            <a:avLst/>
          </a:prstGeom>
          <a:solidFill>
            <a:srgbClr val="92D050">
              <a:alpha val="12000"/>
            </a:srgbClr>
          </a:solidFill>
          <a:ln w="19050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930A8B86-9B40-4D0B-AC1F-17D9BBBFF5FA}"/>
              </a:ext>
            </a:extLst>
          </p:cNvPr>
          <p:cNvSpPr/>
          <p:nvPr/>
        </p:nvSpPr>
        <p:spPr>
          <a:xfrm>
            <a:off x="3559175" y="1890713"/>
            <a:ext cx="1685925" cy="1685925"/>
          </a:xfrm>
          <a:prstGeom prst="ellipse">
            <a:avLst/>
          </a:prstGeom>
          <a:solidFill>
            <a:schemeClr val="accent5">
              <a:lumMod val="20000"/>
              <a:lumOff val="80000"/>
              <a:alpha val="49000"/>
            </a:schemeClr>
          </a:solidFill>
          <a:ln w="1905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150D9430-46EE-421E-8601-68AD3DE268EA}"/>
              </a:ext>
            </a:extLst>
          </p:cNvPr>
          <p:cNvSpPr/>
          <p:nvPr/>
        </p:nvSpPr>
        <p:spPr>
          <a:xfrm>
            <a:off x="1176338" y="1928813"/>
            <a:ext cx="1684337" cy="1685925"/>
          </a:xfrm>
          <a:prstGeom prst="ellipse">
            <a:avLst/>
          </a:prstGeom>
          <a:solidFill>
            <a:schemeClr val="tx2">
              <a:lumMod val="20000"/>
              <a:lumOff val="80000"/>
              <a:alpha val="45000"/>
            </a:schemeClr>
          </a:solidFill>
          <a:ln w="190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51FF6C21-B626-4F04-B86B-D2CBC2502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46038"/>
            <a:ext cx="8013700" cy="45085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altLang="en-US">
                <a:latin typeface="+mn-lt"/>
                <a:cs typeface="Arial" panose="020B0604020202020204" pitchFamily="34" charset="0"/>
              </a:rPr>
              <a:t>¿Qué es el Programa de Nuevos gTLD?</a:t>
            </a:r>
          </a:p>
        </p:txBody>
      </p:sp>
      <p:grpSp>
        <p:nvGrpSpPr>
          <p:cNvPr id="183302" name="Group 33">
            <a:extLst>
              <a:ext uri="{FF2B5EF4-FFF2-40B4-BE49-F238E27FC236}">
                <a16:creationId xmlns="" xmlns:a16="http://schemas.microsoft.com/office/drawing/2014/main" id="{0F83989A-5832-4AE8-8050-91E0B3B72C50}"/>
              </a:ext>
            </a:extLst>
          </p:cNvPr>
          <p:cNvGrpSpPr>
            <a:grpSpLocks/>
          </p:cNvGrpSpPr>
          <p:nvPr/>
        </p:nvGrpSpPr>
        <p:grpSpPr bwMode="auto">
          <a:xfrm>
            <a:off x="6078538" y="2003425"/>
            <a:ext cx="1090612" cy="1371600"/>
            <a:chOff x="6669708" y="1117190"/>
            <a:chExt cx="1167534" cy="1467747"/>
          </a:xfrm>
        </p:grpSpPr>
        <p:pic>
          <p:nvPicPr>
            <p:cNvPr id="183311" name="Picture 41">
              <a:extLst>
                <a:ext uri="{FF2B5EF4-FFF2-40B4-BE49-F238E27FC236}">
                  <a16:creationId xmlns="" xmlns:a16="http://schemas.microsoft.com/office/drawing/2014/main" id="{E539BCE1-3CF8-47A9-B163-7A318DD8E1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775"/>
            <a:stretch>
              <a:fillRect/>
            </a:stretch>
          </p:blipFill>
          <p:spPr bwMode="auto">
            <a:xfrm>
              <a:off x="6894099" y="1117190"/>
              <a:ext cx="935801" cy="75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3312" name="TextBox 42">
              <a:extLst>
                <a:ext uri="{FF2B5EF4-FFF2-40B4-BE49-F238E27FC236}">
                  <a16:creationId xmlns="" xmlns:a16="http://schemas.microsoft.com/office/drawing/2014/main" id="{CA7A45DF-9F79-4586-B89C-1B783C52AC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9708" y="2138831"/>
              <a:ext cx="1167534" cy="446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ts val="1800"/>
                </a:lnSpc>
                <a:spcBef>
                  <a:spcPts val="900"/>
                </a:spcBef>
                <a:buSzPct val="100000"/>
              </a:pPr>
              <a:r>
                <a:rPr lang="x-none" altLang="en-US" b="1">
                  <a:solidFill>
                    <a:srgbClr val="0A1F24"/>
                  </a:solidFill>
                  <a:latin typeface="+mn-lt"/>
                  <a:cs typeface="Arial" panose="020B0604020202020204" pitchFamily="34" charset="0"/>
                </a:rPr>
                <a:t>Elección</a:t>
              </a:r>
            </a:p>
          </p:txBody>
        </p:sp>
      </p:grpSp>
      <p:grpSp>
        <p:nvGrpSpPr>
          <p:cNvPr id="183303" name="Group 34">
            <a:extLst>
              <a:ext uri="{FF2B5EF4-FFF2-40B4-BE49-F238E27FC236}">
                <a16:creationId xmlns="" xmlns:a16="http://schemas.microsoft.com/office/drawing/2014/main" id="{0A925440-22DA-491E-A8FE-6081FF82C354}"/>
              </a:ext>
            </a:extLst>
          </p:cNvPr>
          <p:cNvGrpSpPr>
            <a:grpSpLocks/>
          </p:cNvGrpSpPr>
          <p:nvPr/>
        </p:nvGrpSpPr>
        <p:grpSpPr bwMode="auto">
          <a:xfrm>
            <a:off x="3749675" y="2057400"/>
            <a:ext cx="1323975" cy="1208088"/>
            <a:chOff x="6923058" y="95672"/>
            <a:chExt cx="1416581" cy="1292005"/>
          </a:xfrm>
        </p:grpSpPr>
        <p:pic>
          <p:nvPicPr>
            <p:cNvPr id="183309" name="Picture 39">
              <a:extLst>
                <a:ext uri="{FF2B5EF4-FFF2-40B4-BE49-F238E27FC236}">
                  <a16:creationId xmlns="" xmlns:a16="http://schemas.microsoft.com/office/drawing/2014/main" id="{3704E702-AA6F-4003-B219-6B35561730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491"/>
            <a:stretch>
              <a:fillRect/>
            </a:stretch>
          </p:blipFill>
          <p:spPr bwMode="auto">
            <a:xfrm>
              <a:off x="7004767" y="95672"/>
              <a:ext cx="967673" cy="75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3310" name="TextBox 40">
              <a:extLst>
                <a:ext uri="{FF2B5EF4-FFF2-40B4-BE49-F238E27FC236}">
                  <a16:creationId xmlns="" xmlns:a16="http://schemas.microsoft.com/office/drawing/2014/main" id="{6A9BBE16-7913-4386-8045-1C49B8D7A1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23058" y="1033697"/>
              <a:ext cx="1416581" cy="353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ts val="1800"/>
                </a:lnSpc>
                <a:spcBef>
                  <a:spcPts val="900"/>
                </a:spcBef>
                <a:buSzPct val="100000"/>
              </a:pPr>
              <a:r>
                <a:rPr lang="en-US" altLang="en-US" b="1">
                  <a:solidFill>
                    <a:srgbClr val="0A1F24"/>
                  </a:solidFill>
                  <a:latin typeface="+mn-lt"/>
                  <a:cs typeface="Arial" panose="020B0604020202020204" pitchFamily="34" charset="0"/>
                </a:rPr>
                <a:t>Innovación</a:t>
              </a:r>
            </a:p>
          </p:txBody>
        </p:sp>
      </p:grpSp>
      <p:grpSp>
        <p:nvGrpSpPr>
          <p:cNvPr id="183304" name="Group 35">
            <a:extLst>
              <a:ext uri="{FF2B5EF4-FFF2-40B4-BE49-F238E27FC236}">
                <a16:creationId xmlns="" xmlns:a16="http://schemas.microsoft.com/office/drawing/2014/main" id="{7BB1FD0E-604B-4450-A6B3-4CB9CEBDF704}"/>
              </a:ext>
            </a:extLst>
          </p:cNvPr>
          <p:cNvGrpSpPr>
            <a:grpSpLocks/>
          </p:cNvGrpSpPr>
          <p:nvPr/>
        </p:nvGrpSpPr>
        <p:grpSpPr bwMode="auto">
          <a:xfrm>
            <a:off x="1169988" y="2105025"/>
            <a:ext cx="1695450" cy="1174750"/>
            <a:chOff x="939779" y="1634891"/>
            <a:chExt cx="1814399" cy="1257134"/>
          </a:xfrm>
        </p:grpSpPr>
        <p:pic>
          <p:nvPicPr>
            <p:cNvPr id="183307" name="Picture 37">
              <a:extLst>
                <a:ext uri="{FF2B5EF4-FFF2-40B4-BE49-F238E27FC236}">
                  <a16:creationId xmlns="" xmlns:a16="http://schemas.microsoft.com/office/drawing/2014/main" id="{DA002F50-E4BF-4032-BB44-DE8E144FC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60" r="34171"/>
            <a:stretch>
              <a:fillRect/>
            </a:stretch>
          </p:blipFill>
          <p:spPr bwMode="auto">
            <a:xfrm>
              <a:off x="1478641" y="1634891"/>
              <a:ext cx="821471" cy="75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3308" name="TextBox 38">
              <a:extLst>
                <a:ext uri="{FF2B5EF4-FFF2-40B4-BE49-F238E27FC236}">
                  <a16:creationId xmlns="" xmlns:a16="http://schemas.microsoft.com/office/drawing/2014/main" id="{A181BA84-051E-43D8-B083-8730BA952C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9779" y="2538045"/>
              <a:ext cx="1814399" cy="353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ts val="1800"/>
                </a:lnSpc>
                <a:spcBef>
                  <a:spcPts val="900"/>
                </a:spcBef>
                <a:buSzPct val="100000"/>
              </a:pPr>
              <a:r>
                <a:rPr lang="en-US" altLang="en-US" b="1" dirty="0">
                  <a:solidFill>
                    <a:srgbClr val="0A1F24"/>
                  </a:solidFill>
                  <a:latin typeface="+mn-lt"/>
                  <a:cs typeface="Arial" panose="020B0604020202020204" pitchFamily="34" charset="0"/>
                </a:rPr>
                <a:t>Competencia</a:t>
              </a:r>
            </a:p>
          </p:txBody>
        </p:sp>
      </p:grpSp>
      <p:sp>
        <p:nvSpPr>
          <p:cNvPr id="183305" name="Rectangle 3">
            <a:extLst>
              <a:ext uri="{FF2B5EF4-FFF2-40B4-BE49-F238E27FC236}">
                <a16:creationId xmlns="" xmlns:a16="http://schemas.microsoft.com/office/drawing/2014/main" id="{A3B89358-EA55-4A1C-A485-AD539C2EF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013" y="792163"/>
            <a:ext cx="790733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SzPct val="100000"/>
            </a:pPr>
            <a:r>
              <a:rPr lang="x-none" altLang="en-US" sz="2000" b="1">
                <a:solidFill>
                  <a:srgbClr val="0A1F24"/>
                </a:solidFill>
                <a:latin typeface="+mn-lt"/>
                <a:cs typeface="Arial" panose="020B0604020202020204" pitchFamily="34" charset="0"/>
              </a:rPr>
              <a:t>El objetivo del Programa de Nuevos gTLD es fomentar la competencia, la innovación y la elección en la industria de nombres de dominio.</a:t>
            </a:r>
          </a:p>
        </p:txBody>
      </p:sp>
      <p:sp>
        <p:nvSpPr>
          <p:cNvPr id="183306" name="Rectangle 6">
            <a:extLst>
              <a:ext uri="{FF2B5EF4-FFF2-40B4-BE49-F238E27FC236}">
                <a16:creationId xmlns="" xmlns:a16="http://schemas.microsoft.com/office/drawing/2014/main" id="{74668796-F002-4E56-94E5-568E981D7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3738563"/>
            <a:ext cx="7961313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1813"/>
              </a:spcAft>
              <a:buFont typeface="AppleSymbols"/>
              <a:buChar char="⦿"/>
            </a:pPr>
            <a:r>
              <a:rPr lang="x-none" altLang="en-US" dirty="0">
                <a:solidFill>
                  <a:srgbClr val="0A1F24"/>
                </a:solidFill>
                <a:latin typeface="+mn-lt"/>
                <a:cs typeface="Arial" panose="020B0604020202020204" pitchFamily="34" charset="0"/>
              </a:rPr>
              <a:t>Esta es una iniciativa impulsada por la comunidad de Internet que está permitiendo la mayor expansión del sistema de nombres de dominio hasta la fecha.  </a:t>
            </a:r>
          </a:p>
          <a:p>
            <a:pPr eaLnBrk="1" hangingPunct="1">
              <a:spcAft>
                <a:spcPts val="1813"/>
              </a:spcAft>
              <a:buFont typeface="AppleSymbols"/>
              <a:buChar char="⦿"/>
            </a:pPr>
            <a:r>
              <a:rPr lang="x-none" altLang="en-US" dirty="0">
                <a:solidFill>
                  <a:srgbClr val="0A1F24"/>
                </a:solidFill>
                <a:latin typeface="+mn-lt"/>
                <a:cs typeface="Arial" panose="020B0604020202020204" pitchFamily="34" charset="0"/>
              </a:rPr>
              <a:t>El Programa de Nuevos gTLD es gestionado por la ICANN, lo que significa que fue forjado mediante el modelo multisectorial. </a:t>
            </a:r>
          </a:p>
          <a:p>
            <a:pPr eaLnBrk="1" hangingPunct="1">
              <a:spcAft>
                <a:spcPts val="1813"/>
              </a:spcAft>
              <a:buFont typeface="AppleSymbols"/>
              <a:buChar char="⦿"/>
            </a:pPr>
            <a:r>
              <a:rPr lang="x-none" altLang="en-US" dirty="0">
                <a:solidFill>
                  <a:srgbClr val="0A1F24"/>
                </a:solidFill>
                <a:latin typeface="+mn-lt"/>
                <a:cs typeface="Arial" panose="020B0604020202020204" pitchFamily="34" charset="0"/>
              </a:rPr>
              <a:t>En los últimos años, se incorporaron más de 1.200 nuevos dominios genéricos de alto nivel a Internet. </a:t>
            </a:r>
          </a:p>
        </p:txBody>
      </p:sp>
    </p:spTree>
    <p:extLst>
      <p:ext uri="{BB962C8B-B14F-4D97-AF65-F5344CB8AC3E}">
        <p14:creationId xmlns:p14="http://schemas.microsoft.com/office/powerpoint/2010/main" val="695578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="" xmlns:a16="http://schemas.microsoft.com/office/drawing/2014/main" id="{2AAEF46E-5855-47B9-BFED-2CEBC09BD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46038"/>
            <a:ext cx="7491535" cy="45085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SzPct val="100000"/>
              <a:defRPr/>
            </a:pPr>
            <a:r>
              <a:rPr altLang="en-US">
                <a:cs typeface="Arial" panose="020B0604020202020204" pitchFamily="34" charset="0"/>
              </a:rPr>
              <a:t>¿Qué es el Programa de Nuevos gTLD?</a:t>
            </a:r>
          </a:p>
        </p:txBody>
      </p:sp>
      <p:sp>
        <p:nvSpPr>
          <p:cNvPr id="185347" name="Title 3">
            <a:extLst>
              <a:ext uri="{FF2B5EF4-FFF2-40B4-BE49-F238E27FC236}">
                <a16:creationId xmlns="" xmlns:a16="http://schemas.microsoft.com/office/drawing/2014/main" id="{80923C78-A235-4257-81CD-0749CA001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3613" y="442913"/>
            <a:ext cx="795178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206" tIns="25603" rIns="51206" bIns="25603"/>
          <a:lstStyle>
            <a:lvl1pPr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15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en-US" altLang="en-US" sz="5000">
              <a:solidFill>
                <a:srgbClr val="7F7F7F"/>
              </a:solidFill>
              <a:latin typeface="+mn-lt"/>
              <a:ea typeface="Source Sans Pro" panose="020B0503030403020204" pitchFamily="34" charset="0"/>
              <a:cs typeface="Source Sans Pro" panose="020B0503030403020204" pitchFamily="34" charset="0"/>
            </a:endParaRPr>
          </a:p>
        </p:txBody>
      </p:sp>
      <p:sp>
        <p:nvSpPr>
          <p:cNvPr id="5" name="object 14">
            <a:extLst>
              <a:ext uri="{FF2B5EF4-FFF2-40B4-BE49-F238E27FC236}">
                <a16:creationId xmlns="" xmlns:a16="http://schemas.microsoft.com/office/drawing/2014/main" id="{05E5CE9E-B00E-44BA-BF8D-09C545FDF1E9}"/>
              </a:ext>
            </a:extLst>
          </p:cNvPr>
          <p:cNvSpPr/>
          <p:nvPr/>
        </p:nvSpPr>
        <p:spPr>
          <a:xfrm>
            <a:off x="2427045" y="1289304"/>
            <a:ext cx="6069255" cy="1260018"/>
          </a:xfrm>
          <a:custGeom>
            <a:avLst/>
            <a:gdLst/>
            <a:ahLst/>
            <a:cxnLst/>
            <a:rect l="l" t="t" r="r" b="b"/>
            <a:pathLst>
              <a:path w="4371975" h="885189">
                <a:moveTo>
                  <a:pt x="0" y="0"/>
                </a:moveTo>
                <a:lnTo>
                  <a:pt x="4371428" y="0"/>
                </a:lnTo>
                <a:lnTo>
                  <a:pt x="4371428" y="885139"/>
                </a:lnTo>
                <a:lnTo>
                  <a:pt x="0" y="88513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rgbClr val="DCDDDE"/>
            </a:solidFill>
          </a:ln>
        </p:spPr>
        <p:txBody>
          <a:bodyPr wrap="square" lIns="0" tIns="0" rIns="0" bIns="0" rtlCol="0"/>
          <a:lstStyle/>
          <a:p>
            <a:endParaRPr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6" name="object 16">
            <a:extLst>
              <a:ext uri="{FF2B5EF4-FFF2-40B4-BE49-F238E27FC236}">
                <a16:creationId xmlns="" xmlns:a16="http://schemas.microsoft.com/office/drawing/2014/main" id="{07B9DDB3-01D8-408B-B0DA-7F00B52A96B8}"/>
              </a:ext>
            </a:extLst>
          </p:cNvPr>
          <p:cNvSpPr/>
          <p:nvPr/>
        </p:nvSpPr>
        <p:spPr>
          <a:xfrm>
            <a:off x="2427045" y="4397154"/>
            <a:ext cx="6069255" cy="1260018"/>
          </a:xfrm>
          <a:custGeom>
            <a:avLst/>
            <a:gdLst/>
            <a:ahLst/>
            <a:cxnLst/>
            <a:rect l="l" t="t" r="r" b="b"/>
            <a:pathLst>
              <a:path w="4371975" h="885189">
                <a:moveTo>
                  <a:pt x="0" y="0"/>
                </a:moveTo>
                <a:lnTo>
                  <a:pt x="4371428" y="0"/>
                </a:lnTo>
                <a:lnTo>
                  <a:pt x="4371428" y="885139"/>
                </a:lnTo>
                <a:lnTo>
                  <a:pt x="0" y="88513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rgbClr val="DCDDDE"/>
            </a:solidFill>
          </a:ln>
        </p:spPr>
        <p:txBody>
          <a:bodyPr wrap="square" lIns="0" tIns="0" rIns="0" bIns="0" rtlCol="0"/>
          <a:lstStyle/>
          <a:p>
            <a:endParaRPr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7" name="object 18">
            <a:extLst>
              <a:ext uri="{FF2B5EF4-FFF2-40B4-BE49-F238E27FC236}">
                <a16:creationId xmlns="" xmlns:a16="http://schemas.microsoft.com/office/drawing/2014/main" id="{FFF2E964-7866-4381-B0C2-EFF11BE89AD4}"/>
              </a:ext>
            </a:extLst>
          </p:cNvPr>
          <p:cNvSpPr/>
          <p:nvPr/>
        </p:nvSpPr>
        <p:spPr>
          <a:xfrm>
            <a:off x="434414" y="1289304"/>
            <a:ext cx="4172010" cy="1260018"/>
          </a:xfrm>
          <a:custGeom>
            <a:avLst/>
            <a:gdLst/>
            <a:ahLst/>
            <a:cxnLst/>
            <a:rect l="l" t="t" r="r" b="b"/>
            <a:pathLst>
              <a:path w="2973704" h="885189">
                <a:moveTo>
                  <a:pt x="0" y="0"/>
                </a:moveTo>
                <a:lnTo>
                  <a:pt x="2499194" y="0"/>
                </a:lnTo>
                <a:lnTo>
                  <a:pt x="2973679" y="442569"/>
                </a:lnTo>
                <a:lnTo>
                  <a:pt x="2499194" y="885139"/>
                </a:lnTo>
                <a:lnTo>
                  <a:pt x="0" y="88513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>
            <a:solidFill>
              <a:schemeClr val="accent3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8" name="object 20">
            <a:extLst>
              <a:ext uri="{FF2B5EF4-FFF2-40B4-BE49-F238E27FC236}">
                <a16:creationId xmlns="" xmlns:a16="http://schemas.microsoft.com/office/drawing/2014/main" id="{B1A8A215-F262-474E-A73F-0B7925B21C84}"/>
              </a:ext>
            </a:extLst>
          </p:cNvPr>
          <p:cNvSpPr/>
          <p:nvPr/>
        </p:nvSpPr>
        <p:spPr>
          <a:xfrm>
            <a:off x="434414" y="4397154"/>
            <a:ext cx="4172010" cy="1260018"/>
          </a:xfrm>
          <a:custGeom>
            <a:avLst/>
            <a:gdLst/>
            <a:ahLst/>
            <a:cxnLst/>
            <a:rect l="l" t="t" r="r" b="b"/>
            <a:pathLst>
              <a:path w="2973704" h="885189">
                <a:moveTo>
                  <a:pt x="0" y="0"/>
                </a:moveTo>
                <a:lnTo>
                  <a:pt x="2499194" y="0"/>
                </a:lnTo>
                <a:lnTo>
                  <a:pt x="2973679" y="442569"/>
                </a:lnTo>
                <a:lnTo>
                  <a:pt x="2499194" y="885139"/>
                </a:lnTo>
                <a:lnTo>
                  <a:pt x="0" y="88513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50800">
            <a:solidFill>
              <a:schemeClr val="accent2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9" name="object 29">
            <a:extLst>
              <a:ext uri="{FF2B5EF4-FFF2-40B4-BE49-F238E27FC236}">
                <a16:creationId xmlns="" xmlns:a16="http://schemas.microsoft.com/office/drawing/2014/main" id="{92617C9A-1E9B-4355-8D30-BF227F2D8620}"/>
              </a:ext>
            </a:extLst>
          </p:cNvPr>
          <p:cNvSpPr/>
          <p:nvPr/>
        </p:nvSpPr>
        <p:spPr>
          <a:xfrm>
            <a:off x="2427045" y="2847927"/>
            <a:ext cx="6069255" cy="1260018"/>
          </a:xfrm>
          <a:custGeom>
            <a:avLst/>
            <a:gdLst/>
            <a:ahLst/>
            <a:cxnLst/>
            <a:rect l="l" t="t" r="r" b="b"/>
            <a:pathLst>
              <a:path w="4371975" h="885189">
                <a:moveTo>
                  <a:pt x="0" y="0"/>
                </a:moveTo>
                <a:lnTo>
                  <a:pt x="4371428" y="0"/>
                </a:lnTo>
                <a:lnTo>
                  <a:pt x="4371428" y="885139"/>
                </a:lnTo>
                <a:lnTo>
                  <a:pt x="0" y="88513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rgbClr val="DCDDDE"/>
            </a:solidFill>
          </a:ln>
        </p:spPr>
        <p:txBody>
          <a:bodyPr wrap="square" lIns="0" tIns="0" rIns="0" bIns="0" rtlCol="0"/>
          <a:lstStyle/>
          <a:p>
            <a:endParaRPr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0" name="object 31">
            <a:extLst>
              <a:ext uri="{FF2B5EF4-FFF2-40B4-BE49-F238E27FC236}">
                <a16:creationId xmlns="" xmlns:a16="http://schemas.microsoft.com/office/drawing/2014/main" id="{F8BBB342-22E9-4B6D-85D4-C357555386BE}"/>
              </a:ext>
            </a:extLst>
          </p:cNvPr>
          <p:cNvSpPr/>
          <p:nvPr/>
        </p:nvSpPr>
        <p:spPr>
          <a:xfrm>
            <a:off x="434414" y="2847927"/>
            <a:ext cx="4172010" cy="1260018"/>
          </a:xfrm>
          <a:custGeom>
            <a:avLst/>
            <a:gdLst/>
            <a:ahLst/>
            <a:cxnLst/>
            <a:rect l="l" t="t" r="r" b="b"/>
            <a:pathLst>
              <a:path w="2973704" h="885189">
                <a:moveTo>
                  <a:pt x="0" y="0"/>
                </a:moveTo>
                <a:lnTo>
                  <a:pt x="2499194" y="0"/>
                </a:lnTo>
                <a:lnTo>
                  <a:pt x="2973679" y="442569"/>
                </a:lnTo>
                <a:lnTo>
                  <a:pt x="2499194" y="885139"/>
                </a:lnTo>
                <a:lnTo>
                  <a:pt x="0" y="88513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>
            <a:solidFill>
              <a:schemeClr val="accent4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1F1D6338-A41C-4C0C-9B32-7CEAB934CEFC}"/>
              </a:ext>
            </a:extLst>
          </p:cNvPr>
          <p:cNvSpPr txBox="1">
            <a:spLocks/>
          </p:cNvSpPr>
          <p:nvPr/>
        </p:nvSpPr>
        <p:spPr bwMode="auto">
          <a:xfrm>
            <a:off x="420624" y="2982286"/>
            <a:ext cx="4133862" cy="1087460"/>
          </a:xfrm>
          <a:prstGeom prst="rect">
            <a:avLst/>
          </a:prstGeom>
          <a:noFill/>
          <a:extLst>
            <a:ext uri="{909E8E84-426E-40dd-AFC4-6F175D3DCCD1}">
              <a14:hiddenFill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0" tIns="0" rIns="274320" bIns="137160" anchor="ctr"/>
          <a:lstStyle>
            <a:lvl1pPr marL="285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1pPr>
            <a:lvl2pPr marL="623888" indent="-277813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2pPr>
            <a:lvl3pPr marL="920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3pPr>
            <a:lvl4pPr marL="1085850" indent="-231775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4pPr>
            <a:lvl5pPr marL="1258888" indent="-173038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5pPr>
            <a:lvl6pPr marL="4490321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743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3165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587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43ACDA"/>
              </a:buClr>
              <a:buNone/>
            </a:pPr>
            <a:r>
              <a:rPr lang="es-MX" dirty="0">
                <a:solidFill>
                  <a:schemeClr val="bg1"/>
                </a:solidFill>
                <a:latin typeface="+mn-lt"/>
              </a:rPr>
              <a:t>Introducción de </a:t>
            </a:r>
            <a:r>
              <a:rPr lang="es-MX" b="1" dirty="0">
                <a:solidFill>
                  <a:schemeClr val="bg1"/>
                </a:solidFill>
                <a:latin typeface="+mn-lt"/>
              </a:rPr>
              <a:t>Nombres de Dominio Internacionalizados</a:t>
            </a:r>
            <a:endParaRPr lang="es-MX" dirty="0">
              <a:solidFill>
                <a:schemeClr val="bg1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C999E957-A698-43E7-8F9D-6407021102D1}"/>
              </a:ext>
            </a:extLst>
          </p:cNvPr>
          <p:cNvSpPr txBox="1">
            <a:spLocks/>
          </p:cNvSpPr>
          <p:nvPr/>
        </p:nvSpPr>
        <p:spPr bwMode="auto">
          <a:xfrm>
            <a:off x="4384579" y="4213907"/>
            <a:ext cx="3768428" cy="1700974"/>
          </a:xfrm>
          <a:prstGeom prst="rect">
            <a:avLst/>
          </a:prstGeom>
          <a:noFill/>
          <a:extLst>
            <a:ext uri="{909E8E84-426E-40dd-AFC4-6F175D3DCCD1}">
              <a14:hiddenFill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0" tIns="0" rIns="182880" bIns="91440" rtlCol="0" anchor="ctr">
            <a:noAutofit/>
          </a:bodyPr>
          <a:lstStyle>
            <a:lvl1pPr marL="285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1pPr>
            <a:lvl2pPr marL="623888" indent="-277813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2pPr>
            <a:lvl3pPr marL="920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3pPr>
            <a:lvl4pPr marL="1085850" indent="-231775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4pPr>
            <a:lvl5pPr marL="1258888" indent="-173038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5pPr>
            <a:lvl6pPr marL="4490321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743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3165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587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43ACDA"/>
              </a:buClr>
              <a:buNone/>
            </a:pP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Seguridad y estabilidad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23F29EAE-01CB-44DB-B098-844AA9911049}"/>
              </a:ext>
            </a:extLst>
          </p:cNvPr>
          <p:cNvSpPr txBox="1">
            <a:spLocks/>
          </p:cNvSpPr>
          <p:nvPr/>
        </p:nvSpPr>
        <p:spPr bwMode="auto">
          <a:xfrm>
            <a:off x="420624" y="4540909"/>
            <a:ext cx="4054962" cy="1118238"/>
          </a:xfrm>
          <a:prstGeom prst="rect">
            <a:avLst/>
          </a:prstGeom>
          <a:noFill/>
          <a:extLst>
            <a:ext uri="{909E8E84-426E-40dd-AFC4-6F175D3DCCD1}">
              <a14:hiddenFill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0" tIns="0" rIns="274320" bIns="137160" anchor="ctr"/>
          <a:lstStyle>
            <a:lvl1pPr marL="285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1pPr>
            <a:lvl2pPr marL="623888" indent="-277813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2pPr>
            <a:lvl3pPr marL="920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3pPr>
            <a:lvl4pPr marL="1085850" indent="-231775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4pPr>
            <a:lvl5pPr marL="1258888" indent="-173038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5pPr>
            <a:lvl6pPr marL="4490321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743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3165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587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43ACDA"/>
              </a:buClr>
              <a:buNone/>
            </a:pPr>
            <a:r>
              <a:rPr lang="es-MX" dirty="0">
                <a:solidFill>
                  <a:schemeClr val="bg1"/>
                </a:solidFill>
                <a:latin typeface="+mn-lt"/>
              </a:rPr>
              <a:t>Gestionado por la ICANN = </a:t>
            </a:r>
            <a:r>
              <a:rPr lang="es-MX" b="1" dirty="0">
                <a:solidFill>
                  <a:schemeClr val="bg1"/>
                </a:solidFill>
                <a:latin typeface="+mn-lt"/>
              </a:rPr>
              <a:t>aporte de múltiples partes interesadas</a:t>
            </a:r>
            <a:endParaRPr lang="es-MX" dirty="0">
              <a:solidFill>
                <a:schemeClr val="bg1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="" xmlns:a16="http://schemas.microsoft.com/office/drawing/2014/main" id="{A265291C-2DB8-4A5E-82C6-8FF44956E885}"/>
              </a:ext>
            </a:extLst>
          </p:cNvPr>
          <p:cNvSpPr txBox="1">
            <a:spLocks/>
          </p:cNvSpPr>
          <p:nvPr/>
        </p:nvSpPr>
        <p:spPr bwMode="auto">
          <a:xfrm>
            <a:off x="4384579" y="1115931"/>
            <a:ext cx="3768428" cy="1680406"/>
          </a:xfrm>
          <a:prstGeom prst="rect">
            <a:avLst/>
          </a:prstGeom>
          <a:noFill/>
          <a:extLst>
            <a:ext uri="{909E8E84-426E-40dd-AFC4-6F175D3DCCD1}">
              <a14:hiddenFill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0" tIns="0" rIns="182880" bIns="91440" rtlCol="0" anchor="ctr">
            <a:noAutofit/>
          </a:bodyPr>
          <a:lstStyle>
            <a:lvl1pPr marL="285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1pPr>
            <a:lvl2pPr marL="623888" indent="-277813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2pPr>
            <a:lvl3pPr marL="920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3pPr>
            <a:lvl4pPr marL="1085850" indent="-231775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4pPr>
            <a:lvl5pPr marL="1258888" indent="-173038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5pPr>
            <a:lvl6pPr marL="4490321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743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3165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587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43ACDA"/>
              </a:buClr>
              <a:buNone/>
            </a:pPr>
            <a:r>
              <a:rPr lang="es-MX" sz="2400" b="1" dirty="0">
                <a:solidFill>
                  <a:schemeClr val="accent3"/>
                </a:solidFill>
                <a:latin typeface="+mn-lt"/>
              </a:rPr>
              <a:t>Innovación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="" xmlns:a16="http://schemas.microsoft.com/office/drawing/2014/main" id="{10C9E96C-79DF-4DD1-A89F-D2FE16F85155}"/>
              </a:ext>
            </a:extLst>
          </p:cNvPr>
          <p:cNvSpPr txBox="1">
            <a:spLocks/>
          </p:cNvSpPr>
          <p:nvPr/>
        </p:nvSpPr>
        <p:spPr bwMode="auto">
          <a:xfrm>
            <a:off x="672292" y="1417240"/>
            <a:ext cx="3841748" cy="955484"/>
          </a:xfrm>
          <a:prstGeom prst="rect">
            <a:avLst/>
          </a:prstGeom>
          <a:noFill/>
          <a:extLst>
            <a:ext uri="{909E8E84-426E-40dd-AFC4-6F175D3DCCD1}">
              <a14:hiddenFill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 anchor="ctr">
            <a:noAutofit/>
          </a:bodyPr>
          <a:lstStyle>
            <a:lvl1pPr marL="285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1pPr>
            <a:lvl2pPr marL="623888" indent="-277813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2pPr>
            <a:lvl3pPr marL="920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3pPr>
            <a:lvl4pPr marL="1085850" indent="-231775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4pPr>
            <a:lvl5pPr marL="1258888" indent="-173038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5pPr>
            <a:lvl6pPr marL="4490321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743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3165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587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43ACDA"/>
              </a:buClr>
              <a:buNone/>
            </a:pPr>
            <a:r>
              <a:rPr lang="es-MX" b="1" dirty="0">
                <a:solidFill>
                  <a:schemeClr val="bg1"/>
                </a:solidFill>
                <a:latin typeface="+mn-lt"/>
                <a:ea typeface="Arial" charset="0"/>
                <a:cs typeface="Arial" charset="0"/>
              </a:rPr>
              <a:t>La expansión más grande jamás vista </a:t>
            </a:r>
            <a:r>
              <a:rPr lang="es-MX" dirty="0">
                <a:solidFill>
                  <a:schemeClr val="bg1"/>
                </a:solidFill>
                <a:latin typeface="+mn-lt"/>
                <a:ea typeface="Arial" charset="0"/>
                <a:cs typeface="Arial" charset="0"/>
              </a:rPr>
              <a:t>del</a:t>
            </a:r>
            <a:r>
              <a:rPr lang="es-MX" dirty="0">
                <a:latin typeface="+mn-lt"/>
              </a:rPr>
              <a:t> </a:t>
            </a:r>
            <a:r>
              <a:rPr lang="es-MX" dirty="0">
                <a:solidFill>
                  <a:schemeClr val="bg1"/>
                </a:solidFill>
                <a:latin typeface="+mn-lt"/>
                <a:ea typeface="Arial" charset="0"/>
                <a:cs typeface="Arial" charset="0"/>
              </a:rPr>
              <a:t>sistema de nombres de dominio 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="" xmlns:a16="http://schemas.microsoft.com/office/drawing/2014/main" id="{0E88B94B-544C-4B61-8A6C-97D96E202666}"/>
              </a:ext>
            </a:extLst>
          </p:cNvPr>
          <p:cNvSpPr txBox="1">
            <a:spLocks/>
          </p:cNvSpPr>
          <p:nvPr/>
        </p:nvSpPr>
        <p:spPr bwMode="auto">
          <a:xfrm>
            <a:off x="4377997" y="2685578"/>
            <a:ext cx="4028116" cy="1680406"/>
          </a:xfrm>
          <a:prstGeom prst="rect">
            <a:avLst/>
          </a:prstGeom>
          <a:noFill/>
          <a:extLst>
            <a:ext uri="{909E8E84-426E-40dd-AFC4-6F175D3DCCD1}">
              <a14:hiddenFill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0" tIns="0" rIns="182880" bIns="91440" rtlCol="0" anchor="ctr">
            <a:noAutofit/>
          </a:bodyPr>
          <a:lstStyle>
            <a:lvl1pPr marL="285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1pPr>
            <a:lvl2pPr marL="623888" indent="-277813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2pPr>
            <a:lvl3pPr marL="920750" indent="-285750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3pPr>
            <a:lvl4pPr marL="1085850" indent="-231775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4pPr>
            <a:lvl5pPr marL="1258888" indent="-173038" algn="l" defTabSz="81642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/>
                <a:ea typeface="+mn-ea"/>
                <a:cs typeface="+mn-cs"/>
              </a:defRPr>
            </a:lvl5pPr>
            <a:lvl6pPr marL="4490321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743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3165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587" indent="-408211" algn="l" defTabSz="81642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43ACDA"/>
              </a:buClr>
              <a:buNone/>
            </a:pPr>
            <a:r>
              <a:rPr lang="es-MX" sz="2400" b="1" dirty="0">
                <a:solidFill>
                  <a:schemeClr val="accent4"/>
                </a:solidFill>
                <a:latin typeface="+mn-lt"/>
              </a:rPr>
              <a:t>Reestructuración global</a:t>
            </a:r>
          </a:p>
        </p:txBody>
      </p:sp>
    </p:spTree>
    <p:extLst>
      <p:ext uri="{BB962C8B-B14F-4D97-AF65-F5344CB8AC3E}">
        <p14:creationId xmlns:p14="http://schemas.microsoft.com/office/powerpoint/2010/main" val="936990323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 (2).potx" id="{F2E86674-818B-4AF6-B9A5-625A3A795F51}" vid="{F6BB203E-BAFC-494B-A50F-57F1DB9FFF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 4x3 20170620</Template>
  <TotalTime>792</TotalTime>
  <Words>1301</Words>
  <Application>Microsoft Macintosh PowerPoint</Application>
  <PresentationFormat>On-screen Show (4:3)</PresentationFormat>
  <Paragraphs>188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AppleSymbols</vt:lpstr>
      <vt:lpstr>Arial  </vt:lpstr>
      <vt:lpstr>Arial Hebrew Scholar</vt:lpstr>
      <vt:lpstr>Calibri</vt:lpstr>
      <vt:lpstr>Helvetica Neue </vt:lpstr>
      <vt:lpstr>MS PGothic</vt:lpstr>
      <vt:lpstr>ＭＳ Ｐゴシック</vt:lpstr>
      <vt:lpstr>Segoe UI</vt:lpstr>
      <vt:lpstr>Source Sans Pro</vt:lpstr>
      <vt:lpstr>Wingdings</vt:lpstr>
      <vt:lpstr>Arial</vt:lpstr>
      <vt:lpstr>ICANNPPT_Arial_4x3_June 2017_potx</vt:lpstr>
      <vt:lpstr>Introducción a los negocios en DNS: Números y Nombres</vt:lpstr>
      <vt:lpstr>Domain name industry and ecosystem </vt:lpstr>
      <vt:lpstr>Domain name value chain</vt:lpstr>
      <vt:lpstr>Different roles and responsibilities</vt:lpstr>
      <vt:lpstr>Programa de Nuevos gTLD</vt:lpstr>
      <vt:lpstr>Reseña</vt:lpstr>
      <vt:lpstr>Expansión de los gTLD</vt:lpstr>
      <vt:lpstr>¿Qué es el Programa de Nuevos gTLD?</vt:lpstr>
      <vt:lpstr>¿Qué es el Programa de Nuevos gTLD?</vt:lpstr>
      <vt:lpstr>Ronda de delegación de gTLD de 2012 por región</vt:lpstr>
      <vt:lpstr>Mecanismos de protección de derechos</vt:lpstr>
      <vt:lpstr>Centro de Información y Protección de Marcas Comerciales (TMCH)</vt:lpstr>
      <vt:lpstr>Sistema Uniforme de Suspensión Rápida (URS)</vt:lpstr>
      <vt:lpstr>Procedimiento para la resolución de disputas por marcas comerciales con posterioridad a la delegación </vt:lpstr>
      <vt:lpstr>Resolución de disputas por nombres de dominio</vt:lpstr>
      <vt:lpstr>Presentación de una disputa</vt:lpstr>
      <vt:lpstr>El futuro del DNS</vt:lpstr>
      <vt:lpstr>Participen en la ICANN – ¡Gracias! ¿Preguntas?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DNSSEC: Important Update</dc:title>
  <dc:creator>Audrey Fery-Forgues</dc:creator>
  <cp:lastModifiedBy>Daniel Fink</cp:lastModifiedBy>
  <cp:revision>40</cp:revision>
  <cp:lastPrinted>2018-08-08T17:43:23Z</cp:lastPrinted>
  <dcterms:created xsi:type="dcterms:W3CDTF">2017-08-18T16:55:55Z</dcterms:created>
  <dcterms:modified xsi:type="dcterms:W3CDTF">2018-08-16T16:06:46Z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Jive_VersionGuid">
    <vt:lpwstr>2e9467b1-b856-4d4a-bb31-e0912f8928c2</vt:lpwstr>
  </property>
  <property fmtid="{D5CDD505-2E9C-101B-9397-08002B2CF9AE}" pid="3" name="Offisync_ProviderInitializationData">
    <vt:lpwstr>https://wecann.icann.org</vt:lpwstr>
  </property>
  <property fmtid="{D5CDD505-2E9C-101B-9397-08002B2CF9AE}" pid="4" name="Offisync_UniqueId">
    <vt:lpwstr>28094</vt:lpwstr>
  </property>
  <property fmtid="{D5CDD505-2E9C-101B-9397-08002B2CF9AE}" pid="5" name="Jive_LatestUserAccountName">
    <vt:lpwstr>daniel.fink@icann.org</vt:lpwstr>
  </property>
  <property fmtid="{D5CDD505-2E9C-101B-9397-08002B2CF9AE}" pid="6" name="Offisync_UpdateToken">
    <vt:lpwstr>1</vt:lpwstr>
  </property>
  <property fmtid="{D5CDD505-2E9C-101B-9397-08002B2CF9AE}" pid="7" name="Offisync_ServerID">
    <vt:lpwstr>f1a3e59a-4990-4d5e-9ace-4d146556dde0</vt:lpwstr>
  </property>
</Properties>
</file>