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2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465" autoAdjust="0"/>
    <p:restoredTop sz="87681" autoAdjust="0"/>
  </p:normalViewPr>
  <p:slideViewPr>
    <p:cSldViewPr>
      <p:cViewPr varScale="1">
        <p:scale>
          <a:sx n="84" d="100"/>
          <a:sy n="84" d="100"/>
        </p:scale>
        <p:origin x="-120" y="-3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453DA24-FFF0-46ED-AE51-930F0CDF9157}" type="doc">
      <dgm:prSet loTypeId="urn:microsoft.com/office/officeart/2005/8/layout/hierarchy2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6F727AF4-85F2-4E63-9EF4-15D06BC157A2}">
      <dgm:prSet phldrT="[Text]" custT="1"/>
      <dgm:spPr/>
      <dgm:t>
        <a:bodyPr/>
        <a:lstStyle/>
        <a:p>
          <a:r>
            <a:rPr lang="en-US" sz="4000" dirty="0" smtClean="0"/>
            <a:t>CRISP</a:t>
          </a:r>
          <a:endParaRPr lang="en-US" sz="4000" dirty="0"/>
        </a:p>
      </dgm:t>
    </dgm:pt>
    <dgm:pt modelId="{D21E86DB-903A-4D8D-BDDC-2C9B09A0A501}" type="parTrans" cxnId="{C8E0436A-BBAA-4660-B980-F95AFF11DF39}">
      <dgm:prSet/>
      <dgm:spPr/>
      <dgm:t>
        <a:bodyPr/>
        <a:lstStyle/>
        <a:p>
          <a:endParaRPr lang="en-US"/>
        </a:p>
      </dgm:t>
    </dgm:pt>
    <dgm:pt modelId="{EDE9FBEC-9141-493F-9915-DF0C444728F8}" type="sibTrans" cxnId="{C8E0436A-BBAA-4660-B980-F95AFF11DF39}">
      <dgm:prSet/>
      <dgm:spPr/>
      <dgm:t>
        <a:bodyPr/>
        <a:lstStyle/>
        <a:p>
          <a:endParaRPr lang="en-US"/>
        </a:p>
      </dgm:t>
    </dgm:pt>
    <dgm:pt modelId="{458BFE3C-13A4-4BD5-AFA0-B6FB8576F508}">
      <dgm:prSet phldrT="[Text]" custT="1"/>
      <dgm:spPr/>
      <dgm:t>
        <a:bodyPr/>
        <a:lstStyle/>
        <a:p>
          <a:r>
            <a:rPr lang="en-US" sz="2800" dirty="0" smtClean="0"/>
            <a:t>AFRINIC</a:t>
          </a:r>
          <a:endParaRPr lang="en-US" sz="2800" dirty="0"/>
        </a:p>
      </dgm:t>
    </dgm:pt>
    <dgm:pt modelId="{CF93265F-91E9-4DF5-ABDD-2C24952E3B1B}" type="parTrans" cxnId="{F2749054-1A83-463D-92F2-F29695F3D815}">
      <dgm:prSet/>
      <dgm:spPr/>
      <dgm:t>
        <a:bodyPr/>
        <a:lstStyle/>
        <a:p>
          <a:endParaRPr lang="en-US"/>
        </a:p>
      </dgm:t>
    </dgm:pt>
    <dgm:pt modelId="{0384D00D-BD42-44C5-BA07-E96C226BE69F}" type="sibTrans" cxnId="{F2749054-1A83-463D-92F2-F29695F3D815}">
      <dgm:prSet/>
      <dgm:spPr/>
      <dgm:t>
        <a:bodyPr/>
        <a:lstStyle/>
        <a:p>
          <a:endParaRPr lang="en-US"/>
        </a:p>
      </dgm:t>
    </dgm:pt>
    <dgm:pt modelId="{6CD4002A-CDC4-4BE8-9CF0-283B5C5099B8}">
      <dgm:prSet phldrT="[Text]"/>
      <dgm:spPr/>
      <dgm:t>
        <a:bodyPr/>
        <a:lstStyle/>
        <a:p>
          <a:r>
            <a:rPr lang="en-US" dirty="0" smtClean="0"/>
            <a:t>Alan P. Barrett</a:t>
          </a:r>
        </a:p>
        <a:p>
          <a:r>
            <a:rPr lang="en-US" dirty="0" smtClean="0"/>
            <a:t>Mwendwa Kivuva</a:t>
          </a:r>
        </a:p>
        <a:p>
          <a:r>
            <a:rPr lang="en-US" dirty="0" smtClean="0"/>
            <a:t>Ernest </a:t>
          </a:r>
          <a:r>
            <a:rPr lang="en-US" dirty="0" err="1" smtClean="0"/>
            <a:t>Byaruhanga</a:t>
          </a:r>
          <a:r>
            <a:rPr lang="en-US" dirty="0" smtClean="0"/>
            <a:t> (S)</a:t>
          </a:r>
        </a:p>
        <a:p>
          <a:endParaRPr lang="en-US" dirty="0"/>
        </a:p>
      </dgm:t>
    </dgm:pt>
    <dgm:pt modelId="{E1011A35-846B-42B3-9546-885E706C53AD}" type="parTrans" cxnId="{7F79012A-2D4F-487A-92E0-AAE32761D227}">
      <dgm:prSet/>
      <dgm:spPr/>
      <dgm:t>
        <a:bodyPr/>
        <a:lstStyle/>
        <a:p>
          <a:endParaRPr lang="en-US"/>
        </a:p>
      </dgm:t>
    </dgm:pt>
    <dgm:pt modelId="{4D07D4FF-3449-4150-A1BB-6762C4B0259D}" type="sibTrans" cxnId="{7F79012A-2D4F-487A-92E0-AAE32761D227}">
      <dgm:prSet/>
      <dgm:spPr/>
      <dgm:t>
        <a:bodyPr/>
        <a:lstStyle/>
        <a:p>
          <a:endParaRPr lang="en-US"/>
        </a:p>
      </dgm:t>
    </dgm:pt>
    <dgm:pt modelId="{344B5918-94B2-42FE-99C7-6CC6546704FC}">
      <dgm:prSet phldrT="[Text]" custT="1"/>
      <dgm:spPr/>
      <dgm:t>
        <a:bodyPr/>
        <a:lstStyle/>
        <a:p>
          <a:r>
            <a:rPr lang="en-US" sz="2800" dirty="0" smtClean="0"/>
            <a:t>APNIC</a:t>
          </a:r>
          <a:endParaRPr lang="en-US" sz="2800" dirty="0"/>
        </a:p>
      </dgm:t>
    </dgm:pt>
    <dgm:pt modelId="{B246A567-6AC1-4B9D-A214-60A1E6279431}" type="parTrans" cxnId="{7BC33C7C-E59A-4FC6-9C5E-3D31D8F03A9B}">
      <dgm:prSet/>
      <dgm:spPr/>
      <dgm:t>
        <a:bodyPr/>
        <a:lstStyle/>
        <a:p>
          <a:endParaRPr lang="en-US"/>
        </a:p>
      </dgm:t>
    </dgm:pt>
    <dgm:pt modelId="{AF1F4CA7-01C0-4FEA-9230-F1E87340AB81}" type="sibTrans" cxnId="{7BC33C7C-E59A-4FC6-9C5E-3D31D8F03A9B}">
      <dgm:prSet/>
      <dgm:spPr/>
      <dgm:t>
        <a:bodyPr/>
        <a:lstStyle/>
        <a:p>
          <a:endParaRPr lang="en-US"/>
        </a:p>
      </dgm:t>
    </dgm:pt>
    <dgm:pt modelId="{56E4583A-E8E2-4025-98B9-1E99948B1FCE}">
      <dgm:prSet phldrT="[Text]"/>
      <dgm:spPr/>
      <dgm:t>
        <a:bodyPr/>
        <a:lstStyle/>
        <a:p>
          <a:r>
            <a:rPr lang="en-US" dirty="0" smtClean="0"/>
            <a:t>Dr </a:t>
          </a:r>
          <a:r>
            <a:rPr lang="en-US" dirty="0" err="1" smtClean="0"/>
            <a:t>Govind</a:t>
          </a:r>
          <a:endParaRPr lang="en-US" dirty="0" smtClean="0"/>
        </a:p>
        <a:p>
          <a:r>
            <a:rPr lang="en-US" dirty="0" smtClean="0"/>
            <a:t>Izumi </a:t>
          </a:r>
          <a:r>
            <a:rPr lang="en-US" dirty="0" err="1" smtClean="0"/>
            <a:t>Okutani</a:t>
          </a:r>
          <a:endParaRPr lang="en-US" dirty="0" smtClean="0"/>
        </a:p>
        <a:p>
          <a:r>
            <a:rPr lang="en-US" dirty="0" smtClean="0"/>
            <a:t>Craig Ng (S)</a:t>
          </a:r>
          <a:endParaRPr lang="en-US" dirty="0"/>
        </a:p>
      </dgm:t>
    </dgm:pt>
    <dgm:pt modelId="{75C35592-5B22-4D97-85BC-2132AFB3FD1B}" type="parTrans" cxnId="{F9288E87-7B1E-4480-A518-39C66EAFC28D}">
      <dgm:prSet/>
      <dgm:spPr/>
      <dgm:t>
        <a:bodyPr/>
        <a:lstStyle/>
        <a:p>
          <a:endParaRPr lang="en-US"/>
        </a:p>
      </dgm:t>
    </dgm:pt>
    <dgm:pt modelId="{00892057-2568-4025-8B60-E56C61746D12}" type="sibTrans" cxnId="{F9288E87-7B1E-4480-A518-39C66EAFC28D}">
      <dgm:prSet/>
      <dgm:spPr/>
      <dgm:t>
        <a:bodyPr/>
        <a:lstStyle/>
        <a:p>
          <a:endParaRPr lang="en-US"/>
        </a:p>
      </dgm:t>
    </dgm:pt>
    <dgm:pt modelId="{F22CE9D7-1BF8-4AE4-8D68-73D2F2814031}">
      <dgm:prSet phldrT="[Text]" custT="1"/>
      <dgm:spPr/>
      <dgm:t>
        <a:bodyPr/>
        <a:lstStyle/>
        <a:p>
          <a:r>
            <a:rPr lang="en-US" sz="2800" dirty="0" smtClean="0"/>
            <a:t>ARIN</a:t>
          </a:r>
          <a:endParaRPr lang="en-US" sz="2800" dirty="0"/>
        </a:p>
      </dgm:t>
    </dgm:pt>
    <dgm:pt modelId="{91DFA8F5-9619-4504-A41D-85EDDA79FE37}" type="parTrans" cxnId="{C787D200-4941-44CE-B7FD-65A9B39D053D}">
      <dgm:prSet/>
      <dgm:spPr/>
      <dgm:t>
        <a:bodyPr/>
        <a:lstStyle/>
        <a:p>
          <a:endParaRPr lang="en-US"/>
        </a:p>
      </dgm:t>
    </dgm:pt>
    <dgm:pt modelId="{44193F48-8D57-4B6F-B196-3D80F52E7301}" type="sibTrans" cxnId="{C787D200-4941-44CE-B7FD-65A9B39D053D}">
      <dgm:prSet/>
      <dgm:spPr/>
      <dgm:t>
        <a:bodyPr/>
        <a:lstStyle/>
        <a:p>
          <a:endParaRPr lang="en-US"/>
        </a:p>
      </dgm:t>
    </dgm:pt>
    <dgm:pt modelId="{5F391C7F-AD7B-4D92-8F6E-5090C4D43CD5}">
      <dgm:prSet phldrT="[Text]" custT="1"/>
      <dgm:spPr/>
      <dgm:t>
        <a:bodyPr/>
        <a:lstStyle/>
        <a:p>
          <a:r>
            <a:rPr lang="en-US" sz="2800" dirty="0" smtClean="0"/>
            <a:t>LACNIC</a:t>
          </a:r>
          <a:endParaRPr lang="en-US" sz="2800" dirty="0"/>
        </a:p>
      </dgm:t>
    </dgm:pt>
    <dgm:pt modelId="{3947BA4D-9F39-4F3E-AEF2-08336D2C5594}" type="parTrans" cxnId="{4DA4A2D9-ADF6-498D-BF8D-3911A9E258B4}">
      <dgm:prSet/>
      <dgm:spPr/>
      <dgm:t>
        <a:bodyPr/>
        <a:lstStyle/>
        <a:p>
          <a:endParaRPr lang="en-US"/>
        </a:p>
      </dgm:t>
    </dgm:pt>
    <dgm:pt modelId="{0E62D0B4-80C8-4BE8-B3DD-6886D44C2731}" type="sibTrans" cxnId="{4DA4A2D9-ADF6-498D-BF8D-3911A9E258B4}">
      <dgm:prSet/>
      <dgm:spPr/>
      <dgm:t>
        <a:bodyPr/>
        <a:lstStyle/>
        <a:p>
          <a:endParaRPr lang="en-US"/>
        </a:p>
      </dgm:t>
    </dgm:pt>
    <dgm:pt modelId="{5410027D-AF0A-4CD0-A402-3BAACBE9283B}">
      <dgm:prSet phldrT="[Text]" custT="1"/>
      <dgm:spPr/>
      <dgm:t>
        <a:bodyPr/>
        <a:lstStyle/>
        <a:p>
          <a:r>
            <a:rPr lang="en-US" sz="2800" dirty="0" smtClean="0"/>
            <a:t>RIPE NCC</a:t>
          </a:r>
          <a:endParaRPr lang="en-US" sz="2800" dirty="0"/>
        </a:p>
      </dgm:t>
    </dgm:pt>
    <dgm:pt modelId="{37861676-7AFE-4269-BEB5-F2CF6EFA5B0E}" type="parTrans" cxnId="{E1E030FD-F5E3-4D6A-B65D-77E5EE54EF46}">
      <dgm:prSet/>
      <dgm:spPr/>
      <dgm:t>
        <a:bodyPr/>
        <a:lstStyle/>
        <a:p>
          <a:endParaRPr lang="en-US"/>
        </a:p>
      </dgm:t>
    </dgm:pt>
    <dgm:pt modelId="{9FAFD463-3E82-4D8C-B961-D292158F3041}" type="sibTrans" cxnId="{E1E030FD-F5E3-4D6A-B65D-77E5EE54EF46}">
      <dgm:prSet/>
      <dgm:spPr/>
      <dgm:t>
        <a:bodyPr/>
        <a:lstStyle/>
        <a:p>
          <a:endParaRPr lang="en-US"/>
        </a:p>
      </dgm:t>
    </dgm:pt>
    <dgm:pt modelId="{0150BC39-7CFA-4ED3-982F-4DDF286AF3EE}">
      <dgm:prSet phldrT="[Text]"/>
      <dgm:spPr/>
      <dgm:t>
        <a:bodyPr/>
        <a:lstStyle/>
        <a:p>
          <a:r>
            <a:rPr lang="en-US" dirty="0" smtClean="0"/>
            <a:t>Bill Woodcock</a:t>
          </a:r>
        </a:p>
        <a:p>
          <a:r>
            <a:rPr lang="en-US" dirty="0" smtClean="0"/>
            <a:t>John </a:t>
          </a:r>
          <a:r>
            <a:rPr lang="en-US" dirty="0" err="1" smtClean="0"/>
            <a:t>Sweeting</a:t>
          </a:r>
          <a:endParaRPr lang="en-US" dirty="0" smtClean="0"/>
        </a:p>
        <a:p>
          <a:r>
            <a:rPr lang="en-US" dirty="0" smtClean="0"/>
            <a:t>Michael </a:t>
          </a:r>
          <a:r>
            <a:rPr lang="en-US" dirty="0" err="1" smtClean="0"/>
            <a:t>Abejuala</a:t>
          </a:r>
          <a:r>
            <a:rPr lang="en-US" dirty="0" smtClean="0"/>
            <a:t> (S)</a:t>
          </a:r>
          <a:endParaRPr lang="en-US" dirty="0"/>
        </a:p>
      </dgm:t>
    </dgm:pt>
    <dgm:pt modelId="{F36E6BB7-A7A0-4C26-9B73-0557F32F8FE3}" type="parTrans" cxnId="{759ED61D-B06D-4E3C-A24F-0362FF2B5307}">
      <dgm:prSet/>
      <dgm:spPr/>
      <dgm:t>
        <a:bodyPr/>
        <a:lstStyle/>
        <a:p>
          <a:endParaRPr lang="en-US"/>
        </a:p>
      </dgm:t>
    </dgm:pt>
    <dgm:pt modelId="{CB8205CA-4EE8-451B-BF63-26B5CB512634}" type="sibTrans" cxnId="{759ED61D-B06D-4E3C-A24F-0362FF2B5307}">
      <dgm:prSet/>
      <dgm:spPr/>
      <dgm:t>
        <a:bodyPr/>
        <a:lstStyle/>
        <a:p>
          <a:endParaRPr lang="en-US"/>
        </a:p>
      </dgm:t>
    </dgm:pt>
    <dgm:pt modelId="{0AFF364E-D2CA-4F3A-A98A-0AFAE173A06E}">
      <dgm:prSet phldrT="[Text]"/>
      <dgm:spPr/>
      <dgm:t>
        <a:bodyPr/>
        <a:lstStyle/>
        <a:p>
          <a:r>
            <a:rPr lang="en-US" dirty="0" smtClean="0"/>
            <a:t>Esteban </a:t>
          </a:r>
          <a:r>
            <a:rPr lang="en-US" dirty="0" err="1" smtClean="0"/>
            <a:t>Lescano</a:t>
          </a:r>
          <a:endParaRPr lang="en-US" dirty="0" smtClean="0"/>
        </a:p>
        <a:p>
          <a:r>
            <a:rPr lang="en-US" dirty="0" err="1" smtClean="0"/>
            <a:t>Nico</a:t>
          </a:r>
          <a:r>
            <a:rPr lang="en-US" dirty="0" smtClean="0"/>
            <a:t> </a:t>
          </a:r>
          <a:r>
            <a:rPr lang="en-US" dirty="0" err="1" smtClean="0"/>
            <a:t>Scheper</a:t>
          </a:r>
          <a:endParaRPr lang="en-US" dirty="0" smtClean="0"/>
        </a:p>
        <a:p>
          <a:r>
            <a:rPr lang="en-US" dirty="0" smtClean="0"/>
            <a:t>Andres Piazza (S)</a:t>
          </a:r>
          <a:endParaRPr lang="en-US" dirty="0"/>
        </a:p>
      </dgm:t>
    </dgm:pt>
    <dgm:pt modelId="{6730449F-1179-4AE9-A8F2-64A24D56509C}" type="parTrans" cxnId="{AFF34B12-78A7-4893-908C-49132115BA57}">
      <dgm:prSet/>
      <dgm:spPr/>
      <dgm:t>
        <a:bodyPr/>
        <a:lstStyle/>
        <a:p>
          <a:endParaRPr lang="en-US"/>
        </a:p>
      </dgm:t>
    </dgm:pt>
    <dgm:pt modelId="{3E43AF5A-2DC9-414F-9068-0397C856885E}" type="sibTrans" cxnId="{AFF34B12-78A7-4893-908C-49132115BA57}">
      <dgm:prSet/>
      <dgm:spPr/>
      <dgm:t>
        <a:bodyPr/>
        <a:lstStyle/>
        <a:p>
          <a:endParaRPr lang="en-US"/>
        </a:p>
      </dgm:t>
    </dgm:pt>
    <dgm:pt modelId="{9AD3B8E0-CAE9-4DF1-842B-FFE5CC43D639}">
      <dgm:prSet phldrT="[Text]"/>
      <dgm:spPr/>
      <dgm:t>
        <a:bodyPr/>
        <a:lstStyle/>
        <a:p>
          <a:r>
            <a:rPr lang="en-US" dirty="0" err="1" smtClean="0"/>
            <a:t>Nurani</a:t>
          </a:r>
          <a:r>
            <a:rPr lang="en-US" dirty="0" smtClean="0"/>
            <a:t> </a:t>
          </a:r>
          <a:r>
            <a:rPr lang="en-US" dirty="0" err="1" smtClean="0"/>
            <a:t>Nimpuno</a:t>
          </a:r>
          <a:endParaRPr lang="en-US" dirty="0" smtClean="0"/>
        </a:p>
        <a:p>
          <a:r>
            <a:rPr lang="en-US" dirty="0" smtClean="0"/>
            <a:t>Andrei </a:t>
          </a:r>
          <a:r>
            <a:rPr lang="en-US" dirty="0" err="1" smtClean="0"/>
            <a:t>Robachevsky</a:t>
          </a:r>
          <a:endParaRPr lang="en-US" dirty="0" smtClean="0"/>
        </a:p>
        <a:p>
          <a:r>
            <a:rPr lang="en-US" dirty="0" smtClean="0"/>
            <a:t>Paul </a:t>
          </a:r>
          <a:r>
            <a:rPr lang="en-US" dirty="0" err="1" smtClean="0"/>
            <a:t>Rendek</a:t>
          </a:r>
          <a:r>
            <a:rPr lang="en-US" dirty="0" smtClean="0"/>
            <a:t> (S)</a:t>
          </a:r>
          <a:endParaRPr lang="en-US" dirty="0"/>
        </a:p>
      </dgm:t>
    </dgm:pt>
    <dgm:pt modelId="{67B08181-1610-4A77-B95C-B1D0F3959D5A}" type="parTrans" cxnId="{D585E6E2-FCA7-4BF9-A341-CBD48F1DA905}">
      <dgm:prSet/>
      <dgm:spPr/>
      <dgm:t>
        <a:bodyPr/>
        <a:lstStyle/>
        <a:p>
          <a:endParaRPr lang="en-US"/>
        </a:p>
      </dgm:t>
    </dgm:pt>
    <dgm:pt modelId="{7094CE4B-D18F-46C8-B646-7FDE9F8BE826}" type="sibTrans" cxnId="{D585E6E2-FCA7-4BF9-A341-CBD48F1DA905}">
      <dgm:prSet/>
      <dgm:spPr/>
      <dgm:t>
        <a:bodyPr/>
        <a:lstStyle/>
        <a:p>
          <a:endParaRPr lang="en-US"/>
        </a:p>
      </dgm:t>
    </dgm:pt>
    <dgm:pt modelId="{A96C5E2C-85DB-4E54-ADC3-73125FB0C664}" type="pres">
      <dgm:prSet presAssocID="{4453DA24-FFF0-46ED-AE51-930F0CDF9157}" presName="diagram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268D9C47-72C9-4622-AD43-77F048CD737F}" type="pres">
      <dgm:prSet presAssocID="{6F727AF4-85F2-4E63-9EF4-15D06BC157A2}" presName="root1" presStyleCnt="0"/>
      <dgm:spPr/>
    </dgm:pt>
    <dgm:pt modelId="{052D07C6-DA28-40A8-9A89-E663C48590ED}" type="pres">
      <dgm:prSet presAssocID="{6F727AF4-85F2-4E63-9EF4-15D06BC157A2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4C42CCC-7574-4F2A-AE48-A1AD2597BFBD}" type="pres">
      <dgm:prSet presAssocID="{6F727AF4-85F2-4E63-9EF4-15D06BC157A2}" presName="level2hierChild" presStyleCnt="0"/>
      <dgm:spPr/>
    </dgm:pt>
    <dgm:pt modelId="{42466DEA-1DAC-4144-A457-BCE260A4C6AC}" type="pres">
      <dgm:prSet presAssocID="{CF93265F-91E9-4DF5-ABDD-2C24952E3B1B}" presName="conn2-1" presStyleLbl="parChTrans1D2" presStyleIdx="0" presStyleCnt="5"/>
      <dgm:spPr/>
      <dgm:t>
        <a:bodyPr/>
        <a:lstStyle/>
        <a:p>
          <a:endParaRPr lang="en-US"/>
        </a:p>
      </dgm:t>
    </dgm:pt>
    <dgm:pt modelId="{B5BC40E5-33B4-4649-8474-A3050382D385}" type="pres">
      <dgm:prSet presAssocID="{CF93265F-91E9-4DF5-ABDD-2C24952E3B1B}" presName="connTx" presStyleLbl="parChTrans1D2" presStyleIdx="0" presStyleCnt="5"/>
      <dgm:spPr/>
      <dgm:t>
        <a:bodyPr/>
        <a:lstStyle/>
        <a:p>
          <a:endParaRPr lang="en-US"/>
        </a:p>
      </dgm:t>
    </dgm:pt>
    <dgm:pt modelId="{0519B7BF-0ADC-4E25-867C-E0F94D72DF82}" type="pres">
      <dgm:prSet presAssocID="{458BFE3C-13A4-4BD5-AFA0-B6FB8576F508}" presName="root2" presStyleCnt="0"/>
      <dgm:spPr/>
    </dgm:pt>
    <dgm:pt modelId="{70918F4C-7A73-4D4B-8943-0BE40AB7E291}" type="pres">
      <dgm:prSet presAssocID="{458BFE3C-13A4-4BD5-AFA0-B6FB8576F508}" presName="LevelTwoTextNode" presStyleLbl="node2" presStyleIdx="0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32B3531-D932-46A7-9132-7C4A9044B762}" type="pres">
      <dgm:prSet presAssocID="{458BFE3C-13A4-4BD5-AFA0-B6FB8576F508}" presName="level3hierChild" presStyleCnt="0"/>
      <dgm:spPr/>
    </dgm:pt>
    <dgm:pt modelId="{84472A6E-BB54-4D2B-93CF-7DB5CDFAA958}" type="pres">
      <dgm:prSet presAssocID="{E1011A35-846B-42B3-9546-885E706C53AD}" presName="conn2-1" presStyleLbl="parChTrans1D3" presStyleIdx="0" presStyleCnt="5"/>
      <dgm:spPr/>
      <dgm:t>
        <a:bodyPr/>
        <a:lstStyle/>
        <a:p>
          <a:endParaRPr lang="en-US"/>
        </a:p>
      </dgm:t>
    </dgm:pt>
    <dgm:pt modelId="{6A33A455-EB7B-43A3-938F-C5A09346FD4A}" type="pres">
      <dgm:prSet presAssocID="{E1011A35-846B-42B3-9546-885E706C53AD}" presName="connTx" presStyleLbl="parChTrans1D3" presStyleIdx="0" presStyleCnt="5"/>
      <dgm:spPr/>
      <dgm:t>
        <a:bodyPr/>
        <a:lstStyle/>
        <a:p>
          <a:endParaRPr lang="en-US"/>
        </a:p>
      </dgm:t>
    </dgm:pt>
    <dgm:pt modelId="{4694CF7C-21D8-4F79-9976-3D6C3345098E}" type="pres">
      <dgm:prSet presAssocID="{6CD4002A-CDC4-4BE8-9CF0-283B5C5099B8}" presName="root2" presStyleCnt="0"/>
      <dgm:spPr/>
    </dgm:pt>
    <dgm:pt modelId="{EC0D715C-BFDF-4D20-87D8-BA690E3F3C20}" type="pres">
      <dgm:prSet presAssocID="{6CD4002A-CDC4-4BE8-9CF0-283B5C5099B8}" presName="LevelTwoTextNode" presStyleLbl="node3" presStyleIdx="0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CCC1AF1-4809-41D7-89D1-3DFA8D97E6DE}" type="pres">
      <dgm:prSet presAssocID="{6CD4002A-CDC4-4BE8-9CF0-283B5C5099B8}" presName="level3hierChild" presStyleCnt="0"/>
      <dgm:spPr/>
    </dgm:pt>
    <dgm:pt modelId="{9D9850EE-0EB4-4606-BF5C-57D49FC47A06}" type="pres">
      <dgm:prSet presAssocID="{B246A567-6AC1-4B9D-A214-60A1E6279431}" presName="conn2-1" presStyleLbl="parChTrans1D2" presStyleIdx="1" presStyleCnt="5"/>
      <dgm:spPr/>
      <dgm:t>
        <a:bodyPr/>
        <a:lstStyle/>
        <a:p>
          <a:endParaRPr lang="en-US"/>
        </a:p>
      </dgm:t>
    </dgm:pt>
    <dgm:pt modelId="{DDE2E4E1-99FF-4CF0-90E1-405ECB5EB3BA}" type="pres">
      <dgm:prSet presAssocID="{B246A567-6AC1-4B9D-A214-60A1E6279431}" presName="connTx" presStyleLbl="parChTrans1D2" presStyleIdx="1" presStyleCnt="5"/>
      <dgm:spPr/>
      <dgm:t>
        <a:bodyPr/>
        <a:lstStyle/>
        <a:p>
          <a:endParaRPr lang="en-US"/>
        </a:p>
      </dgm:t>
    </dgm:pt>
    <dgm:pt modelId="{CDC4DBA5-9772-4869-879A-7A013B095805}" type="pres">
      <dgm:prSet presAssocID="{344B5918-94B2-42FE-99C7-6CC6546704FC}" presName="root2" presStyleCnt="0"/>
      <dgm:spPr/>
    </dgm:pt>
    <dgm:pt modelId="{5E1346FD-8008-4EFA-AD00-911810FAE182}" type="pres">
      <dgm:prSet presAssocID="{344B5918-94B2-42FE-99C7-6CC6546704FC}" presName="LevelTwoTextNode" presStyleLbl="node2" presStyleIdx="1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5C92FA6-6047-47F9-89C6-75871F6E9B4F}" type="pres">
      <dgm:prSet presAssocID="{344B5918-94B2-42FE-99C7-6CC6546704FC}" presName="level3hierChild" presStyleCnt="0"/>
      <dgm:spPr/>
    </dgm:pt>
    <dgm:pt modelId="{B133749D-B628-4A54-95A9-E78D663C6A7F}" type="pres">
      <dgm:prSet presAssocID="{75C35592-5B22-4D97-85BC-2132AFB3FD1B}" presName="conn2-1" presStyleLbl="parChTrans1D3" presStyleIdx="1" presStyleCnt="5"/>
      <dgm:spPr/>
      <dgm:t>
        <a:bodyPr/>
        <a:lstStyle/>
        <a:p>
          <a:endParaRPr lang="en-US"/>
        </a:p>
      </dgm:t>
    </dgm:pt>
    <dgm:pt modelId="{4CF2F729-5DF3-4CB5-8D59-56A601EEC67A}" type="pres">
      <dgm:prSet presAssocID="{75C35592-5B22-4D97-85BC-2132AFB3FD1B}" presName="connTx" presStyleLbl="parChTrans1D3" presStyleIdx="1" presStyleCnt="5"/>
      <dgm:spPr/>
      <dgm:t>
        <a:bodyPr/>
        <a:lstStyle/>
        <a:p>
          <a:endParaRPr lang="en-US"/>
        </a:p>
      </dgm:t>
    </dgm:pt>
    <dgm:pt modelId="{354FD0E1-65A7-4206-A4A5-719B86CACAE0}" type="pres">
      <dgm:prSet presAssocID="{56E4583A-E8E2-4025-98B9-1E99948B1FCE}" presName="root2" presStyleCnt="0"/>
      <dgm:spPr/>
    </dgm:pt>
    <dgm:pt modelId="{C000FABE-4A51-465A-8870-4CA1EDE49940}" type="pres">
      <dgm:prSet presAssocID="{56E4583A-E8E2-4025-98B9-1E99948B1FCE}" presName="LevelTwoTextNode" presStyleLbl="node3" presStyleIdx="1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C536110-DDBD-499E-9877-65CDD6344911}" type="pres">
      <dgm:prSet presAssocID="{56E4583A-E8E2-4025-98B9-1E99948B1FCE}" presName="level3hierChild" presStyleCnt="0"/>
      <dgm:spPr/>
    </dgm:pt>
    <dgm:pt modelId="{31A9E1B9-D2F2-4550-A3F8-EC0224F2810B}" type="pres">
      <dgm:prSet presAssocID="{91DFA8F5-9619-4504-A41D-85EDDA79FE37}" presName="conn2-1" presStyleLbl="parChTrans1D2" presStyleIdx="2" presStyleCnt="5"/>
      <dgm:spPr/>
      <dgm:t>
        <a:bodyPr/>
        <a:lstStyle/>
        <a:p>
          <a:endParaRPr lang="en-US"/>
        </a:p>
      </dgm:t>
    </dgm:pt>
    <dgm:pt modelId="{BBBA5BDA-406F-4653-BE02-D868D9C35652}" type="pres">
      <dgm:prSet presAssocID="{91DFA8F5-9619-4504-A41D-85EDDA79FE37}" presName="connTx" presStyleLbl="parChTrans1D2" presStyleIdx="2" presStyleCnt="5"/>
      <dgm:spPr/>
      <dgm:t>
        <a:bodyPr/>
        <a:lstStyle/>
        <a:p>
          <a:endParaRPr lang="en-US"/>
        </a:p>
      </dgm:t>
    </dgm:pt>
    <dgm:pt modelId="{747C12CD-A53A-47D1-8A81-05D4456FD20E}" type="pres">
      <dgm:prSet presAssocID="{F22CE9D7-1BF8-4AE4-8D68-73D2F2814031}" presName="root2" presStyleCnt="0"/>
      <dgm:spPr/>
    </dgm:pt>
    <dgm:pt modelId="{E000C6BC-01EF-41ED-BECF-4AC19FC39CED}" type="pres">
      <dgm:prSet presAssocID="{F22CE9D7-1BF8-4AE4-8D68-73D2F2814031}" presName="LevelTwoTextNode" presStyleLbl="node2" presStyleIdx="2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DEBA8FC-15DE-4DAB-8974-1891F4382C50}" type="pres">
      <dgm:prSet presAssocID="{F22CE9D7-1BF8-4AE4-8D68-73D2F2814031}" presName="level3hierChild" presStyleCnt="0"/>
      <dgm:spPr/>
    </dgm:pt>
    <dgm:pt modelId="{3C7F9BCB-F2BD-4075-877B-37F5E92007AD}" type="pres">
      <dgm:prSet presAssocID="{F36E6BB7-A7A0-4C26-9B73-0557F32F8FE3}" presName="conn2-1" presStyleLbl="parChTrans1D3" presStyleIdx="2" presStyleCnt="5"/>
      <dgm:spPr/>
      <dgm:t>
        <a:bodyPr/>
        <a:lstStyle/>
        <a:p>
          <a:endParaRPr lang="en-US"/>
        </a:p>
      </dgm:t>
    </dgm:pt>
    <dgm:pt modelId="{EF9A184F-00D2-43C4-A570-0C2FB8B0C3FA}" type="pres">
      <dgm:prSet presAssocID="{F36E6BB7-A7A0-4C26-9B73-0557F32F8FE3}" presName="connTx" presStyleLbl="parChTrans1D3" presStyleIdx="2" presStyleCnt="5"/>
      <dgm:spPr/>
      <dgm:t>
        <a:bodyPr/>
        <a:lstStyle/>
        <a:p>
          <a:endParaRPr lang="en-US"/>
        </a:p>
      </dgm:t>
    </dgm:pt>
    <dgm:pt modelId="{F091FE23-E2D2-49B8-AEC2-91E757FE5DBC}" type="pres">
      <dgm:prSet presAssocID="{0150BC39-7CFA-4ED3-982F-4DDF286AF3EE}" presName="root2" presStyleCnt="0"/>
      <dgm:spPr/>
    </dgm:pt>
    <dgm:pt modelId="{19AF75CB-3EA7-485F-9E05-2CF7ECA125F0}" type="pres">
      <dgm:prSet presAssocID="{0150BC39-7CFA-4ED3-982F-4DDF286AF3EE}" presName="LevelTwoTextNode" presStyleLbl="node3" presStyleIdx="2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1205847-ECE1-4480-AEB6-0CBC58C87FD9}" type="pres">
      <dgm:prSet presAssocID="{0150BC39-7CFA-4ED3-982F-4DDF286AF3EE}" presName="level3hierChild" presStyleCnt="0"/>
      <dgm:spPr/>
    </dgm:pt>
    <dgm:pt modelId="{1B79F568-611B-47B6-8C9D-0C3C64E33C9A}" type="pres">
      <dgm:prSet presAssocID="{3947BA4D-9F39-4F3E-AEF2-08336D2C5594}" presName="conn2-1" presStyleLbl="parChTrans1D2" presStyleIdx="3" presStyleCnt="5"/>
      <dgm:spPr/>
      <dgm:t>
        <a:bodyPr/>
        <a:lstStyle/>
        <a:p>
          <a:endParaRPr lang="en-US"/>
        </a:p>
      </dgm:t>
    </dgm:pt>
    <dgm:pt modelId="{DA6AF3F8-18B5-4992-8E8B-8E0E92827633}" type="pres">
      <dgm:prSet presAssocID="{3947BA4D-9F39-4F3E-AEF2-08336D2C5594}" presName="connTx" presStyleLbl="parChTrans1D2" presStyleIdx="3" presStyleCnt="5"/>
      <dgm:spPr/>
      <dgm:t>
        <a:bodyPr/>
        <a:lstStyle/>
        <a:p>
          <a:endParaRPr lang="en-US"/>
        </a:p>
      </dgm:t>
    </dgm:pt>
    <dgm:pt modelId="{7E6E9222-CF32-4D9C-950B-8B0623FB7204}" type="pres">
      <dgm:prSet presAssocID="{5F391C7F-AD7B-4D92-8F6E-5090C4D43CD5}" presName="root2" presStyleCnt="0"/>
      <dgm:spPr/>
    </dgm:pt>
    <dgm:pt modelId="{9FBCFA52-388C-41ED-BAFF-A88E5A389659}" type="pres">
      <dgm:prSet presAssocID="{5F391C7F-AD7B-4D92-8F6E-5090C4D43CD5}" presName="LevelTwoTextNode" presStyleLbl="node2" presStyleIdx="3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EB198DD-C8A1-4B72-AFF6-2E5CED811253}" type="pres">
      <dgm:prSet presAssocID="{5F391C7F-AD7B-4D92-8F6E-5090C4D43CD5}" presName="level3hierChild" presStyleCnt="0"/>
      <dgm:spPr/>
    </dgm:pt>
    <dgm:pt modelId="{3C956D03-6621-4667-B715-CA14B5E0F168}" type="pres">
      <dgm:prSet presAssocID="{6730449F-1179-4AE9-A8F2-64A24D56509C}" presName="conn2-1" presStyleLbl="parChTrans1D3" presStyleIdx="3" presStyleCnt="5"/>
      <dgm:spPr/>
      <dgm:t>
        <a:bodyPr/>
        <a:lstStyle/>
        <a:p>
          <a:endParaRPr lang="en-US"/>
        </a:p>
      </dgm:t>
    </dgm:pt>
    <dgm:pt modelId="{DBDCE8E8-BCE9-4B2A-B70C-D1911FF6FBC6}" type="pres">
      <dgm:prSet presAssocID="{6730449F-1179-4AE9-A8F2-64A24D56509C}" presName="connTx" presStyleLbl="parChTrans1D3" presStyleIdx="3" presStyleCnt="5"/>
      <dgm:spPr/>
      <dgm:t>
        <a:bodyPr/>
        <a:lstStyle/>
        <a:p>
          <a:endParaRPr lang="en-US"/>
        </a:p>
      </dgm:t>
    </dgm:pt>
    <dgm:pt modelId="{097E1B15-FE28-4A0A-BBBC-57ED654A4A77}" type="pres">
      <dgm:prSet presAssocID="{0AFF364E-D2CA-4F3A-A98A-0AFAE173A06E}" presName="root2" presStyleCnt="0"/>
      <dgm:spPr/>
    </dgm:pt>
    <dgm:pt modelId="{A0CCD096-0538-4720-BDE3-162D674E610C}" type="pres">
      <dgm:prSet presAssocID="{0AFF364E-D2CA-4F3A-A98A-0AFAE173A06E}" presName="LevelTwoTextNode" presStyleLbl="node3" presStyleIdx="3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18405A8-E863-48E4-ABF4-297BD1E9065A}" type="pres">
      <dgm:prSet presAssocID="{0AFF364E-D2CA-4F3A-A98A-0AFAE173A06E}" presName="level3hierChild" presStyleCnt="0"/>
      <dgm:spPr/>
    </dgm:pt>
    <dgm:pt modelId="{56C027D7-7491-4555-9708-D162D914B1CB}" type="pres">
      <dgm:prSet presAssocID="{37861676-7AFE-4269-BEB5-F2CF6EFA5B0E}" presName="conn2-1" presStyleLbl="parChTrans1D2" presStyleIdx="4" presStyleCnt="5"/>
      <dgm:spPr/>
      <dgm:t>
        <a:bodyPr/>
        <a:lstStyle/>
        <a:p>
          <a:endParaRPr lang="en-US"/>
        </a:p>
      </dgm:t>
    </dgm:pt>
    <dgm:pt modelId="{0B577714-34CD-4313-9E7C-CD6ACF200949}" type="pres">
      <dgm:prSet presAssocID="{37861676-7AFE-4269-BEB5-F2CF6EFA5B0E}" presName="connTx" presStyleLbl="parChTrans1D2" presStyleIdx="4" presStyleCnt="5"/>
      <dgm:spPr/>
      <dgm:t>
        <a:bodyPr/>
        <a:lstStyle/>
        <a:p>
          <a:endParaRPr lang="en-US"/>
        </a:p>
      </dgm:t>
    </dgm:pt>
    <dgm:pt modelId="{20B2FC30-D75B-4EF6-A9B7-EC2A999DD3C6}" type="pres">
      <dgm:prSet presAssocID="{5410027D-AF0A-4CD0-A402-3BAACBE9283B}" presName="root2" presStyleCnt="0"/>
      <dgm:spPr/>
    </dgm:pt>
    <dgm:pt modelId="{F44C62FE-FBB2-4C98-9DD4-76C8D625E13A}" type="pres">
      <dgm:prSet presAssocID="{5410027D-AF0A-4CD0-A402-3BAACBE9283B}" presName="LevelTwoTextNode" presStyleLbl="node2" presStyleIdx="4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BA40E5F-7021-4379-BADF-A218895504CC}" type="pres">
      <dgm:prSet presAssocID="{5410027D-AF0A-4CD0-A402-3BAACBE9283B}" presName="level3hierChild" presStyleCnt="0"/>
      <dgm:spPr/>
    </dgm:pt>
    <dgm:pt modelId="{A549789E-6A70-4736-80CF-9ED73ACBEF51}" type="pres">
      <dgm:prSet presAssocID="{67B08181-1610-4A77-B95C-B1D0F3959D5A}" presName="conn2-1" presStyleLbl="parChTrans1D3" presStyleIdx="4" presStyleCnt="5"/>
      <dgm:spPr/>
      <dgm:t>
        <a:bodyPr/>
        <a:lstStyle/>
        <a:p>
          <a:endParaRPr lang="en-US"/>
        </a:p>
      </dgm:t>
    </dgm:pt>
    <dgm:pt modelId="{3D13AFDF-EFA4-4557-9AC8-A2F6927E668B}" type="pres">
      <dgm:prSet presAssocID="{67B08181-1610-4A77-B95C-B1D0F3959D5A}" presName="connTx" presStyleLbl="parChTrans1D3" presStyleIdx="4" presStyleCnt="5"/>
      <dgm:spPr/>
      <dgm:t>
        <a:bodyPr/>
        <a:lstStyle/>
        <a:p>
          <a:endParaRPr lang="en-US"/>
        </a:p>
      </dgm:t>
    </dgm:pt>
    <dgm:pt modelId="{6E9D253F-7666-4F66-9F8D-4EB0FF288A64}" type="pres">
      <dgm:prSet presAssocID="{9AD3B8E0-CAE9-4DF1-842B-FFE5CC43D639}" presName="root2" presStyleCnt="0"/>
      <dgm:spPr/>
    </dgm:pt>
    <dgm:pt modelId="{0DCA93E4-B79E-4975-B5B4-32E74CEADB57}" type="pres">
      <dgm:prSet presAssocID="{9AD3B8E0-CAE9-4DF1-842B-FFE5CC43D639}" presName="LevelTwoTextNode" presStyleLbl="node3" presStyleIdx="4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188717A-63CA-4CA4-9194-17B347B07408}" type="pres">
      <dgm:prSet presAssocID="{9AD3B8E0-CAE9-4DF1-842B-FFE5CC43D639}" presName="level3hierChild" presStyleCnt="0"/>
      <dgm:spPr/>
    </dgm:pt>
  </dgm:ptLst>
  <dgm:cxnLst>
    <dgm:cxn modelId="{B8D18C4A-184D-4C21-A47B-5B7D4AC7A4A3}" type="presOf" srcId="{37861676-7AFE-4269-BEB5-F2CF6EFA5B0E}" destId="{56C027D7-7491-4555-9708-D162D914B1CB}" srcOrd="0" destOrd="0" presId="urn:microsoft.com/office/officeart/2005/8/layout/hierarchy2"/>
    <dgm:cxn modelId="{7D28F827-4FBE-456A-8505-E4004EECDDA1}" type="presOf" srcId="{6730449F-1179-4AE9-A8F2-64A24D56509C}" destId="{3C956D03-6621-4667-B715-CA14B5E0F168}" srcOrd="0" destOrd="0" presId="urn:microsoft.com/office/officeart/2005/8/layout/hierarchy2"/>
    <dgm:cxn modelId="{17DE41E9-7B42-47A8-8E34-E97F33C0A712}" type="presOf" srcId="{5410027D-AF0A-4CD0-A402-3BAACBE9283B}" destId="{F44C62FE-FBB2-4C98-9DD4-76C8D625E13A}" srcOrd="0" destOrd="0" presId="urn:microsoft.com/office/officeart/2005/8/layout/hierarchy2"/>
    <dgm:cxn modelId="{CF45C96B-0384-4340-A4E8-5CCC23729B1A}" type="presOf" srcId="{E1011A35-846B-42B3-9546-885E706C53AD}" destId="{84472A6E-BB54-4D2B-93CF-7DB5CDFAA958}" srcOrd="0" destOrd="0" presId="urn:microsoft.com/office/officeart/2005/8/layout/hierarchy2"/>
    <dgm:cxn modelId="{F9288E87-7B1E-4480-A518-39C66EAFC28D}" srcId="{344B5918-94B2-42FE-99C7-6CC6546704FC}" destId="{56E4583A-E8E2-4025-98B9-1E99948B1FCE}" srcOrd="0" destOrd="0" parTransId="{75C35592-5B22-4D97-85BC-2132AFB3FD1B}" sibTransId="{00892057-2568-4025-8B60-E56C61746D12}"/>
    <dgm:cxn modelId="{D0C299FC-8170-4C4C-87C7-DCE12500B0CC}" type="presOf" srcId="{CF93265F-91E9-4DF5-ABDD-2C24952E3B1B}" destId="{B5BC40E5-33B4-4649-8474-A3050382D385}" srcOrd="1" destOrd="0" presId="urn:microsoft.com/office/officeart/2005/8/layout/hierarchy2"/>
    <dgm:cxn modelId="{FCA1C6D2-ED36-4CEF-9987-CCE25A1877D7}" type="presOf" srcId="{56E4583A-E8E2-4025-98B9-1E99948B1FCE}" destId="{C000FABE-4A51-465A-8870-4CA1EDE49940}" srcOrd="0" destOrd="0" presId="urn:microsoft.com/office/officeart/2005/8/layout/hierarchy2"/>
    <dgm:cxn modelId="{E1E030FD-F5E3-4D6A-B65D-77E5EE54EF46}" srcId="{6F727AF4-85F2-4E63-9EF4-15D06BC157A2}" destId="{5410027D-AF0A-4CD0-A402-3BAACBE9283B}" srcOrd="4" destOrd="0" parTransId="{37861676-7AFE-4269-BEB5-F2CF6EFA5B0E}" sibTransId="{9FAFD463-3E82-4D8C-B961-D292158F3041}"/>
    <dgm:cxn modelId="{06E6419F-2125-480A-B5EC-AE01B93C504F}" type="presOf" srcId="{CF93265F-91E9-4DF5-ABDD-2C24952E3B1B}" destId="{42466DEA-1DAC-4144-A457-BCE260A4C6AC}" srcOrd="0" destOrd="0" presId="urn:microsoft.com/office/officeart/2005/8/layout/hierarchy2"/>
    <dgm:cxn modelId="{0E909E13-1E77-45C0-AD1D-3D18BCCDF3F6}" type="presOf" srcId="{3947BA4D-9F39-4F3E-AEF2-08336D2C5594}" destId="{1B79F568-611B-47B6-8C9D-0C3C64E33C9A}" srcOrd="0" destOrd="0" presId="urn:microsoft.com/office/officeart/2005/8/layout/hierarchy2"/>
    <dgm:cxn modelId="{D585E6E2-FCA7-4BF9-A341-CBD48F1DA905}" srcId="{5410027D-AF0A-4CD0-A402-3BAACBE9283B}" destId="{9AD3B8E0-CAE9-4DF1-842B-FFE5CC43D639}" srcOrd="0" destOrd="0" parTransId="{67B08181-1610-4A77-B95C-B1D0F3959D5A}" sibTransId="{7094CE4B-D18F-46C8-B646-7FDE9F8BE826}"/>
    <dgm:cxn modelId="{68CACD9C-FF59-46FB-8962-2B650C0DF0D5}" type="presOf" srcId="{6CD4002A-CDC4-4BE8-9CF0-283B5C5099B8}" destId="{EC0D715C-BFDF-4D20-87D8-BA690E3F3C20}" srcOrd="0" destOrd="0" presId="urn:microsoft.com/office/officeart/2005/8/layout/hierarchy2"/>
    <dgm:cxn modelId="{759ED61D-B06D-4E3C-A24F-0362FF2B5307}" srcId="{F22CE9D7-1BF8-4AE4-8D68-73D2F2814031}" destId="{0150BC39-7CFA-4ED3-982F-4DDF286AF3EE}" srcOrd="0" destOrd="0" parTransId="{F36E6BB7-A7A0-4C26-9B73-0557F32F8FE3}" sibTransId="{CB8205CA-4EE8-451B-BF63-26B5CB512634}"/>
    <dgm:cxn modelId="{8CDAB5B2-81B2-4D95-9D35-8A944784C64E}" type="presOf" srcId="{9AD3B8E0-CAE9-4DF1-842B-FFE5CC43D639}" destId="{0DCA93E4-B79E-4975-B5B4-32E74CEADB57}" srcOrd="0" destOrd="0" presId="urn:microsoft.com/office/officeart/2005/8/layout/hierarchy2"/>
    <dgm:cxn modelId="{6059B8AA-438D-4FC7-85C5-E22680D10F60}" type="presOf" srcId="{344B5918-94B2-42FE-99C7-6CC6546704FC}" destId="{5E1346FD-8008-4EFA-AD00-911810FAE182}" srcOrd="0" destOrd="0" presId="urn:microsoft.com/office/officeart/2005/8/layout/hierarchy2"/>
    <dgm:cxn modelId="{FA7EFBB7-985C-471A-BC59-F46186BA3639}" type="presOf" srcId="{91DFA8F5-9619-4504-A41D-85EDDA79FE37}" destId="{31A9E1B9-D2F2-4550-A3F8-EC0224F2810B}" srcOrd="0" destOrd="0" presId="urn:microsoft.com/office/officeart/2005/8/layout/hierarchy2"/>
    <dgm:cxn modelId="{4DA4A2D9-ADF6-498D-BF8D-3911A9E258B4}" srcId="{6F727AF4-85F2-4E63-9EF4-15D06BC157A2}" destId="{5F391C7F-AD7B-4D92-8F6E-5090C4D43CD5}" srcOrd="3" destOrd="0" parTransId="{3947BA4D-9F39-4F3E-AEF2-08336D2C5594}" sibTransId="{0E62D0B4-80C8-4BE8-B3DD-6886D44C2731}"/>
    <dgm:cxn modelId="{CC4C060C-FE44-490E-A952-787D7EBF1F30}" type="presOf" srcId="{67B08181-1610-4A77-B95C-B1D0F3959D5A}" destId="{A549789E-6A70-4736-80CF-9ED73ACBEF51}" srcOrd="0" destOrd="0" presId="urn:microsoft.com/office/officeart/2005/8/layout/hierarchy2"/>
    <dgm:cxn modelId="{04D1DD27-2FEF-4E49-AA82-0073D9DB6DAC}" type="presOf" srcId="{458BFE3C-13A4-4BD5-AFA0-B6FB8576F508}" destId="{70918F4C-7A73-4D4B-8943-0BE40AB7E291}" srcOrd="0" destOrd="0" presId="urn:microsoft.com/office/officeart/2005/8/layout/hierarchy2"/>
    <dgm:cxn modelId="{C8E0436A-BBAA-4660-B980-F95AFF11DF39}" srcId="{4453DA24-FFF0-46ED-AE51-930F0CDF9157}" destId="{6F727AF4-85F2-4E63-9EF4-15D06BC157A2}" srcOrd="0" destOrd="0" parTransId="{D21E86DB-903A-4D8D-BDDC-2C9B09A0A501}" sibTransId="{EDE9FBEC-9141-493F-9915-DF0C444728F8}"/>
    <dgm:cxn modelId="{03619454-067C-4273-B7DA-7AB5647A1E6F}" type="presOf" srcId="{F36E6BB7-A7A0-4C26-9B73-0557F32F8FE3}" destId="{3C7F9BCB-F2BD-4075-877B-37F5E92007AD}" srcOrd="0" destOrd="0" presId="urn:microsoft.com/office/officeart/2005/8/layout/hierarchy2"/>
    <dgm:cxn modelId="{48F770D7-6018-4542-9A3D-4E063C1D8D0B}" type="presOf" srcId="{4453DA24-FFF0-46ED-AE51-930F0CDF9157}" destId="{A96C5E2C-85DB-4E54-ADC3-73125FB0C664}" srcOrd="0" destOrd="0" presId="urn:microsoft.com/office/officeart/2005/8/layout/hierarchy2"/>
    <dgm:cxn modelId="{494B06E6-55C1-470F-B3B0-6ED698A6BD84}" type="presOf" srcId="{91DFA8F5-9619-4504-A41D-85EDDA79FE37}" destId="{BBBA5BDA-406F-4653-BE02-D868D9C35652}" srcOrd="1" destOrd="0" presId="urn:microsoft.com/office/officeart/2005/8/layout/hierarchy2"/>
    <dgm:cxn modelId="{BCD940CC-CB74-442F-8D75-0538A2E681DF}" type="presOf" srcId="{3947BA4D-9F39-4F3E-AEF2-08336D2C5594}" destId="{DA6AF3F8-18B5-4992-8E8B-8E0E92827633}" srcOrd="1" destOrd="0" presId="urn:microsoft.com/office/officeart/2005/8/layout/hierarchy2"/>
    <dgm:cxn modelId="{43620E2B-75B6-4C7B-AFCD-2E6D15EEFBEC}" type="presOf" srcId="{B246A567-6AC1-4B9D-A214-60A1E6279431}" destId="{DDE2E4E1-99FF-4CF0-90E1-405ECB5EB3BA}" srcOrd="1" destOrd="0" presId="urn:microsoft.com/office/officeart/2005/8/layout/hierarchy2"/>
    <dgm:cxn modelId="{7F79012A-2D4F-487A-92E0-AAE32761D227}" srcId="{458BFE3C-13A4-4BD5-AFA0-B6FB8576F508}" destId="{6CD4002A-CDC4-4BE8-9CF0-283B5C5099B8}" srcOrd="0" destOrd="0" parTransId="{E1011A35-846B-42B3-9546-885E706C53AD}" sibTransId="{4D07D4FF-3449-4150-A1BB-6762C4B0259D}"/>
    <dgm:cxn modelId="{7BC33C7C-E59A-4FC6-9C5E-3D31D8F03A9B}" srcId="{6F727AF4-85F2-4E63-9EF4-15D06BC157A2}" destId="{344B5918-94B2-42FE-99C7-6CC6546704FC}" srcOrd="1" destOrd="0" parTransId="{B246A567-6AC1-4B9D-A214-60A1E6279431}" sibTransId="{AF1F4CA7-01C0-4FEA-9230-F1E87340AB81}"/>
    <dgm:cxn modelId="{0559F1E6-5282-46AD-A560-7FF9CFA77320}" type="presOf" srcId="{E1011A35-846B-42B3-9546-885E706C53AD}" destId="{6A33A455-EB7B-43A3-938F-C5A09346FD4A}" srcOrd="1" destOrd="0" presId="urn:microsoft.com/office/officeart/2005/8/layout/hierarchy2"/>
    <dgm:cxn modelId="{49BA7DAF-6288-4650-AA05-05777E17B8D7}" type="presOf" srcId="{0AFF364E-D2CA-4F3A-A98A-0AFAE173A06E}" destId="{A0CCD096-0538-4720-BDE3-162D674E610C}" srcOrd="0" destOrd="0" presId="urn:microsoft.com/office/officeart/2005/8/layout/hierarchy2"/>
    <dgm:cxn modelId="{AFF34B12-78A7-4893-908C-49132115BA57}" srcId="{5F391C7F-AD7B-4D92-8F6E-5090C4D43CD5}" destId="{0AFF364E-D2CA-4F3A-A98A-0AFAE173A06E}" srcOrd="0" destOrd="0" parTransId="{6730449F-1179-4AE9-A8F2-64A24D56509C}" sibTransId="{3E43AF5A-2DC9-414F-9068-0397C856885E}"/>
    <dgm:cxn modelId="{31FA6FE8-28A0-4564-BFD2-D9212C6CF968}" type="presOf" srcId="{F36E6BB7-A7A0-4C26-9B73-0557F32F8FE3}" destId="{EF9A184F-00D2-43C4-A570-0C2FB8B0C3FA}" srcOrd="1" destOrd="0" presId="urn:microsoft.com/office/officeart/2005/8/layout/hierarchy2"/>
    <dgm:cxn modelId="{0C7EA029-41C6-4F5B-91A5-370C8885BC4A}" type="presOf" srcId="{37861676-7AFE-4269-BEB5-F2CF6EFA5B0E}" destId="{0B577714-34CD-4313-9E7C-CD6ACF200949}" srcOrd="1" destOrd="0" presId="urn:microsoft.com/office/officeart/2005/8/layout/hierarchy2"/>
    <dgm:cxn modelId="{C787D200-4941-44CE-B7FD-65A9B39D053D}" srcId="{6F727AF4-85F2-4E63-9EF4-15D06BC157A2}" destId="{F22CE9D7-1BF8-4AE4-8D68-73D2F2814031}" srcOrd="2" destOrd="0" parTransId="{91DFA8F5-9619-4504-A41D-85EDDA79FE37}" sibTransId="{44193F48-8D57-4B6F-B196-3D80F52E7301}"/>
    <dgm:cxn modelId="{3967B479-3D34-4021-BCFE-0E2B2EFC0222}" type="presOf" srcId="{6730449F-1179-4AE9-A8F2-64A24D56509C}" destId="{DBDCE8E8-BCE9-4B2A-B70C-D1911FF6FBC6}" srcOrd="1" destOrd="0" presId="urn:microsoft.com/office/officeart/2005/8/layout/hierarchy2"/>
    <dgm:cxn modelId="{4F40B00E-3B27-4502-9485-DCE7B73A30A8}" type="presOf" srcId="{B246A567-6AC1-4B9D-A214-60A1E6279431}" destId="{9D9850EE-0EB4-4606-BF5C-57D49FC47A06}" srcOrd="0" destOrd="0" presId="urn:microsoft.com/office/officeart/2005/8/layout/hierarchy2"/>
    <dgm:cxn modelId="{57E8BF43-DBBC-4C19-9ADC-43776605B3DA}" type="presOf" srcId="{67B08181-1610-4A77-B95C-B1D0F3959D5A}" destId="{3D13AFDF-EFA4-4557-9AC8-A2F6927E668B}" srcOrd="1" destOrd="0" presId="urn:microsoft.com/office/officeart/2005/8/layout/hierarchy2"/>
    <dgm:cxn modelId="{3A0E23AB-331A-4F60-9C96-AB6C0B9F76C6}" type="presOf" srcId="{6F727AF4-85F2-4E63-9EF4-15D06BC157A2}" destId="{052D07C6-DA28-40A8-9A89-E663C48590ED}" srcOrd="0" destOrd="0" presId="urn:microsoft.com/office/officeart/2005/8/layout/hierarchy2"/>
    <dgm:cxn modelId="{392F1212-73A5-424C-ACDF-CD88496C0AB6}" type="presOf" srcId="{75C35592-5B22-4D97-85BC-2132AFB3FD1B}" destId="{4CF2F729-5DF3-4CB5-8D59-56A601EEC67A}" srcOrd="1" destOrd="0" presId="urn:microsoft.com/office/officeart/2005/8/layout/hierarchy2"/>
    <dgm:cxn modelId="{316B4755-A0BB-4352-B811-800C98A147DF}" type="presOf" srcId="{75C35592-5B22-4D97-85BC-2132AFB3FD1B}" destId="{B133749D-B628-4A54-95A9-E78D663C6A7F}" srcOrd="0" destOrd="0" presId="urn:microsoft.com/office/officeart/2005/8/layout/hierarchy2"/>
    <dgm:cxn modelId="{7B29F792-2A3B-496B-BC42-011373626E0A}" type="presOf" srcId="{0150BC39-7CFA-4ED3-982F-4DDF286AF3EE}" destId="{19AF75CB-3EA7-485F-9E05-2CF7ECA125F0}" srcOrd="0" destOrd="0" presId="urn:microsoft.com/office/officeart/2005/8/layout/hierarchy2"/>
    <dgm:cxn modelId="{61D0FE55-E416-4EFD-9C92-C38FC61278E5}" type="presOf" srcId="{F22CE9D7-1BF8-4AE4-8D68-73D2F2814031}" destId="{E000C6BC-01EF-41ED-BECF-4AC19FC39CED}" srcOrd="0" destOrd="0" presId="urn:microsoft.com/office/officeart/2005/8/layout/hierarchy2"/>
    <dgm:cxn modelId="{4E783A3B-F2A2-4E49-A913-DE17FAE09615}" type="presOf" srcId="{5F391C7F-AD7B-4D92-8F6E-5090C4D43CD5}" destId="{9FBCFA52-388C-41ED-BAFF-A88E5A389659}" srcOrd="0" destOrd="0" presId="urn:microsoft.com/office/officeart/2005/8/layout/hierarchy2"/>
    <dgm:cxn modelId="{F2749054-1A83-463D-92F2-F29695F3D815}" srcId="{6F727AF4-85F2-4E63-9EF4-15D06BC157A2}" destId="{458BFE3C-13A4-4BD5-AFA0-B6FB8576F508}" srcOrd="0" destOrd="0" parTransId="{CF93265F-91E9-4DF5-ABDD-2C24952E3B1B}" sibTransId="{0384D00D-BD42-44C5-BA07-E96C226BE69F}"/>
    <dgm:cxn modelId="{A289507D-F73F-45B9-B64F-E53653AE06F8}" type="presParOf" srcId="{A96C5E2C-85DB-4E54-ADC3-73125FB0C664}" destId="{268D9C47-72C9-4622-AD43-77F048CD737F}" srcOrd="0" destOrd="0" presId="urn:microsoft.com/office/officeart/2005/8/layout/hierarchy2"/>
    <dgm:cxn modelId="{ACB8276B-A569-4990-A7B9-11CBB6D3B6F6}" type="presParOf" srcId="{268D9C47-72C9-4622-AD43-77F048CD737F}" destId="{052D07C6-DA28-40A8-9A89-E663C48590ED}" srcOrd="0" destOrd="0" presId="urn:microsoft.com/office/officeart/2005/8/layout/hierarchy2"/>
    <dgm:cxn modelId="{F73F4DC0-A5B0-4FCB-A9E5-74260A16B8F0}" type="presParOf" srcId="{268D9C47-72C9-4622-AD43-77F048CD737F}" destId="{B4C42CCC-7574-4F2A-AE48-A1AD2597BFBD}" srcOrd="1" destOrd="0" presId="urn:microsoft.com/office/officeart/2005/8/layout/hierarchy2"/>
    <dgm:cxn modelId="{72FD48D2-D58E-4462-8E70-F7B546757358}" type="presParOf" srcId="{B4C42CCC-7574-4F2A-AE48-A1AD2597BFBD}" destId="{42466DEA-1DAC-4144-A457-BCE260A4C6AC}" srcOrd="0" destOrd="0" presId="urn:microsoft.com/office/officeart/2005/8/layout/hierarchy2"/>
    <dgm:cxn modelId="{070886E0-33A5-4FB6-BD1A-FB39FE20257A}" type="presParOf" srcId="{42466DEA-1DAC-4144-A457-BCE260A4C6AC}" destId="{B5BC40E5-33B4-4649-8474-A3050382D385}" srcOrd="0" destOrd="0" presId="urn:microsoft.com/office/officeart/2005/8/layout/hierarchy2"/>
    <dgm:cxn modelId="{96F79DCC-3F95-4905-AB0A-04B5059B9BF0}" type="presParOf" srcId="{B4C42CCC-7574-4F2A-AE48-A1AD2597BFBD}" destId="{0519B7BF-0ADC-4E25-867C-E0F94D72DF82}" srcOrd="1" destOrd="0" presId="urn:microsoft.com/office/officeart/2005/8/layout/hierarchy2"/>
    <dgm:cxn modelId="{36D3A32E-70F0-4A50-A3E0-A12370C40592}" type="presParOf" srcId="{0519B7BF-0ADC-4E25-867C-E0F94D72DF82}" destId="{70918F4C-7A73-4D4B-8943-0BE40AB7E291}" srcOrd="0" destOrd="0" presId="urn:microsoft.com/office/officeart/2005/8/layout/hierarchy2"/>
    <dgm:cxn modelId="{E0653527-EA09-4CA2-BC6F-CD11037443D3}" type="presParOf" srcId="{0519B7BF-0ADC-4E25-867C-E0F94D72DF82}" destId="{A32B3531-D932-46A7-9132-7C4A9044B762}" srcOrd="1" destOrd="0" presId="urn:microsoft.com/office/officeart/2005/8/layout/hierarchy2"/>
    <dgm:cxn modelId="{334668A6-1029-4A68-90BA-06895D3DD231}" type="presParOf" srcId="{A32B3531-D932-46A7-9132-7C4A9044B762}" destId="{84472A6E-BB54-4D2B-93CF-7DB5CDFAA958}" srcOrd="0" destOrd="0" presId="urn:microsoft.com/office/officeart/2005/8/layout/hierarchy2"/>
    <dgm:cxn modelId="{974D6612-1392-4401-AE92-E6220D1112E2}" type="presParOf" srcId="{84472A6E-BB54-4D2B-93CF-7DB5CDFAA958}" destId="{6A33A455-EB7B-43A3-938F-C5A09346FD4A}" srcOrd="0" destOrd="0" presId="urn:microsoft.com/office/officeart/2005/8/layout/hierarchy2"/>
    <dgm:cxn modelId="{D75DBC9F-ABF5-4A4B-8531-C3F6F4AB808E}" type="presParOf" srcId="{A32B3531-D932-46A7-9132-7C4A9044B762}" destId="{4694CF7C-21D8-4F79-9976-3D6C3345098E}" srcOrd="1" destOrd="0" presId="urn:microsoft.com/office/officeart/2005/8/layout/hierarchy2"/>
    <dgm:cxn modelId="{726A9DE9-D2F5-457A-B381-A1CCE36818F7}" type="presParOf" srcId="{4694CF7C-21D8-4F79-9976-3D6C3345098E}" destId="{EC0D715C-BFDF-4D20-87D8-BA690E3F3C20}" srcOrd="0" destOrd="0" presId="urn:microsoft.com/office/officeart/2005/8/layout/hierarchy2"/>
    <dgm:cxn modelId="{E64B9149-6BED-4EBC-9F2E-307838303BD4}" type="presParOf" srcId="{4694CF7C-21D8-4F79-9976-3D6C3345098E}" destId="{1CCC1AF1-4809-41D7-89D1-3DFA8D97E6DE}" srcOrd="1" destOrd="0" presId="urn:microsoft.com/office/officeart/2005/8/layout/hierarchy2"/>
    <dgm:cxn modelId="{767E3418-9E28-4B5C-A6B8-44B3EB1053D5}" type="presParOf" srcId="{B4C42CCC-7574-4F2A-AE48-A1AD2597BFBD}" destId="{9D9850EE-0EB4-4606-BF5C-57D49FC47A06}" srcOrd="2" destOrd="0" presId="urn:microsoft.com/office/officeart/2005/8/layout/hierarchy2"/>
    <dgm:cxn modelId="{4A163246-9EFA-4AD6-9BB2-CF32656CD256}" type="presParOf" srcId="{9D9850EE-0EB4-4606-BF5C-57D49FC47A06}" destId="{DDE2E4E1-99FF-4CF0-90E1-405ECB5EB3BA}" srcOrd="0" destOrd="0" presId="urn:microsoft.com/office/officeart/2005/8/layout/hierarchy2"/>
    <dgm:cxn modelId="{41A76C38-01AD-401F-BBB9-C9898D4B55E2}" type="presParOf" srcId="{B4C42CCC-7574-4F2A-AE48-A1AD2597BFBD}" destId="{CDC4DBA5-9772-4869-879A-7A013B095805}" srcOrd="3" destOrd="0" presId="urn:microsoft.com/office/officeart/2005/8/layout/hierarchy2"/>
    <dgm:cxn modelId="{A23A5FF9-A1EB-4A3D-A23F-3E8C454F188A}" type="presParOf" srcId="{CDC4DBA5-9772-4869-879A-7A013B095805}" destId="{5E1346FD-8008-4EFA-AD00-911810FAE182}" srcOrd="0" destOrd="0" presId="urn:microsoft.com/office/officeart/2005/8/layout/hierarchy2"/>
    <dgm:cxn modelId="{F60DF2FF-AEE1-44E6-9909-E6A3678070D6}" type="presParOf" srcId="{CDC4DBA5-9772-4869-879A-7A013B095805}" destId="{C5C92FA6-6047-47F9-89C6-75871F6E9B4F}" srcOrd="1" destOrd="0" presId="urn:microsoft.com/office/officeart/2005/8/layout/hierarchy2"/>
    <dgm:cxn modelId="{E97A4CDD-FB1A-4F85-A7A1-E3F810EF6BF0}" type="presParOf" srcId="{C5C92FA6-6047-47F9-89C6-75871F6E9B4F}" destId="{B133749D-B628-4A54-95A9-E78D663C6A7F}" srcOrd="0" destOrd="0" presId="urn:microsoft.com/office/officeart/2005/8/layout/hierarchy2"/>
    <dgm:cxn modelId="{E40218C5-2566-4BCB-B09F-660CBF4826D2}" type="presParOf" srcId="{B133749D-B628-4A54-95A9-E78D663C6A7F}" destId="{4CF2F729-5DF3-4CB5-8D59-56A601EEC67A}" srcOrd="0" destOrd="0" presId="urn:microsoft.com/office/officeart/2005/8/layout/hierarchy2"/>
    <dgm:cxn modelId="{75362691-2B6F-4FE5-96CC-57D419516765}" type="presParOf" srcId="{C5C92FA6-6047-47F9-89C6-75871F6E9B4F}" destId="{354FD0E1-65A7-4206-A4A5-719B86CACAE0}" srcOrd="1" destOrd="0" presId="urn:microsoft.com/office/officeart/2005/8/layout/hierarchy2"/>
    <dgm:cxn modelId="{ABA9D602-D1DF-451F-8DFB-5259DD31F6BC}" type="presParOf" srcId="{354FD0E1-65A7-4206-A4A5-719B86CACAE0}" destId="{C000FABE-4A51-465A-8870-4CA1EDE49940}" srcOrd="0" destOrd="0" presId="urn:microsoft.com/office/officeart/2005/8/layout/hierarchy2"/>
    <dgm:cxn modelId="{A4619CAF-4FA7-48D0-B37B-EE79B015DE85}" type="presParOf" srcId="{354FD0E1-65A7-4206-A4A5-719B86CACAE0}" destId="{CC536110-DDBD-499E-9877-65CDD6344911}" srcOrd="1" destOrd="0" presId="urn:microsoft.com/office/officeart/2005/8/layout/hierarchy2"/>
    <dgm:cxn modelId="{E027B45B-A164-4407-A03B-5AAD89940F1F}" type="presParOf" srcId="{B4C42CCC-7574-4F2A-AE48-A1AD2597BFBD}" destId="{31A9E1B9-D2F2-4550-A3F8-EC0224F2810B}" srcOrd="4" destOrd="0" presId="urn:microsoft.com/office/officeart/2005/8/layout/hierarchy2"/>
    <dgm:cxn modelId="{BB102143-3484-49FE-8D00-E73730BCE953}" type="presParOf" srcId="{31A9E1B9-D2F2-4550-A3F8-EC0224F2810B}" destId="{BBBA5BDA-406F-4653-BE02-D868D9C35652}" srcOrd="0" destOrd="0" presId="urn:microsoft.com/office/officeart/2005/8/layout/hierarchy2"/>
    <dgm:cxn modelId="{2FD7036C-56DE-4ACC-9171-2421DDA938CE}" type="presParOf" srcId="{B4C42CCC-7574-4F2A-AE48-A1AD2597BFBD}" destId="{747C12CD-A53A-47D1-8A81-05D4456FD20E}" srcOrd="5" destOrd="0" presId="urn:microsoft.com/office/officeart/2005/8/layout/hierarchy2"/>
    <dgm:cxn modelId="{7A36E96C-1AB2-43FC-B86B-A0F047159062}" type="presParOf" srcId="{747C12CD-A53A-47D1-8A81-05D4456FD20E}" destId="{E000C6BC-01EF-41ED-BECF-4AC19FC39CED}" srcOrd="0" destOrd="0" presId="urn:microsoft.com/office/officeart/2005/8/layout/hierarchy2"/>
    <dgm:cxn modelId="{65EDAF0C-E743-4D2E-AA03-1A5904040A84}" type="presParOf" srcId="{747C12CD-A53A-47D1-8A81-05D4456FD20E}" destId="{2DEBA8FC-15DE-4DAB-8974-1891F4382C50}" srcOrd="1" destOrd="0" presId="urn:microsoft.com/office/officeart/2005/8/layout/hierarchy2"/>
    <dgm:cxn modelId="{9FAEC3E4-95EE-4BF9-8A97-BD3B391B94C7}" type="presParOf" srcId="{2DEBA8FC-15DE-4DAB-8974-1891F4382C50}" destId="{3C7F9BCB-F2BD-4075-877B-37F5E92007AD}" srcOrd="0" destOrd="0" presId="urn:microsoft.com/office/officeart/2005/8/layout/hierarchy2"/>
    <dgm:cxn modelId="{624BEAE4-E366-42B7-9BF6-D17F11F3689F}" type="presParOf" srcId="{3C7F9BCB-F2BD-4075-877B-37F5E92007AD}" destId="{EF9A184F-00D2-43C4-A570-0C2FB8B0C3FA}" srcOrd="0" destOrd="0" presId="urn:microsoft.com/office/officeart/2005/8/layout/hierarchy2"/>
    <dgm:cxn modelId="{015F2048-871C-485E-A9C5-EB35F823C684}" type="presParOf" srcId="{2DEBA8FC-15DE-4DAB-8974-1891F4382C50}" destId="{F091FE23-E2D2-49B8-AEC2-91E757FE5DBC}" srcOrd="1" destOrd="0" presId="urn:microsoft.com/office/officeart/2005/8/layout/hierarchy2"/>
    <dgm:cxn modelId="{8C7E70FF-992C-4B09-A2FB-D3B76A5E4EFE}" type="presParOf" srcId="{F091FE23-E2D2-49B8-AEC2-91E757FE5DBC}" destId="{19AF75CB-3EA7-485F-9E05-2CF7ECA125F0}" srcOrd="0" destOrd="0" presId="urn:microsoft.com/office/officeart/2005/8/layout/hierarchy2"/>
    <dgm:cxn modelId="{A1689F88-A368-456B-8139-B94CBF25BB71}" type="presParOf" srcId="{F091FE23-E2D2-49B8-AEC2-91E757FE5DBC}" destId="{01205847-ECE1-4480-AEB6-0CBC58C87FD9}" srcOrd="1" destOrd="0" presId="urn:microsoft.com/office/officeart/2005/8/layout/hierarchy2"/>
    <dgm:cxn modelId="{7146D68E-ABD9-474A-9A9F-59B0C75866E2}" type="presParOf" srcId="{B4C42CCC-7574-4F2A-AE48-A1AD2597BFBD}" destId="{1B79F568-611B-47B6-8C9D-0C3C64E33C9A}" srcOrd="6" destOrd="0" presId="urn:microsoft.com/office/officeart/2005/8/layout/hierarchy2"/>
    <dgm:cxn modelId="{579D2014-D8A9-4B03-A22F-86574011982D}" type="presParOf" srcId="{1B79F568-611B-47B6-8C9D-0C3C64E33C9A}" destId="{DA6AF3F8-18B5-4992-8E8B-8E0E92827633}" srcOrd="0" destOrd="0" presId="urn:microsoft.com/office/officeart/2005/8/layout/hierarchy2"/>
    <dgm:cxn modelId="{EAA11D47-A7F8-4805-80AD-EAFFC11D097D}" type="presParOf" srcId="{B4C42CCC-7574-4F2A-AE48-A1AD2597BFBD}" destId="{7E6E9222-CF32-4D9C-950B-8B0623FB7204}" srcOrd="7" destOrd="0" presId="urn:microsoft.com/office/officeart/2005/8/layout/hierarchy2"/>
    <dgm:cxn modelId="{30C6CC84-0E09-454B-9062-5915F6418B14}" type="presParOf" srcId="{7E6E9222-CF32-4D9C-950B-8B0623FB7204}" destId="{9FBCFA52-388C-41ED-BAFF-A88E5A389659}" srcOrd="0" destOrd="0" presId="urn:microsoft.com/office/officeart/2005/8/layout/hierarchy2"/>
    <dgm:cxn modelId="{8393E8A9-F54F-4B6E-A637-6E9132848565}" type="presParOf" srcId="{7E6E9222-CF32-4D9C-950B-8B0623FB7204}" destId="{2EB198DD-C8A1-4B72-AFF6-2E5CED811253}" srcOrd="1" destOrd="0" presId="urn:microsoft.com/office/officeart/2005/8/layout/hierarchy2"/>
    <dgm:cxn modelId="{CE273CD7-2EEB-44B4-A7CB-D9FC26E71150}" type="presParOf" srcId="{2EB198DD-C8A1-4B72-AFF6-2E5CED811253}" destId="{3C956D03-6621-4667-B715-CA14B5E0F168}" srcOrd="0" destOrd="0" presId="urn:microsoft.com/office/officeart/2005/8/layout/hierarchy2"/>
    <dgm:cxn modelId="{3A8B23DF-B8E5-4373-A241-40F7A950168D}" type="presParOf" srcId="{3C956D03-6621-4667-B715-CA14B5E0F168}" destId="{DBDCE8E8-BCE9-4B2A-B70C-D1911FF6FBC6}" srcOrd="0" destOrd="0" presId="urn:microsoft.com/office/officeart/2005/8/layout/hierarchy2"/>
    <dgm:cxn modelId="{BFF648C1-E3D6-4356-8141-E37F1CED93A8}" type="presParOf" srcId="{2EB198DD-C8A1-4B72-AFF6-2E5CED811253}" destId="{097E1B15-FE28-4A0A-BBBC-57ED654A4A77}" srcOrd="1" destOrd="0" presId="urn:microsoft.com/office/officeart/2005/8/layout/hierarchy2"/>
    <dgm:cxn modelId="{6B3200F7-91E0-4F29-8A68-6EF85194E4FC}" type="presParOf" srcId="{097E1B15-FE28-4A0A-BBBC-57ED654A4A77}" destId="{A0CCD096-0538-4720-BDE3-162D674E610C}" srcOrd="0" destOrd="0" presId="urn:microsoft.com/office/officeart/2005/8/layout/hierarchy2"/>
    <dgm:cxn modelId="{F892A7C3-821E-4142-9D72-49825E65D877}" type="presParOf" srcId="{097E1B15-FE28-4A0A-BBBC-57ED654A4A77}" destId="{A18405A8-E863-48E4-ABF4-297BD1E9065A}" srcOrd="1" destOrd="0" presId="urn:microsoft.com/office/officeart/2005/8/layout/hierarchy2"/>
    <dgm:cxn modelId="{5EBBD1A5-F793-497E-9220-5C1C101A27CF}" type="presParOf" srcId="{B4C42CCC-7574-4F2A-AE48-A1AD2597BFBD}" destId="{56C027D7-7491-4555-9708-D162D914B1CB}" srcOrd="8" destOrd="0" presId="urn:microsoft.com/office/officeart/2005/8/layout/hierarchy2"/>
    <dgm:cxn modelId="{8E555D41-FA43-47B1-A49C-EEF0C32123A3}" type="presParOf" srcId="{56C027D7-7491-4555-9708-D162D914B1CB}" destId="{0B577714-34CD-4313-9E7C-CD6ACF200949}" srcOrd="0" destOrd="0" presId="urn:microsoft.com/office/officeart/2005/8/layout/hierarchy2"/>
    <dgm:cxn modelId="{CA94016B-D557-4C91-B86A-D618BEFA5F2C}" type="presParOf" srcId="{B4C42CCC-7574-4F2A-AE48-A1AD2597BFBD}" destId="{20B2FC30-D75B-4EF6-A9B7-EC2A999DD3C6}" srcOrd="9" destOrd="0" presId="urn:microsoft.com/office/officeart/2005/8/layout/hierarchy2"/>
    <dgm:cxn modelId="{5666A01D-C6D5-42C3-BCE9-C443A9E0FB95}" type="presParOf" srcId="{20B2FC30-D75B-4EF6-A9B7-EC2A999DD3C6}" destId="{F44C62FE-FBB2-4C98-9DD4-76C8D625E13A}" srcOrd="0" destOrd="0" presId="urn:microsoft.com/office/officeart/2005/8/layout/hierarchy2"/>
    <dgm:cxn modelId="{DBC8D3C1-B4AB-429A-AB8F-1BC7A7D01FF0}" type="presParOf" srcId="{20B2FC30-D75B-4EF6-A9B7-EC2A999DD3C6}" destId="{5BA40E5F-7021-4379-BADF-A218895504CC}" srcOrd="1" destOrd="0" presId="urn:microsoft.com/office/officeart/2005/8/layout/hierarchy2"/>
    <dgm:cxn modelId="{06289D64-ECFC-44A1-B848-FFE7E77BCCE6}" type="presParOf" srcId="{5BA40E5F-7021-4379-BADF-A218895504CC}" destId="{A549789E-6A70-4736-80CF-9ED73ACBEF51}" srcOrd="0" destOrd="0" presId="urn:microsoft.com/office/officeart/2005/8/layout/hierarchy2"/>
    <dgm:cxn modelId="{9E8A966C-1F61-4316-8B5F-31A9207C120B}" type="presParOf" srcId="{A549789E-6A70-4736-80CF-9ED73ACBEF51}" destId="{3D13AFDF-EFA4-4557-9AC8-A2F6927E668B}" srcOrd="0" destOrd="0" presId="urn:microsoft.com/office/officeart/2005/8/layout/hierarchy2"/>
    <dgm:cxn modelId="{3B588DEE-8A9C-443C-AB0E-AF877FAD9135}" type="presParOf" srcId="{5BA40E5F-7021-4379-BADF-A218895504CC}" destId="{6E9D253F-7666-4F66-9F8D-4EB0FF288A64}" srcOrd="1" destOrd="0" presId="urn:microsoft.com/office/officeart/2005/8/layout/hierarchy2"/>
    <dgm:cxn modelId="{5CA9ED65-E0EB-42E3-8997-B5BCEC1C4D65}" type="presParOf" srcId="{6E9D253F-7666-4F66-9F8D-4EB0FF288A64}" destId="{0DCA93E4-B79E-4975-B5B4-32E74CEADB57}" srcOrd="0" destOrd="0" presId="urn:microsoft.com/office/officeart/2005/8/layout/hierarchy2"/>
    <dgm:cxn modelId="{E20A16D9-9B0D-42E4-ADEC-E4CEA7F968FD}" type="presParOf" srcId="{6E9D253F-7666-4F66-9F8D-4EB0FF288A64}" destId="{9188717A-63CA-4CA4-9194-17B347B07408}" srcOrd="1" destOrd="0" presId="urn:microsoft.com/office/officeart/2005/8/layout/hierarchy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BC5B134-BAEC-45E2-82B5-D63FCB3EC14E}" type="doc">
      <dgm:prSet loTypeId="urn:microsoft.com/office/officeart/2005/8/layout/h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7F29D636-0A12-4CF0-AD5E-B9C17A84184B}">
      <dgm:prSet phldrT="[Text]"/>
      <dgm:spPr/>
      <dgm:t>
        <a:bodyPr/>
        <a:lstStyle/>
        <a:p>
          <a:r>
            <a:rPr lang="en-US" dirty="0" smtClean="0"/>
            <a:t>AFRINIC</a:t>
          </a:r>
          <a:endParaRPr lang="en-US" dirty="0"/>
        </a:p>
      </dgm:t>
    </dgm:pt>
    <dgm:pt modelId="{53947E7E-8546-47FC-8AE4-35C2CA9A1D0F}" type="parTrans" cxnId="{EC81D7D8-2FDB-43F1-86C1-BD21EE7E87A6}">
      <dgm:prSet/>
      <dgm:spPr/>
      <dgm:t>
        <a:bodyPr/>
        <a:lstStyle/>
        <a:p>
          <a:endParaRPr lang="en-US"/>
        </a:p>
      </dgm:t>
    </dgm:pt>
    <dgm:pt modelId="{7DAEB73E-5AAB-422F-942E-5D0EFB2D5135}" type="sibTrans" cxnId="{EC81D7D8-2FDB-43F1-86C1-BD21EE7E87A6}">
      <dgm:prSet/>
      <dgm:spPr/>
      <dgm:t>
        <a:bodyPr/>
        <a:lstStyle/>
        <a:p>
          <a:endParaRPr lang="en-US"/>
        </a:p>
      </dgm:t>
    </dgm:pt>
    <dgm:pt modelId="{F3113BF8-576E-4228-98EA-85DCBA8837EA}">
      <dgm:prSet phldrT="[Text]"/>
      <dgm:spPr/>
      <dgm:t>
        <a:bodyPr/>
        <a:lstStyle/>
        <a:p>
          <a:r>
            <a:rPr lang="en-US" dirty="0" smtClean="0"/>
            <a:t>SLA</a:t>
          </a:r>
          <a:endParaRPr lang="en-US" dirty="0"/>
        </a:p>
      </dgm:t>
    </dgm:pt>
    <dgm:pt modelId="{E068524C-7A66-43DB-B3DD-1258A4597ED6}" type="parTrans" cxnId="{942D9CAF-F876-41DD-8AD4-36E54529F4CF}">
      <dgm:prSet/>
      <dgm:spPr/>
      <dgm:t>
        <a:bodyPr/>
        <a:lstStyle/>
        <a:p>
          <a:endParaRPr lang="en-US"/>
        </a:p>
      </dgm:t>
    </dgm:pt>
    <dgm:pt modelId="{010D5697-A0EB-4D2C-BC85-AA2D930462CC}" type="sibTrans" cxnId="{942D9CAF-F876-41DD-8AD4-36E54529F4CF}">
      <dgm:prSet/>
      <dgm:spPr/>
      <dgm:t>
        <a:bodyPr/>
        <a:lstStyle/>
        <a:p>
          <a:endParaRPr lang="en-US"/>
        </a:p>
      </dgm:t>
    </dgm:pt>
    <dgm:pt modelId="{4E2E505A-08FF-438A-92EB-27D551846204}">
      <dgm:prSet phldrT="[Text]"/>
      <dgm:spPr/>
      <dgm:t>
        <a:bodyPr/>
        <a:lstStyle/>
        <a:p>
          <a:r>
            <a:rPr lang="en-US" dirty="0" smtClean="0"/>
            <a:t>APNIC</a:t>
          </a:r>
          <a:endParaRPr lang="en-US" dirty="0"/>
        </a:p>
      </dgm:t>
    </dgm:pt>
    <dgm:pt modelId="{06F47D83-FA4B-4F35-8387-36CED365C0E9}" type="parTrans" cxnId="{9FA8F4E1-AD74-4C08-B77B-D04DFEDF48B7}">
      <dgm:prSet/>
      <dgm:spPr/>
      <dgm:t>
        <a:bodyPr/>
        <a:lstStyle/>
        <a:p>
          <a:endParaRPr lang="en-US"/>
        </a:p>
      </dgm:t>
    </dgm:pt>
    <dgm:pt modelId="{45A36510-4257-41C4-85CC-8D860B98BA5D}" type="sibTrans" cxnId="{9FA8F4E1-AD74-4C08-B77B-D04DFEDF48B7}">
      <dgm:prSet/>
      <dgm:spPr/>
      <dgm:t>
        <a:bodyPr/>
        <a:lstStyle/>
        <a:p>
          <a:endParaRPr lang="en-US"/>
        </a:p>
      </dgm:t>
    </dgm:pt>
    <dgm:pt modelId="{7E32BD8B-6997-45D8-8355-D9FB06D8B076}">
      <dgm:prSet phldrT="[Text]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n-US" dirty="0" smtClean="0"/>
            <a:t>SLA</a:t>
          </a:r>
          <a:endParaRPr lang="en-US" dirty="0"/>
        </a:p>
      </dgm:t>
    </dgm:pt>
    <dgm:pt modelId="{6AF9B258-DF9B-4DEF-9F0F-554573DBAAF4}" type="parTrans" cxnId="{21DB55D4-AF0B-4089-9C6F-06D54E60AF22}">
      <dgm:prSet/>
      <dgm:spPr/>
      <dgm:t>
        <a:bodyPr/>
        <a:lstStyle/>
        <a:p>
          <a:endParaRPr lang="en-US"/>
        </a:p>
      </dgm:t>
    </dgm:pt>
    <dgm:pt modelId="{AF0C6BE4-8603-4B84-8904-C5FDF5B6E8A6}" type="sibTrans" cxnId="{21DB55D4-AF0B-4089-9C6F-06D54E60AF22}">
      <dgm:prSet/>
      <dgm:spPr/>
      <dgm:t>
        <a:bodyPr/>
        <a:lstStyle/>
        <a:p>
          <a:endParaRPr lang="en-US"/>
        </a:p>
      </dgm:t>
    </dgm:pt>
    <dgm:pt modelId="{7C4C7B69-8475-43C6-A21B-B2128EAED00E}">
      <dgm:prSet phldrT="[Text]"/>
      <dgm:spPr/>
      <dgm:t>
        <a:bodyPr/>
        <a:lstStyle/>
        <a:p>
          <a:r>
            <a:rPr lang="en-US" dirty="0" smtClean="0"/>
            <a:t>LACNIC</a:t>
          </a:r>
          <a:endParaRPr lang="en-US" dirty="0"/>
        </a:p>
      </dgm:t>
    </dgm:pt>
    <dgm:pt modelId="{9A10CB72-CE96-437A-9D80-146C58D734CB}" type="parTrans" cxnId="{88FA783A-F351-4D22-9356-161C0223ED4B}">
      <dgm:prSet/>
      <dgm:spPr/>
      <dgm:t>
        <a:bodyPr/>
        <a:lstStyle/>
        <a:p>
          <a:endParaRPr lang="en-US"/>
        </a:p>
      </dgm:t>
    </dgm:pt>
    <dgm:pt modelId="{BC9EC58C-1A38-40B0-B9F4-E4D69C3BD7FA}" type="sibTrans" cxnId="{88FA783A-F351-4D22-9356-161C0223ED4B}">
      <dgm:prSet/>
      <dgm:spPr/>
      <dgm:t>
        <a:bodyPr/>
        <a:lstStyle/>
        <a:p>
          <a:endParaRPr lang="en-US"/>
        </a:p>
      </dgm:t>
    </dgm:pt>
    <dgm:pt modelId="{14AB5865-1C6A-4490-9400-807AA8F831D6}">
      <dgm:prSet phldrT="[Text]"/>
      <dgm:spPr/>
      <dgm:t>
        <a:bodyPr/>
        <a:lstStyle/>
        <a:p>
          <a:r>
            <a:rPr lang="en-US" dirty="0" smtClean="0"/>
            <a:t>SLA</a:t>
          </a:r>
          <a:endParaRPr lang="en-US" dirty="0"/>
        </a:p>
      </dgm:t>
    </dgm:pt>
    <dgm:pt modelId="{2D09C820-E5F4-4826-93DE-A66C9537A817}" type="parTrans" cxnId="{9EEE6862-86AB-42B8-8257-5B9D608AB437}">
      <dgm:prSet/>
      <dgm:spPr/>
      <dgm:t>
        <a:bodyPr/>
        <a:lstStyle/>
        <a:p>
          <a:endParaRPr lang="en-US"/>
        </a:p>
      </dgm:t>
    </dgm:pt>
    <dgm:pt modelId="{F58E0BE4-B8A8-41C1-9855-C786B0199D15}" type="sibTrans" cxnId="{9EEE6862-86AB-42B8-8257-5B9D608AB437}">
      <dgm:prSet/>
      <dgm:spPr/>
      <dgm:t>
        <a:bodyPr/>
        <a:lstStyle/>
        <a:p>
          <a:endParaRPr lang="en-US"/>
        </a:p>
      </dgm:t>
    </dgm:pt>
    <dgm:pt modelId="{73E63F21-FCA7-435C-A40D-C7B5B889B8C3}">
      <dgm:prSet phldrT="[Text]"/>
      <dgm:spPr/>
      <dgm:t>
        <a:bodyPr/>
        <a:lstStyle/>
        <a:p>
          <a:r>
            <a:rPr lang="en-US" dirty="0" err="1" smtClean="0"/>
            <a:t>AoC</a:t>
          </a:r>
          <a:endParaRPr lang="en-US" dirty="0"/>
        </a:p>
      </dgm:t>
    </dgm:pt>
    <dgm:pt modelId="{E09E9441-7437-47D5-80BE-D25517299B25}" type="parTrans" cxnId="{8677293B-AAF5-4968-ACEB-FA1D5775C4C3}">
      <dgm:prSet/>
      <dgm:spPr/>
      <dgm:t>
        <a:bodyPr/>
        <a:lstStyle/>
        <a:p>
          <a:endParaRPr lang="en-US"/>
        </a:p>
      </dgm:t>
    </dgm:pt>
    <dgm:pt modelId="{622D3CE1-6019-403C-B50F-8335841C4ABD}" type="sibTrans" cxnId="{8677293B-AAF5-4968-ACEB-FA1D5775C4C3}">
      <dgm:prSet/>
      <dgm:spPr/>
      <dgm:t>
        <a:bodyPr/>
        <a:lstStyle/>
        <a:p>
          <a:endParaRPr lang="en-US"/>
        </a:p>
      </dgm:t>
    </dgm:pt>
    <dgm:pt modelId="{E2B39182-E314-4D50-BDB9-5AD50A8F81FA}">
      <dgm:prSet phldrT="[Text]"/>
      <dgm:spPr/>
      <dgm:t>
        <a:bodyPr/>
        <a:lstStyle/>
        <a:p>
          <a:r>
            <a:rPr lang="en-US" dirty="0" smtClean="0"/>
            <a:t>RIPE NCC</a:t>
          </a:r>
          <a:endParaRPr lang="en-US" dirty="0"/>
        </a:p>
      </dgm:t>
    </dgm:pt>
    <dgm:pt modelId="{71ABF15C-0CA1-4907-8E21-5E6095712236}" type="parTrans" cxnId="{6F65833C-8A39-42AB-B0FE-76FBFE6003BE}">
      <dgm:prSet/>
      <dgm:spPr/>
      <dgm:t>
        <a:bodyPr/>
        <a:lstStyle/>
        <a:p>
          <a:endParaRPr lang="en-US"/>
        </a:p>
      </dgm:t>
    </dgm:pt>
    <dgm:pt modelId="{F82C27C8-4A24-40F6-BD73-FEDB925A2A02}" type="sibTrans" cxnId="{6F65833C-8A39-42AB-B0FE-76FBFE6003BE}">
      <dgm:prSet/>
      <dgm:spPr/>
      <dgm:t>
        <a:bodyPr/>
        <a:lstStyle/>
        <a:p>
          <a:endParaRPr lang="en-US"/>
        </a:p>
      </dgm:t>
    </dgm:pt>
    <dgm:pt modelId="{DBD828DC-9605-4B68-B60C-D3A79446D897}">
      <dgm:prSet phldrT="[Text]"/>
      <dgm:spPr/>
      <dgm:t>
        <a:bodyPr/>
        <a:lstStyle/>
        <a:p>
          <a:r>
            <a:rPr lang="en-US" dirty="0" smtClean="0"/>
            <a:t>ARIN</a:t>
          </a:r>
          <a:endParaRPr lang="en-US" dirty="0"/>
        </a:p>
      </dgm:t>
    </dgm:pt>
    <dgm:pt modelId="{76738C86-891C-4826-8645-31083CFA4C06}" type="parTrans" cxnId="{53429A1B-CE29-4B42-BEDC-25F2FE263E9D}">
      <dgm:prSet/>
      <dgm:spPr/>
      <dgm:t>
        <a:bodyPr/>
        <a:lstStyle/>
        <a:p>
          <a:endParaRPr lang="en-US"/>
        </a:p>
      </dgm:t>
    </dgm:pt>
    <dgm:pt modelId="{8D68FB1F-5796-46D0-BCA6-0C4DF654F7D7}" type="sibTrans" cxnId="{53429A1B-CE29-4B42-BEDC-25F2FE263E9D}">
      <dgm:prSet/>
      <dgm:spPr/>
      <dgm:t>
        <a:bodyPr/>
        <a:lstStyle/>
        <a:p>
          <a:endParaRPr lang="en-US"/>
        </a:p>
      </dgm:t>
    </dgm:pt>
    <dgm:pt modelId="{E2B616D3-9207-48F3-853E-F7DCADFA8930}">
      <dgm:prSet phldrT="[Text]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n-US" dirty="0" err="1" smtClean="0"/>
            <a:t>AoC</a:t>
          </a:r>
          <a:endParaRPr lang="en-US" dirty="0"/>
        </a:p>
      </dgm:t>
    </dgm:pt>
    <dgm:pt modelId="{14EA367C-897B-4173-9890-6392671BB2A9}" type="parTrans" cxnId="{55FA8FBD-2F62-4BAE-8F8B-4E7D181BE7CA}">
      <dgm:prSet/>
      <dgm:spPr/>
      <dgm:t>
        <a:bodyPr/>
        <a:lstStyle/>
        <a:p>
          <a:endParaRPr lang="en-US"/>
        </a:p>
      </dgm:t>
    </dgm:pt>
    <dgm:pt modelId="{2D6586D6-C8D8-406A-A2EC-5BD7B6CBD7B0}" type="sibTrans" cxnId="{55FA8FBD-2F62-4BAE-8F8B-4E7D181BE7CA}">
      <dgm:prSet/>
      <dgm:spPr/>
      <dgm:t>
        <a:bodyPr/>
        <a:lstStyle/>
        <a:p>
          <a:endParaRPr lang="en-US"/>
        </a:p>
      </dgm:t>
    </dgm:pt>
    <dgm:pt modelId="{05CD8035-73AA-4B10-AD7C-864601A819B6}">
      <dgm:prSet phldrT="[Text]"/>
      <dgm:spPr/>
      <dgm:t>
        <a:bodyPr/>
        <a:lstStyle/>
        <a:p>
          <a:r>
            <a:rPr lang="en-US" dirty="0" smtClean="0"/>
            <a:t>MONC</a:t>
          </a:r>
          <a:endParaRPr lang="en-US" dirty="0"/>
        </a:p>
      </dgm:t>
    </dgm:pt>
    <dgm:pt modelId="{7E7ED53C-B191-4607-B68D-3AFCABFBDC93}" type="parTrans" cxnId="{C2B7F4A9-FB60-46A4-B7DA-25930482F4F5}">
      <dgm:prSet/>
      <dgm:spPr/>
      <dgm:t>
        <a:bodyPr/>
        <a:lstStyle/>
        <a:p>
          <a:endParaRPr lang="en-US"/>
        </a:p>
      </dgm:t>
    </dgm:pt>
    <dgm:pt modelId="{5D237FA3-B7D6-4A22-83C9-3B00D17DC164}" type="sibTrans" cxnId="{C2B7F4A9-FB60-46A4-B7DA-25930482F4F5}">
      <dgm:prSet/>
      <dgm:spPr/>
      <dgm:t>
        <a:bodyPr/>
        <a:lstStyle/>
        <a:p>
          <a:endParaRPr lang="en-US"/>
        </a:p>
      </dgm:t>
    </dgm:pt>
    <dgm:pt modelId="{1F8927C7-DEA0-42C0-8B1D-FFC68FC23CD5}">
      <dgm:prSet/>
      <dgm:spPr/>
      <dgm:t>
        <a:bodyPr/>
        <a:lstStyle/>
        <a:p>
          <a:r>
            <a:rPr lang="en-US" dirty="0" smtClean="0"/>
            <a:t>SLA</a:t>
          </a:r>
          <a:endParaRPr lang="en-US" dirty="0"/>
        </a:p>
      </dgm:t>
    </dgm:pt>
    <dgm:pt modelId="{6FBE6B5E-B806-4031-B35F-B9EB58432A44}" type="parTrans" cxnId="{0F8E2074-5A36-4F50-B983-B0E578450B43}">
      <dgm:prSet/>
      <dgm:spPr/>
      <dgm:t>
        <a:bodyPr/>
        <a:lstStyle/>
        <a:p>
          <a:endParaRPr lang="en-US"/>
        </a:p>
      </dgm:t>
    </dgm:pt>
    <dgm:pt modelId="{69C9D6BA-4E4C-446D-B130-0BD086A5B9A7}" type="sibTrans" cxnId="{0F8E2074-5A36-4F50-B983-B0E578450B43}">
      <dgm:prSet/>
      <dgm:spPr/>
      <dgm:t>
        <a:bodyPr/>
        <a:lstStyle/>
        <a:p>
          <a:endParaRPr lang="en-US"/>
        </a:p>
      </dgm:t>
    </dgm:pt>
    <dgm:pt modelId="{54CAA7D2-0BD8-4230-8BED-2D39A3738345}">
      <dgm:prSet/>
      <dgm:spPr/>
      <dgm:t>
        <a:bodyPr/>
        <a:lstStyle/>
        <a:p>
          <a:r>
            <a:rPr lang="en-US" dirty="0" err="1" smtClean="0"/>
            <a:t>AoC</a:t>
          </a:r>
          <a:endParaRPr lang="en-US" dirty="0"/>
        </a:p>
      </dgm:t>
    </dgm:pt>
    <dgm:pt modelId="{6B98AB5F-E98A-4288-9EA9-8F800BA77C3F}" type="parTrans" cxnId="{A0749ABF-8625-4466-A17F-DE70AE127A25}">
      <dgm:prSet/>
      <dgm:spPr/>
      <dgm:t>
        <a:bodyPr/>
        <a:lstStyle/>
        <a:p>
          <a:endParaRPr lang="en-US"/>
        </a:p>
      </dgm:t>
    </dgm:pt>
    <dgm:pt modelId="{E0029A4D-54A1-40AB-8FDF-7C19F4EF3AF0}" type="sibTrans" cxnId="{A0749ABF-8625-4466-A17F-DE70AE127A25}">
      <dgm:prSet/>
      <dgm:spPr/>
      <dgm:t>
        <a:bodyPr/>
        <a:lstStyle/>
        <a:p>
          <a:endParaRPr lang="en-US"/>
        </a:p>
      </dgm:t>
    </dgm:pt>
    <dgm:pt modelId="{B6B9B555-198F-4903-9623-C3AE43AE0A93}">
      <dgm:prSet/>
      <dgm:spPr/>
      <dgm:t>
        <a:bodyPr/>
        <a:lstStyle/>
        <a:p>
          <a:r>
            <a:rPr lang="en-US" dirty="0" smtClean="0"/>
            <a:t>SLA</a:t>
          </a:r>
          <a:endParaRPr lang="en-US" dirty="0"/>
        </a:p>
      </dgm:t>
    </dgm:pt>
    <dgm:pt modelId="{D8F7ECFA-EFFD-4340-9DB4-CEF0C255BBEC}" type="parTrans" cxnId="{AD09D57F-8E9F-403F-836E-25886CF1D5B4}">
      <dgm:prSet/>
      <dgm:spPr/>
      <dgm:t>
        <a:bodyPr/>
        <a:lstStyle/>
        <a:p>
          <a:endParaRPr lang="en-US"/>
        </a:p>
      </dgm:t>
    </dgm:pt>
    <dgm:pt modelId="{4014A209-C371-4387-BC16-477CF8C1A120}" type="sibTrans" cxnId="{AD09D57F-8E9F-403F-836E-25886CF1D5B4}">
      <dgm:prSet/>
      <dgm:spPr/>
      <dgm:t>
        <a:bodyPr/>
        <a:lstStyle/>
        <a:p>
          <a:endParaRPr lang="en-US"/>
        </a:p>
      </dgm:t>
    </dgm:pt>
    <dgm:pt modelId="{22113EE1-215F-4834-A337-AA7449FCB045}" type="pres">
      <dgm:prSet presAssocID="{7BC5B134-BAEC-45E2-82B5-D63FCB3EC14E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0F1E8297-5A08-4531-9905-55E9A8613B94}" type="pres">
      <dgm:prSet presAssocID="{7F29D636-0A12-4CF0-AD5E-B9C17A84184B}" presName="composite" presStyleCnt="0"/>
      <dgm:spPr/>
    </dgm:pt>
    <dgm:pt modelId="{B0A575E9-74E5-4694-B6EC-1DF0EFFF9280}" type="pres">
      <dgm:prSet presAssocID="{7F29D636-0A12-4CF0-AD5E-B9C17A84184B}" presName="parTx" presStyleLbl="alignNode1" presStyleIdx="0" presStyleCnt="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95E8FE8-3D07-4CBE-9DF7-CB8015200F6F}" type="pres">
      <dgm:prSet presAssocID="{7F29D636-0A12-4CF0-AD5E-B9C17A84184B}" presName="desTx" presStyleLbl="alignAccFollowNode1" presStyleIdx="0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77DACBB-3E0C-4C45-8A58-38B53FF1FD44}" type="pres">
      <dgm:prSet presAssocID="{7DAEB73E-5AAB-422F-942E-5D0EFB2D5135}" presName="space" presStyleCnt="0"/>
      <dgm:spPr/>
    </dgm:pt>
    <dgm:pt modelId="{C3241D40-CBC2-476F-A396-94EA1496592A}" type="pres">
      <dgm:prSet presAssocID="{4E2E505A-08FF-438A-92EB-27D551846204}" presName="composite" presStyleCnt="0"/>
      <dgm:spPr/>
    </dgm:pt>
    <dgm:pt modelId="{775686A9-00C3-4D8C-999E-A784D8B236B0}" type="pres">
      <dgm:prSet presAssocID="{4E2E505A-08FF-438A-92EB-27D551846204}" presName="parTx" presStyleLbl="alignNode1" presStyleIdx="1" presStyleCnt="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81CCEE2-5CE0-44CF-9F35-A2D9712306D2}" type="pres">
      <dgm:prSet presAssocID="{4E2E505A-08FF-438A-92EB-27D551846204}" presName="desTx" presStyleLbl="alignAccFollowNode1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607BB24-FA3D-4277-99FD-85E672B627A5}" type="pres">
      <dgm:prSet presAssocID="{45A36510-4257-41C4-85CC-8D860B98BA5D}" presName="space" presStyleCnt="0"/>
      <dgm:spPr/>
    </dgm:pt>
    <dgm:pt modelId="{9151C143-A367-4200-9E8D-8AA37EE67AD5}" type="pres">
      <dgm:prSet presAssocID="{7C4C7B69-8475-43C6-A21B-B2128EAED00E}" presName="composite" presStyleCnt="0"/>
      <dgm:spPr/>
    </dgm:pt>
    <dgm:pt modelId="{D02829F3-E711-4EC5-AC16-EA0BB7B47EC2}" type="pres">
      <dgm:prSet presAssocID="{7C4C7B69-8475-43C6-A21B-B2128EAED00E}" presName="parTx" presStyleLbl="alignNode1" presStyleIdx="2" presStyleCnt="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2BC5E71-A8B9-4F88-A844-CE5F1BEAE68E}" type="pres">
      <dgm:prSet presAssocID="{7C4C7B69-8475-43C6-A21B-B2128EAED00E}" presName="desTx" presStyleLbl="alignAccFollowNode1" presStyleIdx="2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129AFEE-0FED-4C28-8E3F-973EA51C1B0D}" type="pres">
      <dgm:prSet presAssocID="{BC9EC58C-1A38-40B0-B9F4-E4D69C3BD7FA}" presName="space" presStyleCnt="0"/>
      <dgm:spPr/>
    </dgm:pt>
    <dgm:pt modelId="{9854843D-A300-4AFB-BC26-3EECA7B88EA3}" type="pres">
      <dgm:prSet presAssocID="{DBD828DC-9605-4B68-B60C-D3A79446D897}" presName="composite" presStyleCnt="0"/>
      <dgm:spPr/>
    </dgm:pt>
    <dgm:pt modelId="{E3DD35EB-B222-4C84-B87D-F8CF756A8E23}" type="pres">
      <dgm:prSet presAssocID="{DBD828DC-9605-4B68-B60C-D3A79446D897}" presName="parTx" presStyleLbl="alignNode1" presStyleIdx="3" presStyleCnt="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6B0D161-C27E-4091-86ED-E0E192EF630F}" type="pres">
      <dgm:prSet presAssocID="{DBD828DC-9605-4B68-B60C-D3A79446D897}" presName="desTx" presStyleLbl="alignAccFollowNode1" presStyleIdx="3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3FD474D-F721-4800-BCD4-163775EF1F34}" type="pres">
      <dgm:prSet presAssocID="{8D68FB1F-5796-46D0-BCA6-0C4DF654F7D7}" presName="space" presStyleCnt="0"/>
      <dgm:spPr/>
    </dgm:pt>
    <dgm:pt modelId="{046D6B2D-D0A7-49DE-8588-966028E6F598}" type="pres">
      <dgm:prSet presAssocID="{E2B39182-E314-4D50-BDB9-5AD50A8F81FA}" presName="composite" presStyleCnt="0"/>
      <dgm:spPr/>
    </dgm:pt>
    <dgm:pt modelId="{165574D6-26AD-4A02-B782-5DA984014D3B}" type="pres">
      <dgm:prSet presAssocID="{E2B39182-E314-4D50-BDB9-5AD50A8F81FA}" presName="parTx" presStyleLbl="alignNode1" presStyleIdx="4" presStyleCnt="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8F79E23-D954-46C2-B7A6-A0CB6EA0BFDF}" type="pres">
      <dgm:prSet presAssocID="{E2B39182-E314-4D50-BDB9-5AD50A8F81FA}" presName="desTx" presStyleLbl="alignAccFollowNode1" presStyleIdx="4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449DA161-32B9-4E3F-95D1-CC050E19F41B}" type="presOf" srcId="{7E32BD8B-6997-45D8-8355-D9FB06D8B076}" destId="{081CCEE2-5CE0-44CF-9F35-A2D9712306D2}" srcOrd="0" destOrd="0" presId="urn:microsoft.com/office/officeart/2005/8/layout/hList1"/>
    <dgm:cxn modelId="{D6A03F1A-E7E7-4BED-8FF8-E07D52B98CFE}" type="presOf" srcId="{F3113BF8-576E-4228-98EA-85DCBA8837EA}" destId="{A95E8FE8-3D07-4CBE-9DF7-CB8015200F6F}" srcOrd="0" destOrd="0" presId="urn:microsoft.com/office/officeart/2005/8/layout/hList1"/>
    <dgm:cxn modelId="{6F65833C-8A39-42AB-B0FE-76FBFE6003BE}" srcId="{7BC5B134-BAEC-45E2-82B5-D63FCB3EC14E}" destId="{E2B39182-E314-4D50-BDB9-5AD50A8F81FA}" srcOrd="4" destOrd="0" parTransId="{71ABF15C-0CA1-4907-8E21-5E6095712236}" sibTransId="{F82C27C8-4A24-40F6-BD73-FEDB925A2A02}"/>
    <dgm:cxn modelId="{849768D1-D176-42B2-B873-00D8CB4EF581}" type="presOf" srcId="{7F29D636-0A12-4CF0-AD5E-B9C17A84184B}" destId="{B0A575E9-74E5-4694-B6EC-1DF0EFFF9280}" srcOrd="0" destOrd="0" presId="urn:microsoft.com/office/officeart/2005/8/layout/hList1"/>
    <dgm:cxn modelId="{CA95E0E2-5979-4AA7-A669-372560618F80}" type="presOf" srcId="{14AB5865-1C6A-4490-9400-807AA8F831D6}" destId="{02BC5E71-A8B9-4F88-A844-CE5F1BEAE68E}" srcOrd="0" destOrd="0" presId="urn:microsoft.com/office/officeart/2005/8/layout/hList1"/>
    <dgm:cxn modelId="{88FA783A-F351-4D22-9356-161C0223ED4B}" srcId="{7BC5B134-BAEC-45E2-82B5-D63FCB3EC14E}" destId="{7C4C7B69-8475-43C6-A21B-B2128EAED00E}" srcOrd="2" destOrd="0" parTransId="{9A10CB72-CE96-437A-9D80-146C58D734CB}" sibTransId="{BC9EC58C-1A38-40B0-B9F4-E4D69C3BD7FA}"/>
    <dgm:cxn modelId="{8677293B-AAF5-4968-ACEB-FA1D5775C4C3}" srcId="{7C4C7B69-8475-43C6-A21B-B2128EAED00E}" destId="{73E63F21-FCA7-435C-A40D-C7B5B889B8C3}" srcOrd="1" destOrd="0" parTransId="{E09E9441-7437-47D5-80BE-D25517299B25}" sibTransId="{622D3CE1-6019-403C-B50F-8335841C4ABD}"/>
    <dgm:cxn modelId="{618C5CEB-ED6E-450E-8535-F81B58D574FC}" type="presOf" srcId="{E2B616D3-9207-48F3-853E-F7DCADFA8930}" destId="{081CCEE2-5CE0-44CF-9F35-A2D9712306D2}" srcOrd="0" destOrd="1" presId="urn:microsoft.com/office/officeart/2005/8/layout/hList1"/>
    <dgm:cxn modelId="{53429A1B-CE29-4B42-BEDC-25F2FE263E9D}" srcId="{7BC5B134-BAEC-45E2-82B5-D63FCB3EC14E}" destId="{DBD828DC-9605-4B68-B60C-D3A79446D897}" srcOrd="3" destOrd="0" parTransId="{76738C86-891C-4826-8645-31083CFA4C06}" sibTransId="{8D68FB1F-5796-46D0-BCA6-0C4DF654F7D7}"/>
    <dgm:cxn modelId="{3FF53A15-C594-47DC-835C-0A7A93B6FF26}" type="presOf" srcId="{05CD8035-73AA-4B10-AD7C-864601A819B6}" destId="{02BC5E71-A8B9-4F88-A844-CE5F1BEAE68E}" srcOrd="0" destOrd="2" presId="urn:microsoft.com/office/officeart/2005/8/layout/hList1"/>
    <dgm:cxn modelId="{0F8E2074-5A36-4F50-B983-B0E578450B43}" srcId="{DBD828DC-9605-4B68-B60C-D3A79446D897}" destId="{1F8927C7-DEA0-42C0-8B1D-FFC68FC23CD5}" srcOrd="0" destOrd="0" parTransId="{6FBE6B5E-B806-4031-B35F-B9EB58432A44}" sibTransId="{69C9D6BA-4E4C-446D-B130-0BD086A5B9A7}"/>
    <dgm:cxn modelId="{55FA8FBD-2F62-4BAE-8F8B-4E7D181BE7CA}" srcId="{4E2E505A-08FF-438A-92EB-27D551846204}" destId="{E2B616D3-9207-48F3-853E-F7DCADFA8930}" srcOrd="1" destOrd="0" parTransId="{14EA367C-897B-4173-9890-6392671BB2A9}" sibTransId="{2D6586D6-C8D8-406A-A2EC-5BD7B6CBD7B0}"/>
    <dgm:cxn modelId="{A72657BA-9EDD-4796-810F-91CA76C2FC0E}" type="presOf" srcId="{54CAA7D2-0BD8-4230-8BED-2D39A3738345}" destId="{76B0D161-C27E-4091-86ED-E0E192EF630F}" srcOrd="0" destOrd="1" presId="urn:microsoft.com/office/officeart/2005/8/layout/hList1"/>
    <dgm:cxn modelId="{C2B7F4A9-FB60-46A4-B7DA-25930482F4F5}" srcId="{7C4C7B69-8475-43C6-A21B-B2128EAED00E}" destId="{05CD8035-73AA-4B10-AD7C-864601A819B6}" srcOrd="2" destOrd="0" parTransId="{7E7ED53C-B191-4607-B68D-3AFCABFBDC93}" sibTransId="{5D237FA3-B7D6-4A22-83C9-3B00D17DC164}"/>
    <dgm:cxn modelId="{EC81D7D8-2FDB-43F1-86C1-BD21EE7E87A6}" srcId="{7BC5B134-BAEC-45E2-82B5-D63FCB3EC14E}" destId="{7F29D636-0A12-4CF0-AD5E-B9C17A84184B}" srcOrd="0" destOrd="0" parTransId="{53947E7E-8546-47FC-8AE4-35C2CA9A1D0F}" sibTransId="{7DAEB73E-5AAB-422F-942E-5D0EFB2D5135}"/>
    <dgm:cxn modelId="{AD09D57F-8E9F-403F-836E-25886CF1D5B4}" srcId="{E2B39182-E314-4D50-BDB9-5AD50A8F81FA}" destId="{B6B9B555-198F-4903-9623-C3AE43AE0A93}" srcOrd="0" destOrd="0" parTransId="{D8F7ECFA-EFFD-4340-9DB4-CEF0C255BBEC}" sibTransId="{4014A209-C371-4387-BC16-477CF8C1A120}"/>
    <dgm:cxn modelId="{9EEE6862-86AB-42B8-8257-5B9D608AB437}" srcId="{7C4C7B69-8475-43C6-A21B-B2128EAED00E}" destId="{14AB5865-1C6A-4490-9400-807AA8F831D6}" srcOrd="0" destOrd="0" parTransId="{2D09C820-E5F4-4826-93DE-A66C9537A817}" sibTransId="{F58E0BE4-B8A8-41C1-9855-C786B0199D15}"/>
    <dgm:cxn modelId="{A0749ABF-8625-4466-A17F-DE70AE127A25}" srcId="{DBD828DC-9605-4B68-B60C-D3A79446D897}" destId="{54CAA7D2-0BD8-4230-8BED-2D39A3738345}" srcOrd="1" destOrd="0" parTransId="{6B98AB5F-E98A-4288-9EA9-8F800BA77C3F}" sibTransId="{E0029A4D-54A1-40AB-8FDF-7C19F4EF3AF0}"/>
    <dgm:cxn modelId="{CAB110F0-36C4-4DE2-8480-DE64A24EE38D}" type="presOf" srcId="{73E63F21-FCA7-435C-A40D-C7B5B889B8C3}" destId="{02BC5E71-A8B9-4F88-A844-CE5F1BEAE68E}" srcOrd="0" destOrd="1" presId="urn:microsoft.com/office/officeart/2005/8/layout/hList1"/>
    <dgm:cxn modelId="{21DB55D4-AF0B-4089-9C6F-06D54E60AF22}" srcId="{4E2E505A-08FF-438A-92EB-27D551846204}" destId="{7E32BD8B-6997-45D8-8355-D9FB06D8B076}" srcOrd="0" destOrd="0" parTransId="{6AF9B258-DF9B-4DEF-9F0F-554573DBAAF4}" sibTransId="{AF0C6BE4-8603-4B84-8904-C5FDF5B6E8A6}"/>
    <dgm:cxn modelId="{A316998D-394D-4176-A66F-89C989094B2C}" type="presOf" srcId="{7C4C7B69-8475-43C6-A21B-B2128EAED00E}" destId="{D02829F3-E711-4EC5-AC16-EA0BB7B47EC2}" srcOrd="0" destOrd="0" presId="urn:microsoft.com/office/officeart/2005/8/layout/hList1"/>
    <dgm:cxn modelId="{942D9CAF-F876-41DD-8AD4-36E54529F4CF}" srcId="{7F29D636-0A12-4CF0-AD5E-B9C17A84184B}" destId="{F3113BF8-576E-4228-98EA-85DCBA8837EA}" srcOrd="0" destOrd="0" parTransId="{E068524C-7A66-43DB-B3DD-1258A4597ED6}" sibTransId="{010D5697-A0EB-4D2C-BC85-AA2D930462CC}"/>
    <dgm:cxn modelId="{01C5B547-F9DA-4C7A-B7ED-423310B20F97}" type="presOf" srcId="{E2B39182-E314-4D50-BDB9-5AD50A8F81FA}" destId="{165574D6-26AD-4A02-B782-5DA984014D3B}" srcOrd="0" destOrd="0" presId="urn:microsoft.com/office/officeart/2005/8/layout/hList1"/>
    <dgm:cxn modelId="{92F4786E-5294-4090-9BE5-00538BCA6A42}" type="presOf" srcId="{7BC5B134-BAEC-45E2-82B5-D63FCB3EC14E}" destId="{22113EE1-215F-4834-A337-AA7449FCB045}" srcOrd="0" destOrd="0" presId="urn:microsoft.com/office/officeart/2005/8/layout/hList1"/>
    <dgm:cxn modelId="{9704494E-D5B2-474C-B09C-E6676F2EB411}" type="presOf" srcId="{4E2E505A-08FF-438A-92EB-27D551846204}" destId="{775686A9-00C3-4D8C-999E-A784D8B236B0}" srcOrd="0" destOrd="0" presId="urn:microsoft.com/office/officeart/2005/8/layout/hList1"/>
    <dgm:cxn modelId="{CCF683B0-0599-4A71-AB0E-B0E2FEE72285}" type="presOf" srcId="{1F8927C7-DEA0-42C0-8B1D-FFC68FC23CD5}" destId="{76B0D161-C27E-4091-86ED-E0E192EF630F}" srcOrd="0" destOrd="0" presId="urn:microsoft.com/office/officeart/2005/8/layout/hList1"/>
    <dgm:cxn modelId="{9FA8F4E1-AD74-4C08-B77B-D04DFEDF48B7}" srcId="{7BC5B134-BAEC-45E2-82B5-D63FCB3EC14E}" destId="{4E2E505A-08FF-438A-92EB-27D551846204}" srcOrd="1" destOrd="0" parTransId="{06F47D83-FA4B-4F35-8387-36CED365C0E9}" sibTransId="{45A36510-4257-41C4-85CC-8D860B98BA5D}"/>
    <dgm:cxn modelId="{A368B538-A272-47AF-94BE-77A175185AB4}" type="presOf" srcId="{DBD828DC-9605-4B68-B60C-D3A79446D897}" destId="{E3DD35EB-B222-4C84-B87D-F8CF756A8E23}" srcOrd="0" destOrd="0" presId="urn:microsoft.com/office/officeart/2005/8/layout/hList1"/>
    <dgm:cxn modelId="{D5C9D06B-F73F-4347-8838-1906FBF9DF09}" type="presOf" srcId="{B6B9B555-198F-4903-9623-C3AE43AE0A93}" destId="{88F79E23-D954-46C2-B7A6-A0CB6EA0BFDF}" srcOrd="0" destOrd="0" presId="urn:microsoft.com/office/officeart/2005/8/layout/hList1"/>
    <dgm:cxn modelId="{88194B01-33B8-4D4A-BE0A-27E01DB6CD02}" type="presParOf" srcId="{22113EE1-215F-4834-A337-AA7449FCB045}" destId="{0F1E8297-5A08-4531-9905-55E9A8613B94}" srcOrd="0" destOrd="0" presId="urn:microsoft.com/office/officeart/2005/8/layout/hList1"/>
    <dgm:cxn modelId="{59E44A63-52A7-4600-9383-8DCB1D9A00BC}" type="presParOf" srcId="{0F1E8297-5A08-4531-9905-55E9A8613B94}" destId="{B0A575E9-74E5-4694-B6EC-1DF0EFFF9280}" srcOrd="0" destOrd="0" presId="urn:microsoft.com/office/officeart/2005/8/layout/hList1"/>
    <dgm:cxn modelId="{76FB1231-A680-439F-9FAF-FFD500D2936D}" type="presParOf" srcId="{0F1E8297-5A08-4531-9905-55E9A8613B94}" destId="{A95E8FE8-3D07-4CBE-9DF7-CB8015200F6F}" srcOrd="1" destOrd="0" presId="urn:microsoft.com/office/officeart/2005/8/layout/hList1"/>
    <dgm:cxn modelId="{F01E168B-30D3-4E36-A083-4334442FD36F}" type="presParOf" srcId="{22113EE1-215F-4834-A337-AA7449FCB045}" destId="{077DACBB-3E0C-4C45-8A58-38B53FF1FD44}" srcOrd="1" destOrd="0" presId="urn:microsoft.com/office/officeart/2005/8/layout/hList1"/>
    <dgm:cxn modelId="{88F8FC05-0875-4C74-BF8C-F9328BBF830B}" type="presParOf" srcId="{22113EE1-215F-4834-A337-AA7449FCB045}" destId="{C3241D40-CBC2-476F-A396-94EA1496592A}" srcOrd="2" destOrd="0" presId="urn:microsoft.com/office/officeart/2005/8/layout/hList1"/>
    <dgm:cxn modelId="{57230CBE-049C-4A82-843D-8BACFBF2D2A0}" type="presParOf" srcId="{C3241D40-CBC2-476F-A396-94EA1496592A}" destId="{775686A9-00C3-4D8C-999E-A784D8B236B0}" srcOrd="0" destOrd="0" presId="urn:microsoft.com/office/officeart/2005/8/layout/hList1"/>
    <dgm:cxn modelId="{89403D70-7D86-480C-9C53-0ED479DAD44D}" type="presParOf" srcId="{C3241D40-CBC2-476F-A396-94EA1496592A}" destId="{081CCEE2-5CE0-44CF-9F35-A2D9712306D2}" srcOrd="1" destOrd="0" presId="urn:microsoft.com/office/officeart/2005/8/layout/hList1"/>
    <dgm:cxn modelId="{7F73D6A0-029C-414C-8A60-A0C7C7BD9D4F}" type="presParOf" srcId="{22113EE1-215F-4834-A337-AA7449FCB045}" destId="{C607BB24-FA3D-4277-99FD-85E672B627A5}" srcOrd="3" destOrd="0" presId="urn:microsoft.com/office/officeart/2005/8/layout/hList1"/>
    <dgm:cxn modelId="{4D3D35F1-F546-4A12-B550-C178C24438B9}" type="presParOf" srcId="{22113EE1-215F-4834-A337-AA7449FCB045}" destId="{9151C143-A367-4200-9E8D-8AA37EE67AD5}" srcOrd="4" destOrd="0" presId="urn:microsoft.com/office/officeart/2005/8/layout/hList1"/>
    <dgm:cxn modelId="{3DD54F3E-6AED-4C0B-90B4-76008C0B3F55}" type="presParOf" srcId="{9151C143-A367-4200-9E8D-8AA37EE67AD5}" destId="{D02829F3-E711-4EC5-AC16-EA0BB7B47EC2}" srcOrd="0" destOrd="0" presId="urn:microsoft.com/office/officeart/2005/8/layout/hList1"/>
    <dgm:cxn modelId="{7641731C-557C-4FDE-81C7-E40C11557698}" type="presParOf" srcId="{9151C143-A367-4200-9E8D-8AA37EE67AD5}" destId="{02BC5E71-A8B9-4F88-A844-CE5F1BEAE68E}" srcOrd="1" destOrd="0" presId="urn:microsoft.com/office/officeart/2005/8/layout/hList1"/>
    <dgm:cxn modelId="{7E0AF8D1-BCAB-4F50-9D72-7A927D14C0DE}" type="presParOf" srcId="{22113EE1-215F-4834-A337-AA7449FCB045}" destId="{C129AFEE-0FED-4C28-8E3F-973EA51C1B0D}" srcOrd="5" destOrd="0" presId="urn:microsoft.com/office/officeart/2005/8/layout/hList1"/>
    <dgm:cxn modelId="{0E318F1A-63FF-4CD8-AEB4-C8F4FF0BC898}" type="presParOf" srcId="{22113EE1-215F-4834-A337-AA7449FCB045}" destId="{9854843D-A300-4AFB-BC26-3EECA7B88EA3}" srcOrd="6" destOrd="0" presId="urn:microsoft.com/office/officeart/2005/8/layout/hList1"/>
    <dgm:cxn modelId="{11F0EE09-93EC-4D02-98B3-A031EC52E3DE}" type="presParOf" srcId="{9854843D-A300-4AFB-BC26-3EECA7B88EA3}" destId="{E3DD35EB-B222-4C84-B87D-F8CF756A8E23}" srcOrd="0" destOrd="0" presId="urn:microsoft.com/office/officeart/2005/8/layout/hList1"/>
    <dgm:cxn modelId="{E346535B-8E9F-4EF7-8DD4-1FEA8A902B7F}" type="presParOf" srcId="{9854843D-A300-4AFB-BC26-3EECA7B88EA3}" destId="{76B0D161-C27E-4091-86ED-E0E192EF630F}" srcOrd="1" destOrd="0" presId="urn:microsoft.com/office/officeart/2005/8/layout/hList1"/>
    <dgm:cxn modelId="{0DDA42C5-8DB0-4A41-834D-C7705BFB4E56}" type="presParOf" srcId="{22113EE1-215F-4834-A337-AA7449FCB045}" destId="{33FD474D-F721-4800-BCD4-163775EF1F34}" srcOrd="7" destOrd="0" presId="urn:microsoft.com/office/officeart/2005/8/layout/hList1"/>
    <dgm:cxn modelId="{F4E378AB-0EC5-45ED-8F89-9059198A5ED4}" type="presParOf" srcId="{22113EE1-215F-4834-A337-AA7449FCB045}" destId="{046D6B2D-D0A7-49DE-8588-966028E6F598}" srcOrd="8" destOrd="0" presId="urn:microsoft.com/office/officeart/2005/8/layout/hList1"/>
    <dgm:cxn modelId="{816497B2-2DF6-4C44-A362-4A0A4DBEE363}" type="presParOf" srcId="{046D6B2D-D0A7-49DE-8588-966028E6F598}" destId="{165574D6-26AD-4A02-B782-5DA984014D3B}" srcOrd="0" destOrd="0" presId="urn:microsoft.com/office/officeart/2005/8/layout/hList1"/>
    <dgm:cxn modelId="{B675A107-457B-426D-960C-57EA8E12B7FC}" type="presParOf" srcId="{046D6B2D-D0A7-49DE-8588-966028E6F598}" destId="{88F79E23-D954-46C2-B7A6-A0CB6EA0BFDF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D4F49BC-ECF4-4600-AA28-7B58692DE25C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D6E2CA4D-24D4-45C5-8652-B08462C83155}">
      <dgm:prSet phldrT="[Text]"/>
      <dgm:spPr/>
      <dgm:t>
        <a:bodyPr/>
        <a:lstStyle/>
        <a:p>
          <a:r>
            <a:rPr lang="en-US" dirty="0" smtClean="0"/>
            <a:t>First draft published</a:t>
          </a:r>
          <a:endParaRPr lang="en-US" dirty="0"/>
        </a:p>
      </dgm:t>
    </dgm:pt>
    <dgm:pt modelId="{9725EEDC-2CE5-4AAA-950A-88CDA14DC0FD}" type="parTrans" cxnId="{D65E9294-970C-4299-91EE-67C8D08339E0}">
      <dgm:prSet/>
      <dgm:spPr/>
      <dgm:t>
        <a:bodyPr/>
        <a:lstStyle/>
        <a:p>
          <a:endParaRPr lang="en-US"/>
        </a:p>
      </dgm:t>
    </dgm:pt>
    <dgm:pt modelId="{1AFA75EB-C121-4B5F-9A87-602176CB2A2F}" type="sibTrans" cxnId="{D65E9294-970C-4299-91EE-67C8D08339E0}">
      <dgm:prSet/>
      <dgm:spPr/>
      <dgm:t>
        <a:bodyPr/>
        <a:lstStyle/>
        <a:p>
          <a:endParaRPr lang="en-US"/>
        </a:p>
      </dgm:t>
    </dgm:pt>
    <dgm:pt modelId="{B7EFE7BE-B527-4EBD-8EE0-29B3D8FD8BF3}">
      <dgm:prSet phldrT="[Text]"/>
      <dgm:spPr/>
      <dgm:t>
        <a:bodyPr/>
        <a:lstStyle/>
        <a:p>
          <a:r>
            <a:rPr lang="en-US" dirty="0" smtClean="0"/>
            <a:t>19 December 2014</a:t>
          </a:r>
          <a:endParaRPr lang="en-US" dirty="0"/>
        </a:p>
      </dgm:t>
    </dgm:pt>
    <dgm:pt modelId="{FAF725C5-0547-47D7-9C94-797B4AFCC46C}" type="parTrans" cxnId="{C1393767-EFE7-48B8-8902-BE864F2CB5F5}">
      <dgm:prSet/>
      <dgm:spPr/>
      <dgm:t>
        <a:bodyPr/>
        <a:lstStyle/>
        <a:p>
          <a:endParaRPr lang="en-US"/>
        </a:p>
      </dgm:t>
    </dgm:pt>
    <dgm:pt modelId="{542375F5-90B2-4E97-A448-DCFEAD13412D}" type="sibTrans" cxnId="{C1393767-EFE7-48B8-8902-BE864F2CB5F5}">
      <dgm:prSet/>
      <dgm:spPr/>
      <dgm:t>
        <a:bodyPr/>
        <a:lstStyle/>
        <a:p>
          <a:endParaRPr lang="en-US"/>
        </a:p>
      </dgm:t>
    </dgm:pt>
    <dgm:pt modelId="{9DF5A051-EC52-4A5D-8997-4404FF98C448}">
      <dgm:prSet phldrT="[Text]"/>
      <dgm:spPr/>
      <dgm:t>
        <a:bodyPr/>
        <a:lstStyle/>
        <a:p>
          <a:r>
            <a:rPr lang="en-US" dirty="0" smtClean="0"/>
            <a:t>First draft comments close</a:t>
          </a:r>
          <a:endParaRPr lang="en-US" dirty="0"/>
        </a:p>
      </dgm:t>
    </dgm:pt>
    <dgm:pt modelId="{8E022674-00B2-495F-A6D7-1D7D3B3CD49B}" type="parTrans" cxnId="{8936EBBA-8CD7-492C-8CF6-767475D14AE4}">
      <dgm:prSet/>
      <dgm:spPr/>
      <dgm:t>
        <a:bodyPr/>
        <a:lstStyle/>
        <a:p>
          <a:endParaRPr lang="en-US"/>
        </a:p>
      </dgm:t>
    </dgm:pt>
    <dgm:pt modelId="{16B0F671-6577-4629-A3C8-5105AAF96F68}" type="sibTrans" cxnId="{8936EBBA-8CD7-492C-8CF6-767475D14AE4}">
      <dgm:prSet/>
      <dgm:spPr/>
      <dgm:t>
        <a:bodyPr/>
        <a:lstStyle/>
        <a:p>
          <a:endParaRPr lang="en-US"/>
        </a:p>
      </dgm:t>
    </dgm:pt>
    <dgm:pt modelId="{DF3805F5-D841-4D18-AE37-D87733528FC0}">
      <dgm:prSet phldrT="[Text]"/>
      <dgm:spPr/>
      <dgm:t>
        <a:bodyPr/>
        <a:lstStyle/>
        <a:p>
          <a:r>
            <a:rPr lang="en-US" dirty="0" smtClean="0"/>
            <a:t>5 January 2015</a:t>
          </a:r>
          <a:endParaRPr lang="en-US" dirty="0"/>
        </a:p>
      </dgm:t>
    </dgm:pt>
    <dgm:pt modelId="{0E5BB4AC-96D9-41D6-B88F-15AF4982B6F3}" type="parTrans" cxnId="{0FB21539-8CBC-4786-B1F6-2B6C85F7F2BD}">
      <dgm:prSet/>
      <dgm:spPr/>
      <dgm:t>
        <a:bodyPr/>
        <a:lstStyle/>
        <a:p>
          <a:endParaRPr lang="en-US"/>
        </a:p>
      </dgm:t>
    </dgm:pt>
    <dgm:pt modelId="{57DEE4B7-4299-47DE-91E8-6CCDA41C308A}" type="sibTrans" cxnId="{0FB21539-8CBC-4786-B1F6-2B6C85F7F2BD}">
      <dgm:prSet/>
      <dgm:spPr/>
      <dgm:t>
        <a:bodyPr/>
        <a:lstStyle/>
        <a:p>
          <a:endParaRPr lang="en-US"/>
        </a:p>
      </dgm:t>
    </dgm:pt>
    <dgm:pt modelId="{92B282FD-40E0-4314-A24B-2CE60B214CAA}">
      <dgm:prSet phldrT="[Text]"/>
      <dgm:spPr/>
      <dgm:t>
        <a:bodyPr/>
        <a:lstStyle/>
        <a:p>
          <a:r>
            <a:rPr lang="en-US" dirty="0" smtClean="0"/>
            <a:t>Second draft published</a:t>
          </a:r>
          <a:endParaRPr lang="en-US" dirty="0"/>
        </a:p>
      </dgm:t>
    </dgm:pt>
    <dgm:pt modelId="{99DAAD4F-7541-41FC-BCB2-D5E088A5889D}" type="parTrans" cxnId="{B9547EDA-DCAD-43B0-A5E8-2A824419FE59}">
      <dgm:prSet/>
      <dgm:spPr/>
      <dgm:t>
        <a:bodyPr/>
        <a:lstStyle/>
        <a:p>
          <a:endParaRPr lang="en-US"/>
        </a:p>
      </dgm:t>
    </dgm:pt>
    <dgm:pt modelId="{5A9B2C3A-9040-4C40-8336-12AA1BCE93E3}" type="sibTrans" cxnId="{B9547EDA-DCAD-43B0-A5E8-2A824419FE59}">
      <dgm:prSet/>
      <dgm:spPr/>
      <dgm:t>
        <a:bodyPr/>
        <a:lstStyle/>
        <a:p>
          <a:endParaRPr lang="en-US"/>
        </a:p>
      </dgm:t>
    </dgm:pt>
    <dgm:pt modelId="{C72AA005-0190-4A5C-820E-24087DC06E5A}">
      <dgm:prSet phldrT="[Text]"/>
      <dgm:spPr/>
      <dgm:t>
        <a:bodyPr/>
        <a:lstStyle/>
        <a:p>
          <a:r>
            <a:rPr lang="en-US" dirty="0" smtClean="0"/>
            <a:t>8 January 2015</a:t>
          </a:r>
          <a:endParaRPr lang="en-US" dirty="0"/>
        </a:p>
      </dgm:t>
    </dgm:pt>
    <dgm:pt modelId="{FFF65278-A73A-48FA-94BA-73BFCFB9AEB4}" type="parTrans" cxnId="{DFA7901F-A052-4C5D-AA26-DB9CE9134A4E}">
      <dgm:prSet/>
      <dgm:spPr/>
      <dgm:t>
        <a:bodyPr/>
        <a:lstStyle/>
        <a:p>
          <a:endParaRPr lang="en-US"/>
        </a:p>
      </dgm:t>
    </dgm:pt>
    <dgm:pt modelId="{D20A54EC-E44C-4079-A4E9-0C662CEF0E80}" type="sibTrans" cxnId="{DFA7901F-A052-4C5D-AA26-DB9CE9134A4E}">
      <dgm:prSet/>
      <dgm:spPr/>
      <dgm:t>
        <a:bodyPr/>
        <a:lstStyle/>
        <a:p>
          <a:endParaRPr lang="en-US"/>
        </a:p>
      </dgm:t>
    </dgm:pt>
    <dgm:pt modelId="{03C2DCAB-D933-48EC-8EFD-CD09B012147A}">
      <dgm:prSet phldrT="[Text]"/>
      <dgm:spPr/>
      <dgm:t>
        <a:bodyPr/>
        <a:lstStyle/>
        <a:p>
          <a:r>
            <a:rPr lang="en-US" dirty="0" smtClean="0"/>
            <a:t>Final proposal to be sent to ICG</a:t>
          </a:r>
          <a:endParaRPr lang="en-US" dirty="0"/>
        </a:p>
      </dgm:t>
    </dgm:pt>
    <dgm:pt modelId="{AFAB9015-B781-4085-B8E2-DE101EC60490}" type="parTrans" cxnId="{E2F61C30-6DC2-4F2E-A50D-F99278E1C736}">
      <dgm:prSet/>
      <dgm:spPr/>
      <dgm:t>
        <a:bodyPr/>
        <a:lstStyle/>
        <a:p>
          <a:endParaRPr lang="en-US"/>
        </a:p>
      </dgm:t>
    </dgm:pt>
    <dgm:pt modelId="{5CABC01C-C9FB-43FD-B1C3-558EC31D22CA}" type="sibTrans" cxnId="{E2F61C30-6DC2-4F2E-A50D-F99278E1C736}">
      <dgm:prSet/>
      <dgm:spPr/>
      <dgm:t>
        <a:bodyPr/>
        <a:lstStyle/>
        <a:p>
          <a:endParaRPr lang="en-US"/>
        </a:p>
      </dgm:t>
    </dgm:pt>
    <dgm:pt modelId="{90DFE31E-EE9F-4F81-A269-8C1DE4D22A81}">
      <dgm:prSet phldrT="[Text]"/>
      <dgm:spPr/>
      <dgm:t>
        <a:bodyPr/>
        <a:lstStyle/>
        <a:p>
          <a:r>
            <a:rPr lang="en-US" dirty="0" smtClean="0"/>
            <a:t>Second draft comments close</a:t>
          </a:r>
          <a:endParaRPr lang="en-US" dirty="0"/>
        </a:p>
      </dgm:t>
    </dgm:pt>
    <dgm:pt modelId="{B3324882-604B-423F-BF83-EC324FDD92D6}" type="parTrans" cxnId="{17EA9D07-D8F5-4053-A670-FFB0946A13EC}">
      <dgm:prSet/>
      <dgm:spPr/>
      <dgm:t>
        <a:bodyPr/>
        <a:lstStyle/>
        <a:p>
          <a:endParaRPr lang="en-US"/>
        </a:p>
      </dgm:t>
    </dgm:pt>
    <dgm:pt modelId="{C79F99EB-4936-4E7E-8413-9D5E4EBD3C06}" type="sibTrans" cxnId="{17EA9D07-D8F5-4053-A670-FFB0946A13EC}">
      <dgm:prSet/>
      <dgm:spPr/>
      <dgm:t>
        <a:bodyPr/>
        <a:lstStyle/>
        <a:p>
          <a:endParaRPr lang="en-US"/>
        </a:p>
      </dgm:t>
    </dgm:pt>
    <dgm:pt modelId="{4F64634D-1CFA-4252-8A7C-79D73EC60422}">
      <dgm:prSet phldrT="[Text]"/>
      <dgm:spPr/>
      <dgm:t>
        <a:bodyPr/>
        <a:lstStyle/>
        <a:p>
          <a:r>
            <a:rPr lang="en-US" dirty="0" smtClean="0"/>
            <a:t>12 January 2015</a:t>
          </a:r>
          <a:endParaRPr lang="en-US" dirty="0"/>
        </a:p>
      </dgm:t>
    </dgm:pt>
    <dgm:pt modelId="{ADDCA88C-C1C7-4ED7-92E0-B27B8370B7DB}" type="parTrans" cxnId="{0C616A25-2135-4B3A-ACE2-94B4A1F340F0}">
      <dgm:prSet/>
      <dgm:spPr/>
    </dgm:pt>
    <dgm:pt modelId="{FDC4C53B-EA9E-45CE-920E-033AB4DAB69D}" type="sibTrans" cxnId="{0C616A25-2135-4B3A-ACE2-94B4A1F340F0}">
      <dgm:prSet/>
      <dgm:spPr/>
    </dgm:pt>
    <dgm:pt modelId="{D6C5B59C-B9E9-4D87-BD09-B31FD7A8B7E1}">
      <dgm:prSet phldrT="[Text]"/>
      <dgm:spPr/>
      <dgm:t>
        <a:bodyPr/>
        <a:lstStyle/>
        <a:p>
          <a:r>
            <a:rPr lang="en-US" dirty="0" smtClean="0"/>
            <a:t>15 January 2015</a:t>
          </a:r>
          <a:endParaRPr lang="en-US" dirty="0"/>
        </a:p>
      </dgm:t>
    </dgm:pt>
    <dgm:pt modelId="{C0BA84E7-22AB-40D2-84F8-D780A7E0212C}" type="parTrans" cxnId="{75B8F5DE-1E03-4375-BEE9-287D59502584}">
      <dgm:prSet/>
      <dgm:spPr/>
    </dgm:pt>
    <dgm:pt modelId="{13C20977-2E6F-4A30-B429-CDD525F681C2}" type="sibTrans" cxnId="{75B8F5DE-1E03-4375-BEE9-287D59502584}">
      <dgm:prSet/>
      <dgm:spPr/>
    </dgm:pt>
    <dgm:pt modelId="{8CA71915-4DE2-4C9B-B157-7343BC9D9F9B}" type="pres">
      <dgm:prSet presAssocID="{FD4F49BC-ECF4-4600-AA28-7B58692DE25C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EDA4DB5D-6881-49DC-9327-CCDC3C881FCB}" type="pres">
      <dgm:prSet presAssocID="{D6E2CA4D-24D4-45C5-8652-B08462C83155}" presName="linNode" presStyleCnt="0"/>
      <dgm:spPr/>
    </dgm:pt>
    <dgm:pt modelId="{1E86F5AB-0C11-47A2-9479-96DCAE6E0631}" type="pres">
      <dgm:prSet presAssocID="{D6E2CA4D-24D4-45C5-8652-B08462C83155}" presName="parentText" presStyleLbl="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9166A5D-C33B-47B8-8F76-F10E38972B43}" type="pres">
      <dgm:prSet presAssocID="{D6E2CA4D-24D4-45C5-8652-B08462C83155}" presName="descendantText" presStyleLbl="alignAccFollowNode1" presStyleIdx="0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EC51281-EC6A-4370-9C7A-1D8A274535D9}" type="pres">
      <dgm:prSet presAssocID="{1AFA75EB-C121-4B5F-9A87-602176CB2A2F}" presName="sp" presStyleCnt="0"/>
      <dgm:spPr/>
    </dgm:pt>
    <dgm:pt modelId="{CDCE44D5-9F41-456E-80FB-837EB959631D}" type="pres">
      <dgm:prSet presAssocID="{9DF5A051-EC52-4A5D-8997-4404FF98C448}" presName="linNode" presStyleCnt="0"/>
      <dgm:spPr/>
    </dgm:pt>
    <dgm:pt modelId="{8F9DE026-5DEA-4023-BE4E-6DCB28B5D535}" type="pres">
      <dgm:prSet presAssocID="{9DF5A051-EC52-4A5D-8997-4404FF98C448}" presName="parentText" presStyleLbl="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A722B57-21D1-4DD8-8956-8162C5B35EAD}" type="pres">
      <dgm:prSet presAssocID="{9DF5A051-EC52-4A5D-8997-4404FF98C448}" presName="descendantText" presStyleLbl="alignAccFollowNode1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3663B8C-558F-40AD-A1F8-7CDC5F037825}" type="pres">
      <dgm:prSet presAssocID="{16B0F671-6577-4629-A3C8-5105AAF96F68}" presName="sp" presStyleCnt="0"/>
      <dgm:spPr/>
    </dgm:pt>
    <dgm:pt modelId="{B0337C59-AB5A-4368-A744-F1D51039C905}" type="pres">
      <dgm:prSet presAssocID="{92B282FD-40E0-4314-A24B-2CE60B214CAA}" presName="linNode" presStyleCnt="0"/>
      <dgm:spPr/>
    </dgm:pt>
    <dgm:pt modelId="{FE3D2307-75B6-4417-A30B-4D31F6C74A49}" type="pres">
      <dgm:prSet presAssocID="{92B282FD-40E0-4314-A24B-2CE60B214CAA}" presName="parentText" presStyleLbl="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51A9A8F-FE5D-49AF-ABC5-BD1D0D2F02A4}" type="pres">
      <dgm:prSet presAssocID="{92B282FD-40E0-4314-A24B-2CE60B214CAA}" presName="descendantText" presStyleLbl="alignAccFollowNode1" presStyleIdx="2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8EFD480-280E-461A-B70C-104BF32228BB}" type="pres">
      <dgm:prSet presAssocID="{5A9B2C3A-9040-4C40-8336-12AA1BCE93E3}" presName="sp" presStyleCnt="0"/>
      <dgm:spPr/>
    </dgm:pt>
    <dgm:pt modelId="{FDCC6B4E-D084-40DB-8438-A710919D1AAC}" type="pres">
      <dgm:prSet presAssocID="{90DFE31E-EE9F-4F81-A269-8C1DE4D22A81}" presName="linNode" presStyleCnt="0"/>
      <dgm:spPr/>
    </dgm:pt>
    <dgm:pt modelId="{B9E1C43B-E258-4530-9442-1607B8BA0BF9}" type="pres">
      <dgm:prSet presAssocID="{90DFE31E-EE9F-4F81-A269-8C1DE4D22A81}" presName="parentText" presStyleLbl="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0953A02-FC9E-4123-B09F-1CBDECFC616C}" type="pres">
      <dgm:prSet presAssocID="{90DFE31E-EE9F-4F81-A269-8C1DE4D22A81}" presName="descendantText" presStyleLbl="alignAccFollowNode1" presStyleIdx="3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AA3C6A6-EF99-4455-AD47-6F45E8A796D6}" type="pres">
      <dgm:prSet presAssocID="{C79F99EB-4936-4E7E-8413-9D5E4EBD3C06}" presName="sp" presStyleCnt="0"/>
      <dgm:spPr/>
    </dgm:pt>
    <dgm:pt modelId="{4AB1D943-88FF-40B6-A2D4-C58124745CA7}" type="pres">
      <dgm:prSet presAssocID="{03C2DCAB-D933-48EC-8EFD-CD09B012147A}" presName="linNode" presStyleCnt="0"/>
      <dgm:spPr/>
    </dgm:pt>
    <dgm:pt modelId="{DF9BB9D6-A5C3-43B7-8044-F0A92A4F4CB3}" type="pres">
      <dgm:prSet presAssocID="{03C2DCAB-D933-48EC-8EFD-CD09B012147A}" presName="parentText" presStyleLbl="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0E9705-8177-4228-BEFD-2D076D59154E}" type="pres">
      <dgm:prSet presAssocID="{03C2DCAB-D933-48EC-8EFD-CD09B012147A}" presName="descendantText" presStyleLbl="alignAccFollowNode1" presStyleIdx="4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B9547EDA-DCAD-43B0-A5E8-2A824419FE59}" srcId="{FD4F49BC-ECF4-4600-AA28-7B58692DE25C}" destId="{92B282FD-40E0-4314-A24B-2CE60B214CAA}" srcOrd="2" destOrd="0" parTransId="{99DAAD4F-7541-41FC-BCB2-D5E088A5889D}" sibTransId="{5A9B2C3A-9040-4C40-8336-12AA1BCE93E3}"/>
    <dgm:cxn modelId="{2E563B9B-DE4B-4E5F-8A58-E18AB9228735}" type="presOf" srcId="{4F64634D-1CFA-4252-8A7C-79D73EC60422}" destId="{B0953A02-FC9E-4123-B09F-1CBDECFC616C}" srcOrd="0" destOrd="0" presId="urn:microsoft.com/office/officeart/2005/8/layout/vList5"/>
    <dgm:cxn modelId="{0D71D460-CC29-46FD-977A-4706819CC598}" type="presOf" srcId="{C72AA005-0190-4A5C-820E-24087DC06E5A}" destId="{A51A9A8F-FE5D-49AF-ABC5-BD1D0D2F02A4}" srcOrd="0" destOrd="0" presId="urn:microsoft.com/office/officeart/2005/8/layout/vList5"/>
    <dgm:cxn modelId="{8936EBBA-8CD7-492C-8CF6-767475D14AE4}" srcId="{FD4F49BC-ECF4-4600-AA28-7B58692DE25C}" destId="{9DF5A051-EC52-4A5D-8997-4404FF98C448}" srcOrd="1" destOrd="0" parTransId="{8E022674-00B2-495F-A6D7-1D7D3B3CD49B}" sibTransId="{16B0F671-6577-4629-A3C8-5105AAF96F68}"/>
    <dgm:cxn modelId="{347A6AF0-2833-405B-8DE6-7DBEDDEEFDE5}" type="presOf" srcId="{DF3805F5-D841-4D18-AE37-D87733528FC0}" destId="{0A722B57-21D1-4DD8-8956-8162C5B35EAD}" srcOrd="0" destOrd="0" presId="urn:microsoft.com/office/officeart/2005/8/layout/vList5"/>
    <dgm:cxn modelId="{E3C5693E-138A-4EF1-9713-7D31011D8EF8}" type="presOf" srcId="{FD4F49BC-ECF4-4600-AA28-7B58692DE25C}" destId="{8CA71915-4DE2-4C9B-B157-7343BC9D9F9B}" srcOrd="0" destOrd="0" presId="urn:microsoft.com/office/officeart/2005/8/layout/vList5"/>
    <dgm:cxn modelId="{BA58191F-1627-44E0-AE14-CF5110F8E4E8}" type="presOf" srcId="{92B282FD-40E0-4314-A24B-2CE60B214CAA}" destId="{FE3D2307-75B6-4417-A30B-4D31F6C74A49}" srcOrd="0" destOrd="0" presId="urn:microsoft.com/office/officeart/2005/8/layout/vList5"/>
    <dgm:cxn modelId="{52E23ABA-3C64-46DC-92ED-F0CBD01312FD}" type="presOf" srcId="{D6E2CA4D-24D4-45C5-8652-B08462C83155}" destId="{1E86F5AB-0C11-47A2-9479-96DCAE6E0631}" srcOrd="0" destOrd="0" presId="urn:microsoft.com/office/officeart/2005/8/layout/vList5"/>
    <dgm:cxn modelId="{3D6B832A-89FB-4A75-A7FA-D09EA07665AF}" type="presOf" srcId="{D6C5B59C-B9E9-4D87-BD09-B31FD7A8B7E1}" destId="{250E9705-8177-4228-BEFD-2D076D59154E}" srcOrd="0" destOrd="0" presId="urn:microsoft.com/office/officeart/2005/8/layout/vList5"/>
    <dgm:cxn modelId="{0FB21539-8CBC-4786-B1F6-2B6C85F7F2BD}" srcId="{9DF5A051-EC52-4A5D-8997-4404FF98C448}" destId="{DF3805F5-D841-4D18-AE37-D87733528FC0}" srcOrd="0" destOrd="0" parTransId="{0E5BB4AC-96D9-41D6-B88F-15AF4982B6F3}" sibTransId="{57DEE4B7-4299-47DE-91E8-6CCDA41C308A}"/>
    <dgm:cxn modelId="{D65E9294-970C-4299-91EE-67C8D08339E0}" srcId="{FD4F49BC-ECF4-4600-AA28-7B58692DE25C}" destId="{D6E2CA4D-24D4-45C5-8652-B08462C83155}" srcOrd="0" destOrd="0" parTransId="{9725EEDC-2CE5-4AAA-950A-88CDA14DC0FD}" sibTransId="{1AFA75EB-C121-4B5F-9A87-602176CB2A2F}"/>
    <dgm:cxn modelId="{88ABD3AD-3EC1-4778-9D91-C9CF9E4640D2}" type="presOf" srcId="{9DF5A051-EC52-4A5D-8997-4404FF98C448}" destId="{8F9DE026-5DEA-4023-BE4E-6DCB28B5D535}" srcOrd="0" destOrd="0" presId="urn:microsoft.com/office/officeart/2005/8/layout/vList5"/>
    <dgm:cxn modelId="{0C616A25-2135-4B3A-ACE2-94B4A1F340F0}" srcId="{90DFE31E-EE9F-4F81-A269-8C1DE4D22A81}" destId="{4F64634D-1CFA-4252-8A7C-79D73EC60422}" srcOrd="0" destOrd="0" parTransId="{ADDCA88C-C1C7-4ED7-92E0-B27B8370B7DB}" sibTransId="{FDC4C53B-EA9E-45CE-920E-033AB4DAB69D}"/>
    <dgm:cxn modelId="{E2F61C30-6DC2-4F2E-A50D-F99278E1C736}" srcId="{FD4F49BC-ECF4-4600-AA28-7B58692DE25C}" destId="{03C2DCAB-D933-48EC-8EFD-CD09B012147A}" srcOrd="4" destOrd="0" parTransId="{AFAB9015-B781-4085-B8E2-DE101EC60490}" sibTransId="{5CABC01C-C9FB-43FD-B1C3-558EC31D22CA}"/>
    <dgm:cxn modelId="{C1393767-EFE7-48B8-8902-BE864F2CB5F5}" srcId="{D6E2CA4D-24D4-45C5-8652-B08462C83155}" destId="{B7EFE7BE-B527-4EBD-8EE0-29B3D8FD8BF3}" srcOrd="0" destOrd="0" parTransId="{FAF725C5-0547-47D7-9C94-797B4AFCC46C}" sibTransId="{542375F5-90B2-4E97-A448-DCFEAD13412D}"/>
    <dgm:cxn modelId="{75B8F5DE-1E03-4375-BEE9-287D59502584}" srcId="{03C2DCAB-D933-48EC-8EFD-CD09B012147A}" destId="{D6C5B59C-B9E9-4D87-BD09-B31FD7A8B7E1}" srcOrd="0" destOrd="0" parTransId="{C0BA84E7-22AB-40D2-84F8-D780A7E0212C}" sibTransId="{13C20977-2E6F-4A30-B429-CDD525F681C2}"/>
    <dgm:cxn modelId="{17EA9D07-D8F5-4053-A670-FFB0946A13EC}" srcId="{FD4F49BC-ECF4-4600-AA28-7B58692DE25C}" destId="{90DFE31E-EE9F-4F81-A269-8C1DE4D22A81}" srcOrd="3" destOrd="0" parTransId="{B3324882-604B-423F-BF83-EC324FDD92D6}" sibTransId="{C79F99EB-4936-4E7E-8413-9D5E4EBD3C06}"/>
    <dgm:cxn modelId="{DFA7901F-A052-4C5D-AA26-DB9CE9134A4E}" srcId="{92B282FD-40E0-4314-A24B-2CE60B214CAA}" destId="{C72AA005-0190-4A5C-820E-24087DC06E5A}" srcOrd="0" destOrd="0" parTransId="{FFF65278-A73A-48FA-94BA-73BFCFB9AEB4}" sibTransId="{D20A54EC-E44C-4079-A4E9-0C662CEF0E80}"/>
    <dgm:cxn modelId="{8E6714F2-3093-41D9-8A6F-781ADB6FD08C}" type="presOf" srcId="{B7EFE7BE-B527-4EBD-8EE0-29B3D8FD8BF3}" destId="{39166A5D-C33B-47B8-8F76-F10E38972B43}" srcOrd="0" destOrd="0" presId="urn:microsoft.com/office/officeart/2005/8/layout/vList5"/>
    <dgm:cxn modelId="{E773B83F-616F-45A1-B504-F26A7BA27EC1}" type="presOf" srcId="{90DFE31E-EE9F-4F81-A269-8C1DE4D22A81}" destId="{B9E1C43B-E258-4530-9442-1607B8BA0BF9}" srcOrd="0" destOrd="0" presId="urn:microsoft.com/office/officeart/2005/8/layout/vList5"/>
    <dgm:cxn modelId="{886855D1-EF8E-4F00-BE5D-9532926675FB}" type="presOf" srcId="{03C2DCAB-D933-48EC-8EFD-CD09B012147A}" destId="{DF9BB9D6-A5C3-43B7-8044-F0A92A4F4CB3}" srcOrd="0" destOrd="0" presId="urn:microsoft.com/office/officeart/2005/8/layout/vList5"/>
    <dgm:cxn modelId="{464F0B0E-9E58-458B-9B1A-55F8F360CC78}" type="presParOf" srcId="{8CA71915-4DE2-4C9B-B157-7343BC9D9F9B}" destId="{EDA4DB5D-6881-49DC-9327-CCDC3C881FCB}" srcOrd="0" destOrd="0" presId="urn:microsoft.com/office/officeart/2005/8/layout/vList5"/>
    <dgm:cxn modelId="{78723B00-B28E-47A9-8CC6-D034738E0E2C}" type="presParOf" srcId="{EDA4DB5D-6881-49DC-9327-CCDC3C881FCB}" destId="{1E86F5AB-0C11-47A2-9479-96DCAE6E0631}" srcOrd="0" destOrd="0" presId="urn:microsoft.com/office/officeart/2005/8/layout/vList5"/>
    <dgm:cxn modelId="{B259A935-A87C-4F81-B810-6F82981C4A14}" type="presParOf" srcId="{EDA4DB5D-6881-49DC-9327-CCDC3C881FCB}" destId="{39166A5D-C33B-47B8-8F76-F10E38972B43}" srcOrd="1" destOrd="0" presId="urn:microsoft.com/office/officeart/2005/8/layout/vList5"/>
    <dgm:cxn modelId="{454C5ECC-5169-4C1E-8C4F-320C2089DD29}" type="presParOf" srcId="{8CA71915-4DE2-4C9B-B157-7343BC9D9F9B}" destId="{9EC51281-EC6A-4370-9C7A-1D8A274535D9}" srcOrd="1" destOrd="0" presId="urn:microsoft.com/office/officeart/2005/8/layout/vList5"/>
    <dgm:cxn modelId="{7996CB65-C16A-403F-8A88-B13AD2E9F275}" type="presParOf" srcId="{8CA71915-4DE2-4C9B-B157-7343BC9D9F9B}" destId="{CDCE44D5-9F41-456E-80FB-837EB959631D}" srcOrd="2" destOrd="0" presId="urn:microsoft.com/office/officeart/2005/8/layout/vList5"/>
    <dgm:cxn modelId="{8230F7A3-E253-4F7B-BCA2-8910C99DD3ED}" type="presParOf" srcId="{CDCE44D5-9F41-456E-80FB-837EB959631D}" destId="{8F9DE026-5DEA-4023-BE4E-6DCB28B5D535}" srcOrd="0" destOrd="0" presId="urn:microsoft.com/office/officeart/2005/8/layout/vList5"/>
    <dgm:cxn modelId="{8F67E39A-BC50-43E8-9E0D-DAD04E2992A8}" type="presParOf" srcId="{CDCE44D5-9F41-456E-80FB-837EB959631D}" destId="{0A722B57-21D1-4DD8-8956-8162C5B35EAD}" srcOrd="1" destOrd="0" presId="urn:microsoft.com/office/officeart/2005/8/layout/vList5"/>
    <dgm:cxn modelId="{405CC1C8-D576-45D2-9B8B-8CCB4CB142DC}" type="presParOf" srcId="{8CA71915-4DE2-4C9B-B157-7343BC9D9F9B}" destId="{13663B8C-558F-40AD-A1F8-7CDC5F037825}" srcOrd="3" destOrd="0" presId="urn:microsoft.com/office/officeart/2005/8/layout/vList5"/>
    <dgm:cxn modelId="{22F11BD2-CD36-40B9-A343-55119FF048EC}" type="presParOf" srcId="{8CA71915-4DE2-4C9B-B157-7343BC9D9F9B}" destId="{B0337C59-AB5A-4368-A744-F1D51039C905}" srcOrd="4" destOrd="0" presId="urn:microsoft.com/office/officeart/2005/8/layout/vList5"/>
    <dgm:cxn modelId="{F721C73F-C30B-4169-A893-1AD68ACBA62C}" type="presParOf" srcId="{B0337C59-AB5A-4368-A744-F1D51039C905}" destId="{FE3D2307-75B6-4417-A30B-4D31F6C74A49}" srcOrd="0" destOrd="0" presId="urn:microsoft.com/office/officeart/2005/8/layout/vList5"/>
    <dgm:cxn modelId="{8D09E144-1129-437E-AA9E-E1949E6002B8}" type="presParOf" srcId="{B0337C59-AB5A-4368-A744-F1D51039C905}" destId="{A51A9A8F-FE5D-49AF-ABC5-BD1D0D2F02A4}" srcOrd="1" destOrd="0" presId="urn:microsoft.com/office/officeart/2005/8/layout/vList5"/>
    <dgm:cxn modelId="{800371DD-2A6B-4BBD-A9A3-BB05AE4CBEC3}" type="presParOf" srcId="{8CA71915-4DE2-4C9B-B157-7343BC9D9F9B}" destId="{28EFD480-280E-461A-B70C-104BF32228BB}" srcOrd="5" destOrd="0" presId="urn:microsoft.com/office/officeart/2005/8/layout/vList5"/>
    <dgm:cxn modelId="{CCCB5A11-D040-45DD-B7A0-B2C90544CA22}" type="presParOf" srcId="{8CA71915-4DE2-4C9B-B157-7343BC9D9F9B}" destId="{FDCC6B4E-D084-40DB-8438-A710919D1AAC}" srcOrd="6" destOrd="0" presId="urn:microsoft.com/office/officeart/2005/8/layout/vList5"/>
    <dgm:cxn modelId="{2724BE64-A4BD-40B8-97D2-FD4E01437A57}" type="presParOf" srcId="{FDCC6B4E-D084-40DB-8438-A710919D1AAC}" destId="{B9E1C43B-E258-4530-9442-1607B8BA0BF9}" srcOrd="0" destOrd="0" presId="urn:microsoft.com/office/officeart/2005/8/layout/vList5"/>
    <dgm:cxn modelId="{32F14710-BA12-412A-B7A9-69D06464C7EB}" type="presParOf" srcId="{FDCC6B4E-D084-40DB-8438-A710919D1AAC}" destId="{B0953A02-FC9E-4123-B09F-1CBDECFC616C}" srcOrd="1" destOrd="0" presId="urn:microsoft.com/office/officeart/2005/8/layout/vList5"/>
    <dgm:cxn modelId="{A4CE3507-94B1-4B2E-9318-FBB3DB9DE67B}" type="presParOf" srcId="{8CA71915-4DE2-4C9B-B157-7343BC9D9F9B}" destId="{1AA3C6A6-EF99-4455-AD47-6F45E8A796D6}" srcOrd="7" destOrd="0" presId="urn:microsoft.com/office/officeart/2005/8/layout/vList5"/>
    <dgm:cxn modelId="{EE80644E-D304-4615-8C9F-BD7B43DF80CE}" type="presParOf" srcId="{8CA71915-4DE2-4C9B-B157-7343BC9D9F9B}" destId="{4AB1D943-88FF-40B6-A2D4-C58124745CA7}" srcOrd="8" destOrd="0" presId="urn:microsoft.com/office/officeart/2005/8/layout/vList5"/>
    <dgm:cxn modelId="{2BA77744-F4BD-4583-B3FA-357FFBDD75BC}" type="presParOf" srcId="{4AB1D943-88FF-40B6-A2D4-C58124745CA7}" destId="{DF9BB9D6-A5C3-43B7-8044-F0A92A4F4CB3}" srcOrd="0" destOrd="0" presId="urn:microsoft.com/office/officeart/2005/8/layout/vList5"/>
    <dgm:cxn modelId="{01360A04-4FFF-4B38-A4C4-B9AD59723198}" type="presParOf" srcId="{4AB1D943-88FF-40B6-A2D4-C58124745CA7}" destId="{250E9705-8177-4228-BEFD-2D076D59154E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52D07C6-DA28-40A8-9A89-E663C48590ED}">
      <dsp:nvSpPr>
        <dsp:cNvPr id="0" name=""/>
        <dsp:cNvSpPr/>
      </dsp:nvSpPr>
      <dsp:spPr>
        <a:xfrm>
          <a:off x="1045410" y="1859114"/>
          <a:ext cx="1615468" cy="807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1778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000" kern="1200" dirty="0" smtClean="0"/>
            <a:t>CRISP</a:t>
          </a:r>
          <a:endParaRPr lang="en-US" sz="4000" kern="1200" dirty="0"/>
        </a:p>
      </dsp:txBody>
      <dsp:txXfrm>
        <a:off x="1069068" y="1882772"/>
        <a:ext cx="1568152" cy="760418"/>
      </dsp:txXfrm>
    </dsp:sp>
    <dsp:sp modelId="{42466DEA-1DAC-4144-A457-BCE260A4C6AC}">
      <dsp:nvSpPr>
        <dsp:cNvPr id="0" name=""/>
        <dsp:cNvSpPr/>
      </dsp:nvSpPr>
      <dsp:spPr>
        <a:xfrm rot="17350740">
          <a:off x="2000491" y="1318025"/>
          <a:ext cx="1966961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1966961" y="1606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>
        <a:off x="2934798" y="1284913"/>
        <a:ext cx="98348" cy="98348"/>
      </dsp:txXfrm>
    </dsp:sp>
    <dsp:sp modelId="{70918F4C-7A73-4D4B-8943-0BE40AB7E291}">
      <dsp:nvSpPr>
        <dsp:cNvPr id="0" name=""/>
        <dsp:cNvSpPr/>
      </dsp:nvSpPr>
      <dsp:spPr>
        <a:xfrm>
          <a:off x="3307065" y="1325"/>
          <a:ext cx="1615468" cy="807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AFRINIC</a:t>
          </a:r>
          <a:endParaRPr lang="en-US" sz="2800" kern="1200" dirty="0"/>
        </a:p>
      </dsp:txBody>
      <dsp:txXfrm>
        <a:off x="3330723" y="24983"/>
        <a:ext cx="1568152" cy="760418"/>
      </dsp:txXfrm>
    </dsp:sp>
    <dsp:sp modelId="{84472A6E-BB54-4D2B-93CF-7DB5CDFAA958}">
      <dsp:nvSpPr>
        <dsp:cNvPr id="0" name=""/>
        <dsp:cNvSpPr/>
      </dsp:nvSpPr>
      <dsp:spPr>
        <a:xfrm>
          <a:off x="4922534" y="389131"/>
          <a:ext cx="646187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646187" y="16062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229473" y="389038"/>
        <a:ext cx="32309" cy="32309"/>
      </dsp:txXfrm>
    </dsp:sp>
    <dsp:sp modelId="{EC0D715C-BFDF-4D20-87D8-BA690E3F3C20}">
      <dsp:nvSpPr>
        <dsp:cNvPr id="0" name=""/>
        <dsp:cNvSpPr/>
      </dsp:nvSpPr>
      <dsp:spPr>
        <a:xfrm>
          <a:off x="5568721" y="1325"/>
          <a:ext cx="1615468" cy="807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Alan P. Barrett</a:t>
          </a:r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Mwendwa Kivuva</a:t>
          </a:r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Ernest </a:t>
          </a:r>
          <a:r>
            <a:rPr lang="en-US" sz="1000" kern="1200" dirty="0" err="1" smtClean="0"/>
            <a:t>Byaruhanga</a:t>
          </a:r>
          <a:r>
            <a:rPr lang="en-US" sz="1000" kern="1200" dirty="0" smtClean="0"/>
            <a:t> (S)</a:t>
          </a:r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00" kern="1200" dirty="0"/>
        </a:p>
      </dsp:txBody>
      <dsp:txXfrm>
        <a:off x="5592379" y="24983"/>
        <a:ext cx="1568152" cy="760418"/>
      </dsp:txXfrm>
    </dsp:sp>
    <dsp:sp modelId="{9D9850EE-0EB4-4606-BF5C-57D49FC47A06}">
      <dsp:nvSpPr>
        <dsp:cNvPr id="0" name=""/>
        <dsp:cNvSpPr/>
      </dsp:nvSpPr>
      <dsp:spPr>
        <a:xfrm rot="18289469">
          <a:off x="2418197" y="1782472"/>
          <a:ext cx="1131548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1131548" y="1606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955683" y="1770245"/>
        <a:ext cx="56577" cy="56577"/>
      </dsp:txXfrm>
    </dsp:sp>
    <dsp:sp modelId="{5E1346FD-8008-4EFA-AD00-911810FAE182}">
      <dsp:nvSpPr>
        <dsp:cNvPr id="0" name=""/>
        <dsp:cNvSpPr/>
      </dsp:nvSpPr>
      <dsp:spPr>
        <a:xfrm>
          <a:off x="3307065" y="930220"/>
          <a:ext cx="1615468" cy="807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APNIC</a:t>
          </a:r>
          <a:endParaRPr lang="en-US" sz="2800" kern="1200" dirty="0"/>
        </a:p>
      </dsp:txBody>
      <dsp:txXfrm>
        <a:off x="3330723" y="953878"/>
        <a:ext cx="1568152" cy="760418"/>
      </dsp:txXfrm>
    </dsp:sp>
    <dsp:sp modelId="{B133749D-B628-4A54-95A9-E78D663C6A7F}">
      <dsp:nvSpPr>
        <dsp:cNvPr id="0" name=""/>
        <dsp:cNvSpPr/>
      </dsp:nvSpPr>
      <dsp:spPr>
        <a:xfrm>
          <a:off x="4922534" y="1318025"/>
          <a:ext cx="646187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646187" y="16062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229473" y="1317932"/>
        <a:ext cx="32309" cy="32309"/>
      </dsp:txXfrm>
    </dsp:sp>
    <dsp:sp modelId="{C000FABE-4A51-465A-8870-4CA1EDE49940}">
      <dsp:nvSpPr>
        <dsp:cNvPr id="0" name=""/>
        <dsp:cNvSpPr/>
      </dsp:nvSpPr>
      <dsp:spPr>
        <a:xfrm>
          <a:off x="5568721" y="930220"/>
          <a:ext cx="1615468" cy="807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Dr </a:t>
          </a:r>
          <a:r>
            <a:rPr lang="en-US" sz="1000" kern="1200" dirty="0" err="1" smtClean="0"/>
            <a:t>Govind</a:t>
          </a:r>
          <a:endParaRPr lang="en-US" sz="1000" kern="1200" dirty="0" smtClean="0"/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Izumi </a:t>
          </a:r>
          <a:r>
            <a:rPr lang="en-US" sz="1000" kern="1200" dirty="0" err="1" smtClean="0"/>
            <a:t>Okutani</a:t>
          </a:r>
          <a:endParaRPr lang="en-US" sz="1000" kern="1200" dirty="0" smtClean="0"/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Craig Ng (S)</a:t>
          </a:r>
          <a:endParaRPr lang="en-US" sz="1000" kern="1200" dirty="0"/>
        </a:p>
      </dsp:txBody>
      <dsp:txXfrm>
        <a:off x="5592379" y="953878"/>
        <a:ext cx="1568152" cy="760418"/>
      </dsp:txXfrm>
    </dsp:sp>
    <dsp:sp modelId="{31A9E1B9-D2F2-4550-A3F8-EC0224F2810B}">
      <dsp:nvSpPr>
        <dsp:cNvPr id="0" name=""/>
        <dsp:cNvSpPr/>
      </dsp:nvSpPr>
      <dsp:spPr>
        <a:xfrm>
          <a:off x="2660878" y="2246919"/>
          <a:ext cx="646187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646187" y="1606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967817" y="2246826"/>
        <a:ext cx="32309" cy="32309"/>
      </dsp:txXfrm>
    </dsp:sp>
    <dsp:sp modelId="{E000C6BC-01EF-41ED-BECF-4AC19FC39CED}">
      <dsp:nvSpPr>
        <dsp:cNvPr id="0" name=""/>
        <dsp:cNvSpPr/>
      </dsp:nvSpPr>
      <dsp:spPr>
        <a:xfrm>
          <a:off x="3307065" y="1859114"/>
          <a:ext cx="1615468" cy="807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ARIN</a:t>
          </a:r>
          <a:endParaRPr lang="en-US" sz="2800" kern="1200" dirty="0"/>
        </a:p>
      </dsp:txBody>
      <dsp:txXfrm>
        <a:off x="3330723" y="1882772"/>
        <a:ext cx="1568152" cy="760418"/>
      </dsp:txXfrm>
    </dsp:sp>
    <dsp:sp modelId="{3C7F9BCB-F2BD-4075-877B-37F5E92007AD}">
      <dsp:nvSpPr>
        <dsp:cNvPr id="0" name=""/>
        <dsp:cNvSpPr/>
      </dsp:nvSpPr>
      <dsp:spPr>
        <a:xfrm>
          <a:off x="4922534" y="2246919"/>
          <a:ext cx="646187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646187" y="16062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229473" y="2246826"/>
        <a:ext cx="32309" cy="32309"/>
      </dsp:txXfrm>
    </dsp:sp>
    <dsp:sp modelId="{19AF75CB-3EA7-485F-9E05-2CF7ECA125F0}">
      <dsp:nvSpPr>
        <dsp:cNvPr id="0" name=""/>
        <dsp:cNvSpPr/>
      </dsp:nvSpPr>
      <dsp:spPr>
        <a:xfrm>
          <a:off x="5568721" y="1859114"/>
          <a:ext cx="1615468" cy="807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Bill Woodcock</a:t>
          </a:r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John </a:t>
          </a:r>
          <a:r>
            <a:rPr lang="en-US" sz="1000" kern="1200" dirty="0" err="1" smtClean="0"/>
            <a:t>Sweeting</a:t>
          </a:r>
          <a:endParaRPr lang="en-US" sz="1000" kern="1200" dirty="0" smtClean="0"/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Michael </a:t>
          </a:r>
          <a:r>
            <a:rPr lang="en-US" sz="1000" kern="1200" dirty="0" err="1" smtClean="0"/>
            <a:t>Abejuala</a:t>
          </a:r>
          <a:r>
            <a:rPr lang="en-US" sz="1000" kern="1200" dirty="0" smtClean="0"/>
            <a:t> (S)</a:t>
          </a:r>
          <a:endParaRPr lang="en-US" sz="1000" kern="1200" dirty="0"/>
        </a:p>
      </dsp:txBody>
      <dsp:txXfrm>
        <a:off x="5592379" y="1882772"/>
        <a:ext cx="1568152" cy="760418"/>
      </dsp:txXfrm>
    </dsp:sp>
    <dsp:sp modelId="{1B79F568-611B-47B6-8C9D-0C3C64E33C9A}">
      <dsp:nvSpPr>
        <dsp:cNvPr id="0" name=""/>
        <dsp:cNvSpPr/>
      </dsp:nvSpPr>
      <dsp:spPr>
        <a:xfrm rot="3310531">
          <a:off x="2418197" y="2711366"/>
          <a:ext cx="1131548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1131548" y="1606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955683" y="2699139"/>
        <a:ext cx="56577" cy="56577"/>
      </dsp:txXfrm>
    </dsp:sp>
    <dsp:sp modelId="{9FBCFA52-388C-41ED-BAFF-A88E5A389659}">
      <dsp:nvSpPr>
        <dsp:cNvPr id="0" name=""/>
        <dsp:cNvSpPr/>
      </dsp:nvSpPr>
      <dsp:spPr>
        <a:xfrm>
          <a:off x="3307065" y="2788008"/>
          <a:ext cx="1615468" cy="807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LACNIC</a:t>
          </a:r>
          <a:endParaRPr lang="en-US" sz="2800" kern="1200" dirty="0"/>
        </a:p>
      </dsp:txBody>
      <dsp:txXfrm>
        <a:off x="3330723" y="2811666"/>
        <a:ext cx="1568152" cy="760418"/>
      </dsp:txXfrm>
    </dsp:sp>
    <dsp:sp modelId="{3C956D03-6621-4667-B715-CA14B5E0F168}">
      <dsp:nvSpPr>
        <dsp:cNvPr id="0" name=""/>
        <dsp:cNvSpPr/>
      </dsp:nvSpPr>
      <dsp:spPr>
        <a:xfrm>
          <a:off x="4922534" y="3175813"/>
          <a:ext cx="646187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646187" y="16062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229473" y="3175721"/>
        <a:ext cx="32309" cy="32309"/>
      </dsp:txXfrm>
    </dsp:sp>
    <dsp:sp modelId="{A0CCD096-0538-4720-BDE3-162D674E610C}">
      <dsp:nvSpPr>
        <dsp:cNvPr id="0" name=""/>
        <dsp:cNvSpPr/>
      </dsp:nvSpPr>
      <dsp:spPr>
        <a:xfrm>
          <a:off x="5568721" y="2788008"/>
          <a:ext cx="1615468" cy="807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Esteban </a:t>
          </a:r>
          <a:r>
            <a:rPr lang="en-US" sz="1000" kern="1200" dirty="0" err="1" smtClean="0"/>
            <a:t>Lescano</a:t>
          </a:r>
          <a:endParaRPr lang="en-US" sz="1000" kern="1200" dirty="0" smtClean="0"/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err="1" smtClean="0"/>
            <a:t>Nico</a:t>
          </a:r>
          <a:r>
            <a:rPr lang="en-US" sz="1000" kern="1200" dirty="0" smtClean="0"/>
            <a:t> </a:t>
          </a:r>
          <a:r>
            <a:rPr lang="en-US" sz="1000" kern="1200" dirty="0" err="1" smtClean="0"/>
            <a:t>Scheper</a:t>
          </a:r>
          <a:endParaRPr lang="en-US" sz="1000" kern="1200" dirty="0" smtClean="0"/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Andres Piazza (S)</a:t>
          </a:r>
          <a:endParaRPr lang="en-US" sz="1000" kern="1200" dirty="0"/>
        </a:p>
      </dsp:txBody>
      <dsp:txXfrm>
        <a:off x="5592379" y="2811666"/>
        <a:ext cx="1568152" cy="760418"/>
      </dsp:txXfrm>
    </dsp:sp>
    <dsp:sp modelId="{56C027D7-7491-4555-9708-D162D914B1CB}">
      <dsp:nvSpPr>
        <dsp:cNvPr id="0" name=""/>
        <dsp:cNvSpPr/>
      </dsp:nvSpPr>
      <dsp:spPr>
        <a:xfrm rot="4249260">
          <a:off x="2000491" y="3175813"/>
          <a:ext cx="1966961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1966961" y="1606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>
        <a:off x="2934798" y="3142701"/>
        <a:ext cx="98348" cy="98348"/>
      </dsp:txXfrm>
    </dsp:sp>
    <dsp:sp modelId="{F44C62FE-FBB2-4C98-9DD4-76C8D625E13A}">
      <dsp:nvSpPr>
        <dsp:cNvPr id="0" name=""/>
        <dsp:cNvSpPr/>
      </dsp:nvSpPr>
      <dsp:spPr>
        <a:xfrm>
          <a:off x="3307065" y="3716902"/>
          <a:ext cx="1615468" cy="807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RIPE NCC</a:t>
          </a:r>
          <a:endParaRPr lang="en-US" sz="2800" kern="1200" dirty="0"/>
        </a:p>
      </dsp:txBody>
      <dsp:txXfrm>
        <a:off x="3330723" y="3740560"/>
        <a:ext cx="1568152" cy="760418"/>
      </dsp:txXfrm>
    </dsp:sp>
    <dsp:sp modelId="{A549789E-6A70-4736-80CF-9ED73ACBEF51}">
      <dsp:nvSpPr>
        <dsp:cNvPr id="0" name=""/>
        <dsp:cNvSpPr/>
      </dsp:nvSpPr>
      <dsp:spPr>
        <a:xfrm>
          <a:off x="4922534" y="4104707"/>
          <a:ext cx="646187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646187" y="16062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229473" y="4104615"/>
        <a:ext cx="32309" cy="32309"/>
      </dsp:txXfrm>
    </dsp:sp>
    <dsp:sp modelId="{0DCA93E4-B79E-4975-B5B4-32E74CEADB57}">
      <dsp:nvSpPr>
        <dsp:cNvPr id="0" name=""/>
        <dsp:cNvSpPr/>
      </dsp:nvSpPr>
      <dsp:spPr>
        <a:xfrm>
          <a:off x="5568721" y="3716902"/>
          <a:ext cx="1615468" cy="80773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err="1" smtClean="0"/>
            <a:t>Nurani</a:t>
          </a:r>
          <a:r>
            <a:rPr lang="en-US" sz="1000" kern="1200" dirty="0" smtClean="0"/>
            <a:t> </a:t>
          </a:r>
          <a:r>
            <a:rPr lang="en-US" sz="1000" kern="1200" dirty="0" err="1" smtClean="0"/>
            <a:t>Nimpuno</a:t>
          </a:r>
          <a:endParaRPr lang="en-US" sz="1000" kern="1200" dirty="0" smtClean="0"/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Andrei </a:t>
          </a:r>
          <a:r>
            <a:rPr lang="en-US" sz="1000" kern="1200" dirty="0" err="1" smtClean="0"/>
            <a:t>Robachevsky</a:t>
          </a:r>
          <a:endParaRPr lang="en-US" sz="1000" kern="1200" dirty="0" smtClean="0"/>
        </a:p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Paul </a:t>
          </a:r>
          <a:r>
            <a:rPr lang="en-US" sz="1000" kern="1200" dirty="0" err="1" smtClean="0"/>
            <a:t>Rendek</a:t>
          </a:r>
          <a:r>
            <a:rPr lang="en-US" sz="1000" kern="1200" dirty="0" smtClean="0"/>
            <a:t> (S)</a:t>
          </a:r>
          <a:endParaRPr lang="en-US" sz="1000" kern="1200" dirty="0"/>
        </a:p>
      </dsp:txBody>
      <dsp:txXfrm>
        <a:off x="5592379" y="3740560"/>
        <a:ext cx="1568152" cy="76041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0A575E9-74E5-4694-B6EC-1DF0EFFF9280}">
      <dsp:nvSpPr>
        <dsp:cNvPr id="0" name=""/>
        <dsp:cNvSpPr/>
      </dsp:nvSpPr>
      <dsp:spPr>
        <a:xfrm>
          <a:off x="3857" y="137650"/>
          <a:ext cx="1478756" cy="59150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AFRINIC</a:t>
          </a:r>
          <a:endParaRPr lang="en-US" sz="2400" kern="1200" dirty="0"/>
        </a:p>
      </dsp:txBody>
      <dsp:txXfrm>
        <a:off x="3857" y="137650"/>
        <a:ext cx="1478756" cy="591502"/>
      </dsp:txXfrm>
    </dsp:sp>
    <dsp:sp modelId="{A95E8FE8-3D07-4CBE-9DF7-CB8015200F6F}">
      <dsp:nvSpPr>
        <dsp:cNvPr id="0" name=""/>
        <dsp:cNvSpPr/>
      </dsp:nvSpPr>
      <dsp:spPr>
        <a:xfrm>
          <a:off x="3857" y="729152"/>
          <a:ext cx="1478756" cy="1449360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400" kern="1200" dirty="0" smtClean="0"/>
            <a:t>SLA</a:t>
          </a:r>
          <a:endParaRPr lang="en-US" sz="2400" kern="1200" dirty="0"/>
        </a:p>
      </dsp:txBody>
      <dsp:txXfrm>
        <a:off x="3857" y="729152"/>
        <a:ext cx="1478756" cy="1449360"/>
      </dsp:txXfrm>
    </dsp:sp>
    <dsp:sp modelId="{775686A9-00C3-4D8C-999E-A784D8B236B0}">
      <dsp:nvSpPr>
        <dsp:cNvPr id="0" name=""/>
        <dsp:cNvSpPr/>
      </dsp:nvSpPr>
      <dsp:spPr>
        <a:xfrm>
          <a:off x="1689639" y="137650"/>
          <a:ext cx="1478756" cy="59150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APNIC</a:t>
          </a:r>
          <a:endParaRPr lang="en-US" sz="2400" kern="1200" dirty="0"/>
        </a:p>
      </dsp:txBody>
      <dsp:txXfrm>
        <a:off x="1689639" y="137650"/>
        <a:ext cx="1478756" cy="591502"/>
      </dsp:txXfrm>
    </dsp:sp>
    <dsp:sp modelId="{081CCEE2-5CE0-44CF-9F35-A2D9712306D2}">
      <dsp:nvSpPr>
        <dsp:cNvPr id="0" name=""/>
        <dsp:cNvSpPr/>
      </dsp:nvSpPr>
      <dsp:spPr>
        <a:xfrm>
          <a:off x="1689639" y="729152"/>
          <a:ext cx="1478756" cy="1449360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0" marR="0" lvl="1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Char char="••"/>
            <a:tabLst/>
            <a:defRPr/>
          </a:pPr>
          <a:r>
            <a:rPr lang="en-US" sz="2400" kern="1200" dirty="0" smtClean="0"/>
            <a:t>SLA</a:t>
          </a:r>
          <a:endParaRPr lang="en-US" sz="2400" kern="1200" dirty="0"/>
        </a:p>
        <a:p>
          <a:pPr marL="0" marR="0" lvl="1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Char char="••"/>
            <a:tabLst/>
            <a:defRPr/>
          </a:pPr>
          <a:r>
            <a:rPr lang="en-US" sz="2400" kern="1200" dirty="0" err="1" smtClean="0"/>
            <a:t>AoC</a:t>
          </a:r>
          <a:endParaRPr lang="en-US" sz="2400" kern="1200" dirty="0"/>
        </a:p>
      </dsp:txBody>
      <dsp:txXfrm>
        <a:off x="1689639" y="729152"/>
        <a:ext cx="1478756" cy="1449360"/>
      </dsp:txXfrm>
    </dsp:sp>
    <dsp:sp modelId="{D02829F3-E711-4EC5-AC16-EA0BB7B47EC2}">
      <dsp:nvSpPr>
        <dsp:cNvPr id="0" name=""/>
        <dsp:cNvSpPr/>
      </dsp:nvSpPr>
      <dsp:spPr>
        <a:xfrm>
          <a:off x="3375421" y="137650"/>
          <a:ext cx="1478756" cy="59150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LACNIC</a:t>
          </a:r>
          <a:endParaRPr lang="en-US" sz="2400" kern="1200" dirty="0"/>
        </a:p>
      </dsp:txBody>
      <dsp:txXfrm>
        <a:off x="3375421" y="137650"/>
        <a:ext cx="1478756" cy="591502"/>
      </dsp:txXfrm>
    </dsp:sp>
    <dsp:sp modelId="{02BC5E71-A8B9-4F88-A844-CE5F1BEAE68E}">
      <dsp:nvSpPr>
        <dsp:cNvPr id="0" name=""/>
        <dsp:cNvSpPr/>
      </dsp:nvSpPr>
      <dsp:spPr>
        <a:xfrm>
          <a:off x="3375421" y="729152"/>
          <a:ext cx="1478756" cy="1449360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400" kern="1200" dirty="0" smtClean="0"/>
            <a:t>SLA</a:t>
          </a:r>
          <a:endParaRPr lang="en-US" sz="2400" kern="1200" dirty="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400" kern="1200" dirty="0" err="1" smtClean="0"/>
            <a:t>AoC</a:t>
          </a:r>
          <a:endParaRPr lang="en-US" sz="2400" kern="1200" dirty="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400" kern="1200" dirty="0" smtClean="0"/>
            <a:t>MONC</a:t>
          </a:r>
          <a:endParaRPr lang="en-US" sz="2400" kern="1200" dirty="0"/>
        </a:p>
      </dsp:txBody>
      <dsp:txXfrm>
        <a:off x="3375421" y="729152"/>
        <a:ext cx="1478756" cy="1449360"/>
      </dsp:txXfrm>
    </dsp:sp>
    <dsp:sp modelId="{E3DD35EB-B222-4C84-B87D-F8CF756A8E23}">
      <dsp:nvSpPr>
        <dsp:cNvPr id="0" name=""/>
        <dsp:cNvSpPr/>
      </dsp:nvSpPr>
      <dsp:spPr>
        <a:xfrm>
          <a:off x="5061204" y="137650"/>
          <a:ext cx="1478756" cy="59150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ARIN</a:t>
          </a:r>
          <a:endParaRPr lang="en-US" sz="2400" kern="1200" dirty="0"/>
        </a:p>
      </dsp:txBody>
      <dsp:txXfrm>
        <a:off x="5061204" y="137650"/>
        <a:ext cx="1478756" cy="591502"/>
      </dsp:txXfrm>
    </dsp:sp>
    <dsp:sp modelId="{76B0D161-C27E-4091-86ED-E0E192EF630F}">
      <dsp:nvSpPr>
        <dsp:cNvPr id="0" name=""/>
        <dsp:cNvSpPr/>
      </dsp:nvSpPr>
      <dsp:spPr>
        <a:xfrm>
          <a:off x="5061204" y="729152"/>
          <a:ext cx="1478756" cy="1449360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400" kern="1200" dirty="0" smtClean="0"/>
            <a:t>SLA</a:t>
          </a:r>
          <a:endParaRPr lang="en-US" sz="2400" kern="1200" dirty="0"/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400" kern="1200" dirty="0" err="1" smtClean="0"/>
            <a:t>AoC</a:t>
          </a:r>
          <a:endParaRPr lang="en-US" sz="2400" kern="1200" dirty="0"/>
        </a:p>
      </dsp:txBody>
      <dsp:txXfrm>
        <a:off x="5061204" y="729152"/>
        <a:ext cx="1478756" cy="1449360"/>
      </dsp:txXfrm>
    </dsp:sp>
    <dsp:sp modelId="{165574D6-26AD-4A02-B782-5DA984014D3B}">
      <dsp:nvSpPr>
        <dsp:cNvPr id="0" name=""/>
        <dsp:cNvSpPr/>
      </dsp:nvSpPr>
      <dsp:spPr>
        <a:xfrm>
          <a:off x="6746986" y="137650"/>
          <a:ext cx="1478756" cy="59150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RIPE NCC</a:t>
          </a:r>
          <a:endParaRPr lang="en-US" sz="2400" kern="1200" dirty="0"/>
        </a:p>
      </dsp:txBody>
      <dsp:txXfrm>
        <a:off x="6746986" y="137650"/>
        <a:ext cx="1478756" cy="591502"/>
      </dsp:txXfrm>
    </dsp:sp>
    <dsp:sp modelId="{88F79E23-D954-46C2-B7A6-A0CB6EA0BFDF}">
      <dsp:nvSpPr>
        <dsp:cNvPr id="0" name=""/>
        <dsp:cNvSpPr/>
      </dsp:nvSpPr>
      <dsp:spPr>
        <a:xfrm>
          <a:off x="6746986" y="729152"/>
          <a:ext cx="1478756" cy="1449360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400" kern="1200" dirty="0" smtClean="0"/>
            <a:t>SLA</a:t>
          </a:r>
          <a:endParaRPr lang="en-US" sz="2400" kern="1200" dirty="0"/>
        </a:p>
      </dsp:txBody>
      <dsp:txXfrm>
        <a:off x="6746986" y="729152"/>
        <a:ext cx="1478756" cy="144936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9166A5D-C33B-47B8-8F76-F10E38972B43}">
      <dsp:nvSpPr>
        <dsp:cNvPr id="0" name=""/>
        <dsp:cNvSpPr/>
      </dsp:nvSpPr>
      <dsp:spPr>
        <a:xfrm rot="5400000">
          <a:off x="5248282" y="-2196676"/>
          <a:ext cx="695690" cy="5266944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66675" rIns="133350" bIns="66675" numCol="1" spcCol="1270" anchor="ctr" anchorCtr="0">
          <a:noAutofit/>
        </a:bodyPr>
        <a:lstStyle/>
        <a:p>
          <a:pPr marL="285750" lvl="1" indent="-285750" algn="l" defTabSz="1555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3500" kern="1200" dirty="0" smtClean="0"/>
            <a:t>19 December 2014</a:t>
          </a:r>
          <a:endParaRPr lang="en-US" sz="3500" kern="1200" dirty="0"/>
        </a:p>
      </dsp:txBody>
      <dsp:txXfrm rot="-5400000">
        <a:off x="2962656" y="122911"/>
        <a:ext cx="5232983" cy="627768"/>
      </dsp:txXfrm>
    </dsp:sp>
    <dsp:sp modelId="{1E86F5AB-0C11-47A2-9479-96DCAE6E0631}">
      <dsp:nvSpPr>
        <dsp:cNvPr id="0" name=""/>
        <dsp:cNvSpPr/>
      </dsp:nvSpPr>
      <dsp:spPr>
        <a:xfrm>
          <a:off x="0" y="1988"/>
          <a:ext cx="2962656" cy="86961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45720" rIns="91440" bIns="4572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First draft published</a:t>
          </a:r>
          <a:endParaRPr lang="en-US" sz="2400" kern="1200" dirty="0"/>
        </a:p>
      </dsp:txBody>
      <dsp:txXfrm>
        <a:off x="42451" y="44439"/>
        <a:ext cx="2877754" cy="784710"/>
      </dsp:txXfrm>
    </dsp:sp>
    <dsp:sp modelId="{0A722B57-21D1-4DD8-8956-8162C5B35EAD}">
      <dsp:nvSpPr>
        <dsp:cNvPr id="0" name=""/>
        <dsp:cNvSpPr/>
      </dsp:nvSpPr>
      <dsp:spPr>
        <a:xfrm rot="5400000">
          <a:off x="5248282" y="-1283583"/>
          <a:ext cx="695690" cy="5266944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66675" rIns="133350" bIns="66675" numCol="1" spcCol="1270" anchor="ctr" anchorCtr="0">
          <a:noAutofit/>
        </a:bodyPr>
        <a:lstStyle/>
        <a:p>
          <a:pPr marL="285750" lvl="1" indent="-285750" algn="l" defTabSz="1555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3500" kern="1200" dirty="0" smtClean="0"/>
            <a:t>5 January 2015</a:t>
          </a:r>
          <a:endParaRPr lang="en-US" sz="3500" kern="1200" dirty="0"/>
        </a:p>
      </dsp:txBody>
      <dsp:txXfrm rot="-5400000">
        <a:off x="2962656" y="1036004"/>
        <a:ext cx="5232983" cy="627768"/>
      </dsp:txXfrm>
    </dsp:sp>
    <dsp:sp modelId="{8F9DE026-5DEA-4023-BE4E-6DCB28B5D535}">
      <dsp:nvSpPr>
        <dsp:cNvPr id="0" name=""/>
        <dsp:cNvSpPr/>
      </dsp:nvSpPr>
      <dsp:spPr>
        <a:xfrm>
          <a:off x="0" y="915082"/>
          <a:ext cx="2962656" cy="86961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45720" rIns="91440" bIns="4572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First draft comments close</a:t>
          </a:r>
          <a:endParaRPr lang="en-US" sz="2400" kern="1200" dirty="0"/>
        </a:p>
      </dsp:txBody>
      <dsp:txXfrm>
        <a:off x="42451" y="957533"/>
        <a:ext cx="2877754" cy="784710"/>
      </dsp:txXfrm>
    </dsp:sp>
    <dsp:sp modelId="{A51A9A8F-FE5D-49AF-ABC5-BD1D0D2F02A4}">
      <dsp:nvSpPr>
        <dsp:cNvPr id="0" name=""/>
        <dsp:cNvSpPr/>
      </dsp:nvSpPr>
      <dsp:spPr>
        <a:xfrm rot="5400000">
          <a:off x="5248282" y="-370490"/>
          <a:ext cx="695690" cy="5266944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66675" rIns="133350" bIns="66675" numCol="1" spcCol="1270" anchor="ctr" anchorCtr="0">
          <a:noAutofit/>
        </a:bodyPr>
        <a:lstStyle/>
        <a:p>
          <a:pPr marL="285750" lvl="1" indent="-285750" algn="l" defTabSz="1555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3500" kern="1200" dirty="0" smtClean="0"/>
            <a:t>8 January 2015</a:t>
          </a:r>
          <a:endParaRPr lang="en-US" sz="3500" kern="1200" dirty="0"/>
        </a:p>
      </dsp:txBody>
      <dsp:txXfrm rot="-5400000">
        <a:off x="2962656" y="1949097"/>
        <a:ext cx="5232983" cy="627768"/>
      </dsp:txXfrm>
    </dsp:sp>
    <dsp:sp modelId="{FE3D2307-75B6-4417-A30B-4D31F6C74A49}">
      <dsp:nvSpPr>
        <dsp:cNvPr id="0" name=""/>
        <dsp:cNvSpPr/>
      </dsp:nvSpPr>
      <dsp:spPr>
        <a:xfrm>
          <a:off x="0" y="1828175"/>
          <a:ext cx="2962656" cy="86961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45720" rIns="91440" bIns="4572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Second draft published</a:t>
          </a:r>
          <a:endParaRPr lang="en-US" sz="2400" kern="1200" dirty="0"/>
        </a:p>
      </dsp:txBody>
      <dsp:txXfrm>
        <a:off x="42451" y="1870626"/>
        <a:ext cx="2877754" cy="784710"/>
      </dsp:txXfrm>
    </dsp:sp>
    <dsp:sp modelId="{B0953A02-FC9E-4123-B09F-1CBDECFC616C}">
      <dsp:nvSpPr>
        <dsp:cNvPr id="0" name=""/>
        <dsp:cNvSpPr/>
      </dsp:nvSpPr>
      <dsp:spPr>
        <a:xfrm rot="5400000">
          <a:off x="5248282" y="542602"/>
          <a:ext cx="695690" cy="5266944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66675" rIns="133350" bIns="66675" numCol="1" spcCol="1270" anchor="ctr" anchorCtr="0">
          <a:noAutofit/>
        </a:bodyPr>
        <a:lstStyle/>
        <a:p>
          <a:pPr marL="285750" lvl="1" indent="-285750" algn="l" defTabSz="1555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3500" kern="1200" dirty="0" smtClean="0"/>
            <a:t>12 January 2015</a:t>
          </a:r>
          <a:endParaRPr lang="en-US" sz="3500" kern="1200" dirty="0"/>
        </a:p>
      </dsp:txBody>
      <dsp:txXfrm rot="-5400000">
        <a:off x="2962656" y="2862190"/>
        <a:ext cx="5232983" cy="627768"/>
      </dsp:txXfrm>
    </dsp:sp>
    <dsp:sp modelId="{B9E1C43B-E258-4530-9442-1607B8BA0BF9}">
      <dsp:nvSpPr>
        <dsp:cNvPr id="0" name=""/>
        <dsp:cNvSpPr/>
      </dsp:nvSpPr>
      <dsp:spPr>
        <a:xfrm>
          <a:off x="0" y="2741268"/>
          <a:ext cx="2962656" cy="86961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45720" rIns="91440" bIns="4572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Second draft comments close</a:t>
          </a:r>
          <a:endParaRPr lang="en-US" sz="2400" kern="1200" dirty="0"/>
        </a:p>
      </dsp:txBody>
      <dsp:txXfrm>
        <a:off x="42451" y="2783719"/>
        <a:ext cx="2877754" cy="784710"/>
      </dsp:txXfrm>
    </dsp:sp>
    <dsp:sp modelId="{250E9705-8177-4228-BEFD-2D076D59154E}">
      <dsp:nvSpPr>
        <dsp:cNvPr id="0" name=""/>
        <dsp:cNvSpPr/>
      </dsp:nvSpPr>
      <dsp:spPr>
        <a:xfrm rot="5400000">
          <a:off x="5248282" y="1455695"/>
          <a:ext cx="695690" cy="5266944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66675" rIns="133350" bIns="66675" numCol="1" spcCol="1270" anchor="ctr" anchorCtr="0">
          <a:noAutofit/>
        </a:bodyPr>
        <a:lstStyle/>
        <a:p>
          <a:pPr marL="285750" lvl="1" indent="-285750" algn="l" defTabSz="1555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3500" kern="1200" dirty="0" smtClean="0"/>
            <a:t>15 January 2015</a:t>
          </a:r>
          <a:endParaRPr lang="en-US" sz="3500" kern="1200" dirty="0"/>
        </a:p>
      </dsp:txBody>
      <dsp:txXfrm rot="-5400000">
        <a:off x="2962656" y="3775283"/>
        <a:ext cx="5232983" cy="627768"/>
      </dsp:txXfrm>
    </dsp:sp>
    <dsp:sp modelId="{DF9BB9D6-A5C3-43B7-8044-F0A92A4F4CB3}">
      <dsp:nvSpPr>
        <dsp:cNvPr id="0" name=""/>
        <dsp:cNvSpPr/>
      </dsp:nvSpPr>
      <dsp:spPr>
        <a:xfrm>
          <a:off x="0" y="3654361"/>
          <a:ext cx="2962656" cy="86961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45720" rIns="91440" bIns="4572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Final proposal to be sent to ICG</a:t>
          </a:r>
          <a:endParaRPr lang="en-US" sz="2400" kern="1200" dirty="0"/>
        </a:p>
      </dsp:txBody>
      <dsp:txXfrm>
        <a:off x="42451" y="3696812"/>
        <a:ext cx="2877754" cy="78471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AC4ED0C-3418-4B99-AA00-8F25FB20C509}" type="datetimeFigureOut">
              <a:rPr lang="en-US" smtClean="0"/>
              <a:t>06/01/2015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C4EBA2-4ACB-4EC0-BB13-822811E9F4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6470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C4EBA2-4ACB-4EC0-BB13-822811E9F492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C4EBA2-4ACB-4EC0-BB13-822811E9F492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5760EF-AF04-455D-81DD-006775D1F5D9}" type="datetime1">
              <a:rPr lang="en-US" smtClean="0"/>
              <a:t>06/01/2015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3BA5D-46CF-4431-81B7-726F1014DC19}" type="datetime1">
              <a:rPr lang="en-US" smtClean="0"/>
              <a:t>06/01/2015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A882E-F47E-41BF-8FB9-39ACAD7DBA35}" type="datetime1">
              <a:rPr lang="en-US" smtClean="0"/>
              <a:t>06/01/2015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876122-932E-4FBD-B32B-8BDB7C41F7A2}" type="datetime1">
              <a:rPr lang="en-US" smtClean="0"/>
              <a:t>06/01/2015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F1627-0B62-48B3-8D0F-1C933378AA22}" type="datetime1">
              <a:rPr lang="en-US" smtClean="0"/>
              <a:t>06/01/2015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A405C-BC00-4498-A26D-22FA39663FB3}" type="datetime1">
              <a:rPr lang="en-US" smtClean="0"/>
              <a:t>06/01/2015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15467-8EBE-45F5-B5D4-0C06E2366A45}" type="datetime1">
              <a:rPr lang="en-US" smtClean="0"/>
              <a:t>06/01/2015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9E671E-8DB7-4B02-AF8A-0DFD9095298D}" type="datetime1">
              <a:rPr lang="en-US" smtClean="0"/>
              <a:t>06/01/2015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EC40C-306C-43B5-A1D7-EAB928CEFBEF}" type="datetime1">
              <a:rPr lang="en-US" smtClean="0"/>
              <a:t>06/01/2015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4F120-3286-4A6F-8831-A827DB48807F}" type="datetime1">
              <a:rPr lang="en-US" smtClean="0"/>
              <a:t>06/01/2015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6A163-A900-4DB0-9C69-D28B4574ED2C}" type="datetime1">
              <a:rPr lang="en-US" smtClean="0"/>
              <a:t>06/01/2015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EB002D-3E57-4F24-BE7B-B8D6115726B9}" type="datetime1">
              <a:rPr lang="en-US" smtClean="0"/>
              <a:t>06/01/2015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CRISP update for AFRALO community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672FB8-5A12-420D-83D0-430282C850B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4" Type="http://schemas.openxmlformats.org/officeDocument/2006/relationships/diagramQuickStyle" Target="../diagrams/quickStyle2.xml"/><Relationship Id="rId5" Type="http://schemas.openxmlformats.org/officeDocument/2006/relationships/diagramColors" Target="../diagrams/colors2.xml"/><Relationship Id="rId6" Type="http://schemas.microsoft.com/office/2007/relationships/diagramDrawing" Target="../diagrams/drawing2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4" Type="http://schemas.openxmlformats.org/officeDocument/2006/relationships/diagramQuickStyle" Target="../diagrams/quickStyle3.xml"/><Relationship Id="rId5" Type="http://schemas.openxmlformats.org/officeDocument/2006/relationships/diagramColors" Target="../diagrams/colors3.xml"/><Relationship Id="rId6" Type="http://schemas.microsoft.com/office/2007/relationships/diagramDrawing" Target="../diagrams/drawing3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nro.net/mailman/listinfo/crisp" TargetMode="External"/><Relationship Id="rId4" Type="http://schemas.openxmlformats.org/officeDocument/2006/relationships/hyperlink" Target="https://www.nro.net/nro-and-internet-governance/iana-oversight/consolidated-rir-iana-stewardship-proposal-team-crisp-team" TargetMode="External"/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www.nro.net/mailman/listinfo/ianaxfer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762000"/>
            <a:ext cx="7772400" cy="1470025"/>
          </a:xfrm>
        </p:spPr>
        <p:txBody>
          <a:bodyPr/>
          <a:lstStyle/>
          <a:p>
            <a:r>
              <a:rPr lang="en-US" dirty="0" smtClean="0"/>
              <a:t>CRISP update for AFRALO community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438400"/>
            <a:ext cx="6400800" cy="3886200"/>
          </a:xfrm>
        </p:spPr>
        <p:txBody>
          <a:bodyPr>
            <a:normAutofit/>
          </a:bodyPr>
          <a:lstStyle/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Introduction to CRISP team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RIRs community feedback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NEW CRISP Proposal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CRISP Timeline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/>
              <a:t>Resources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A18E71-60EE-4BDC-A980-1B162B3AE1E3}" type="datetime1">
              <a:rPr lang="en-US" smtClean="0"/>
              <a:t>06/01/2015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 to CRISP team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03252-174F-4E15-9D85-B59B781807CB}" type="datetime1">
              <a:rPr lang="en-US" smtClean="0"/>
              <a:t>06/01/2015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RIRs Community feedback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381000" y="1600200"/>
          <a:ext cx="8229600" cy="23161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914400" y="3995678"/>
            <a:ext cx="7620000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Key:</a:t>
            </a:r>
          </a:p>
          <a:p>
            <a:r>
              <a:rPr lang="en-US" b="1" dirty="0" smtClean="0"/>
              <a:t>SLA</a:t>
            </a:r>
            <a:r>
              <a:rPr lang="en-US" dirty="0" smtClean="0"/>
              <a:t>: IANA function Service Level Agreement: The proposal is to have a SLA</a:t>
            </a:r>
          </a:p>
          <a:p>
            <a:r>
              <a:rPr lang="en-US" dirty="0" smtClean="0"/>
              <a:t>between the RIRs and the IANA functions operator, in a form similar to the IANA Functions Contract between ICANN and NTIA</a:t>
            </a:r>
          </a:p>
          <a:p>
            <a:pPr lvl="0"/>
            <a:r>
              <a:rPr lang="en-US" b="1" dirty="0" err="1" smtClean="0"/>
              <a:t>AoC</a:t>
            </a:r>
            <a:r>
              <a:rPr lang="en-US" dirty="0" smtClean="0"/>
              <a:t>: Affirmation of Commitments. The proposal is to have an AOC between the RIRs and the IANA functions operator, in a form similar to the AOC between ICANN and the US Government’s Department of Commerce</a:t>
            </a:r>
          </a:p>
          <a:p>
            <a:pPr lvl="0"/>
            <a:r>
              <a:rPr lang="en-US" b="1" dirty="0" smtClean="0"/>
              <a:t>MONC</a:t>
            </a:r>
            <a:r>
              <a:rPr lang="en-US" dirty="0" smtClean="0"/>
              <a:t>: </a:t>
            </a:r>
            <a:r>
              <a:rPr lang="en-US" dirty="0" err="1" smtClean="0"/>
              <a:t>Multistakeholder</a:t>
            </a:r>
            <a:r>
              <a:rPr lang="en-US" dirty="0" smtClean="0"/>
              <a:t> Oversight Number Council: </a:t>
            </a:r>
            <a:r>
              <a:rPr lang="en-US" dirty="0"/>
              <a:t>R</a:t>
            </a:r>
            <a:r>
              <a:rPr lang="en-US" dirty="0" smtClean="0"/>
              <a:t>eview </a:t>
            </a:r>
            <a:r>
              <a:rPr lang="en-US" dirty="0"/>
              <a:t>and evaluate the IANA numbers function performed by ICANN.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B0D139-2EF0-43D3-A08A-E7C812A70D0B}" type="datetime1">
              <a:rPr lang="en-US" smtClean="0"/>
              <a:t>06/01/2015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3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 RIRs proposal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SLA with IANA function operator on number resources</a:t>
            </a:r>
          </a:p>
          <a:p>
            <a:r>
              <a:rPr lang="en-US" dirty="0" smtClean="0"/>
              <a:t>IANA function Review committee constituted similar to NRO-NC/ASO to review IANA function operator performance of SLA</a:t>
            </a:r>
          </a:p>
          <a:p>
            <a:r>
              <a:rPr lang="en-US" dirty="0" smtClean="0"/>
              <a:t>Intellectual property rights (IPR) related to the provision of the IANA services stay with the community;</a:t>
            </a:r>
          </a:p>
          <a:p>
            <a:r>
              <a:rPr lang="en-US" dirty="0" smtClean="0"/>
              <a:t>ICANN to remain as IANA function operator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53715-F8AD-4AB7-B9AC-06F5DF9F1260}" type="datetime1">
              <a:rPr lang="en-US" smtClean="0"/>
              <a:t>06/01/2015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CRISP Timeline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65C116-79C1-4BD1-B73D-970EF9AB51D8}" type="datetime1">
              <a:rPr lang="en-US" smtClean="0"/>
              <a:t>06/01/2015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5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Mailing list</a:t>
            </a:r>
          </a:p>
          <a:p>
            <a:pPr lvl="1"/>
            <a:r>
              <a:rPr lang="en-US" dirty="0" smtClean="0"/>
              <a:t>Community list: </a:t>
            </a:r>
            <a:r>
              <a:rPr lang="en-US" dirty="0" smtClean="0">
                <a:hlinkClick r:id="rId2"/>
              </a:rPr>
              <a:t>https://www.nro.net/mailman/listinfo/ianaxfer</a:t>
            </a:r>
            <a:endParaRPr lang="en-US" dirty="0" smtClean="0"/>
          </a:p>
          <a:p>
            <a:pPr lvl="1"/>
            <a:r>
              <a:rPr lang="en-US" dirty="0" smtClean="0"/>
              <a:t>Crisp list Open archive: </a:t>
            </a:r>
            <a:r>
              <a:rPr lang="en-US" dirty="0">
                <a:hlinkClick r:id="rId3"/>
              </a:rPr>
              <a:t>https://</a:t>
            </a:r>
            <a:r>
              <a:rPr lang="en-US" dirty="0" smtClean="0">
                <a:hlinkClick r:id="rId3"/>
              </a:rPr>
              <a:t>www.nro.net/mailman/listinfo/crisp</a:t>
            </a:r>
            <a:endParaRPr lang="en-US" dirty="0"/>
          </a:p>
          <a:p>
            <a:r>
              <a:rPr lang="en-US" dirty="0" smtClean="0"/>
              <a:t>Proposals and meeting transcripts</a:t>
            </a:r>
          </a:p>
          <a:p>
            <a:pPr lvl="1"/>
            <a:r>
              <a:rPr lang="en-US" dirty="0" smtClean="0">
                <a:hlinkClick r:id="rId4"/>
              </a:rPr>
              <a:t>https://www.nro.net/nro-and-internet-governance/iana-oversight/consolidated-rir-iana-stewardship-proposal-team-crisp-team</a:t>
            </a:r>
            <a:r>
              <a:rPr lang="en-US" dirty="0" smtClean="0"/>
              <a:t> </a:t>
            </a:r>
          </a:p>
          <a:p>
            <a:pPr lvl="1"/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FA8E8A-03AF-4555-842F-D3C0134FABAA}" type="datetime1">
              <a:rPr lang="en-US" smtClean="0"/>
              <a:t>06/01/2015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672FB8-5A12-420D-83D0-430282C850B1}" type="slidenum">
              <a:rPr lang="en-US" smtClean="0"/>
              <a:t>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CRISP update for AFRALO community</a:t>
            </a:r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199</TotalTime>
  <Words>398</Words>
  <Application>Microsoft Macintosh PowerPoint</Application>
  <PresentationFormat>On-screen Show (4:3)</PresentationFormat>
  <Paragraphs>90</Paragraphs>
  <Slides>6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CRISP update for AFRALO community</vt:lpstr>
      <vt:lpstr>Introduction to CRISP team</vt:lpstr>
      <vt:lpstr>RIRs Community feedback</vt:lpstr>
      <vt:lpstr>New RIRs proposal</vt:lpstr>
      <vt:lpstr>CRISP Timeline</vt:lpstr>
      <vt:lpstr>Resources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CRISP update for AFRALO community</dc:title>
  <dc:subject>CRISP update for the AFRALO community</dc:subject>
  <dc:creator>Mwendwa Kivuva</dc:creator>
  <dc:description>Developed by Mwendwa Kivuva from ISOC Kenya chapter, representing Kenyan ALS</dc:description>
  <cp:lastModifiedBy>Gisella Gruber</cp:lastModifiedBy>
  <cp:revision>6</cp:revision>
  <dcterms:created xsi:type="dcterms:W3CDTF">2015-01-06T09:56:26Z</dcterms:created>
  <dcterms:modified xsi:type="dcterms:W3CDTF">2015-01-06T15:19:22Z</dcterms:modified>
</cp:coreProperties>
</file>

<file path=docProps/thumbnail.jpeg>
</file>