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5" d="100"/>
          <a:sy n="85" d="100"/>
        </p:scale>
        <p:origin x="-96" y="1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66FF7-57F7-41D8-AD15-7FBED8268486}" type="datetimeFigureOut">
              <a:rPr lang="fr-FR" smtClean="0"/>
              <a:pPr/>
              <a:t>06/01/2015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416AC-0769-454D-9875-8466A74190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2171688" cy="727071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Naming</a:t>
            </a:r>
            <a:r>
              <a:rPr lang="fr-FR" sz="2000" dirty="0" smtClean="0"/>
              <a:t> </a:t>
            </a:r>
            <a:r>
              <a:rPr lang="fr-FR" sz="2000" dirty="0" err="1" smtClean="0"/>
              <a:t>Function</a:t>
            </a:r>
            <a:endParaRPr lang="fr-FR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8596" y="5715016"/>
            <a:ext cx="2500330" cy="428628"/>
          </a:xfrm>
        </p:spPr>
        <p:txBody>
          <a:bodyPr>
            <a:normAutofit/>
          </a:bodyPr>
          <a:lstStyle/>
          <a:p>
            <a:pPr algn="l"/>
            <a:r>
              <a:rPr lang="fr-FR" sz="2000" dirty="0" smtClean="0">
                <a:solidFill>
                  <a:schemeClr val="tx1"/>
                </a:solidFill>
              </a:rPr>
              <a:t>ICANN Accountability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28596" y="2559053"/>
            <a:ext cx="2357454" cy="727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Numbring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Function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28596" y="3416309"/>
            <a:ext cx="2357454" cy="727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Protocol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Function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-32" y="4714884"/>
            <a:ext cx="9144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000" dirty="0" smtClean="0">
                <a:solidFill>
                  <a:schemeClr val="tx1">
                    <a:tint val="75000"/>
                  </a:schemeClr>
                </a:solidFill>
              </a:rPr>
              <a:t>--------------------------------------------------------------------------------------------------------------------------------------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828940" y="1714488"/>
            <a:ext cx="885804" cy="7270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sz="2000" b="1" dirty="0" smtClean="0"/>
              <a:t>CWG</a:t>
            </a:r>
            <a:endParaRPr lang="fr-FR" sz="2000" b="1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2828940" y="2559053"/>
            <a:ext cx="885804" cy="7270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fr-FR" sz="2000" b="1" dirty="0"/>
              <a:t>CRISP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828940" y="3416309"/>
            <a:ext cx="885804" cy="7270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fr-FR" sz="2000" b="1" dirty="0"/>
              <a:t>IETF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900378" y="5559449"/>
            <a:ext cx="885804" cy="7270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fr-FR" sz="2000" b="1" dirty="0" smtClean="0"/>
              <a:t>CCWG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3714744" y="1714488"/>
            <a:ext cx="2143140" cy="72707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fr-FR" sz="1000" dirty="0" smtClean="0"/>
              <a:t>Cross Community Working Group (CWG) to </a:t>
            </a:r>
            <a:r>
              <a:rPr lang="fr-FR" sz="1000" dirty="0" err="1" smtClean="0"/>
              <a:t>Develop</a:t>
            </a:r>
            <a:r>
              <a:rPr lang="fr-FR" sz="1000" dirty="0" smtClean="0"/>
              <a:t> </a:t>
            </a:r>
            <a:r>
              <a:rPr lang="fr-FR" sz="1000" dirty="0" err="1" smtClean="0"/>
              <a:t>Stewardship</a:t>
            </a:r>
            <a:r>
              <a:rPr lang="fr-FR" sz="1000" dirty="0" smtClean="0"/>
              <a:t> Transition </a:t>
            </a:r>
            <a:r>
              <a:rPr lang="fr-FR" sz="1000" dirty="0" err="1" smtClean="0"/>
              <a:t>Proposal</a:t>
            </a:r>
            <a:r>
              <a:rPr lang="fr-FR" sz="1000" dirty="0" smtClean="0"/>
              <a:t> on </a:t>
            </a:r>
            <a:r>
              <a:rPr lang="fr-FR" sz="1000" b="1" dirty="0" smtClean="0"/>
              <a:t>Global </a:t>
            </a:r>
            <a:r>
              <a:rPr lang="fr-FR" sz="1000" b="1" dirty="0" err="1" smtClean="0"/>
              <a:t>Naming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Registry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Functions</a:t>
            </a:r>
            <a:r>
              <a:rPr lang="fr-FR" sz="1000" b="1" dirty="0" smtClean="0"/>
              <a:t> </a:t>
            </a:r>
            <a:r>
              <a:rPr lang="fr-FR" sz="1000" dirty="0" smtClean="0"/>
              <a:t>of IANA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3714744" y="2571744"/>
            <a:ext cx="2171688" cy="72707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fr-FR" sz="1000" dirty="0" err="1" smtClean="0"/>
              <a:t>Consolidated</a:t>
            </a:r>
            <a:r>
              <a:rPr lang="fr-FR" sz="1000" dirty="0" smtClean="0"/>
              <a:t> RIR IANA </a:t>
            </a:r>
            <a:r>
              <a:rPr lang="fr-FR" sz="1000" dirty="0" err="1" smtClean="0"/>
              <a:t>Stewardship</a:t>
            </a:r>
            <a:r>
              <a:rPr lang="fr-FR" sz="1000" dirty="0" smtClean="0"/>
              <a:t> </a:t>
            </a:r>
            <a:r>
              <a:rPr lang="fr-FR" sz="1000" dirty="0" err="1" smtClean="0"/>
              <a:t>Proposal</a:t>
            </a:r>
            <a:r>
              <a:rPr lang="fr-FR" sz="1000" dirty="0" smtClean="0"/>
              <a:t> Team to </a:t>
            </a:r>
            <a:r>
              <a:rPr lang="fr-FR" sz="1000" dirty="0" err="1" smtClean="0"/>
              <a:t>Develop</a:t>
            </a:r>
            <a:r>
              <a:rPr lang="fr-FR" sz="1000" dirty="0" smtClean="0"/>
              <a:t> </a:t>
            </a:r>
            <a:r>
              <a:rPr lang="fr-FR" sz="1000" dirty="0" err="1" smtClean="0"/>
              <a:t>Stewardship</a:t>
            </a:r>
            <a:r>
              <a:rPr lang="fr-FR" sz="1000" dirty="0" smtClean="0"/>
              <a:t> Transition </a:t>
            </a:r>
            <a:r>
              <a:rPr lang="fr-FR" sz="1000" dirty="0" err="1" smtClean="0"/>
              <a:t>Proposal</a:t>
            </a:r>
            <a:r>
              <a:rPr lang="fr-FR" sz="1000" dirty="0" smtClean="0"/>
              <a:t> on IANA </a:t>
            </a:r>
            <a:r>
              <a:rPr lang="fr-FR" sz="1000" b="1" dirty="0" err="1" smtClean="0"/>
              <a:t>Numbering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Registry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Functions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3714744" y="3416309"/>
            <a:ext cx="2171688" cy="72707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fr-FR" sz="1000" dirty="0" smtClean="0"/>
              <a:t>IANA PLAN Working Group </a:t>
            </a:r>
            <a:r>
              <a:rPr lang="fr-FR" sz="1000" dirty="0" err="1" smtClean="0"/>
              <a:t>formed</a:t>
            </a:r>
            <a:r>
              <a:rPr lang="fr-FR" sz="1000" dirty="0" smtClean="0"/>
              <a:t> to </a:t>
            </a:r>
            <a:r>
              <a:rPr lang="fr-FR" sz="1000" dirty="0" err="1" smtClean="0"/>
              <a:t>develop</a:t>
            </a:r>
            <a:r>
              <a:rPr lang="fr-FR" sz="1000" dirty="0" smtClean="0"/>
              <a:t> </a:t>
            </a:r>
            <a:r>
              <a:rPr lang="fr-FR" sz="1000" dirty="0" err="1" smtClean="0"/>
              <a:t>Stewardship</a:t>
            </a:r>
            <a:r>
              <a:rPr lang="fr-FR" sz="1000" dirty="0" smtClean="0"/>
              <a:t> Transition </a:t>
            </a:r>
            <a:r>
              <a:rPr lang="fr-FR" sz="1000" dirty="0" err="1" smtClean="0"/>
              <a:t>proposal</a:t>
            </a:r>
            <a:r>
              <a:rPr lang="fr-FR" sz="1000" dirty="0" smtClean="0"/>
              <a:t> for </a:t>
            </a:r>
            <a:r>
              <a:rPr lang="fr-FR" sz="1000" b="1" dirty="0" err="1" smtClean="0"/>
              <a:t>protocol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parameters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registries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Functions</a:t>
            </a:r>
            <a:r>
              <a:rPr lang="fr-FR" sz="1000" b="1" dirty="0" smtClean="0"/>
              <a:t> </a:t>
            </a:r>
            <a:r>
              <a:rPr lang="fr-FR" sz="1000" dirty="0" smtClean="0"/>
              <a:t>of IANA</a:t>
            </a:r>
            <a:endParaRPr kumimoji="0" lang="fr-FR" sz="1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614362" y="500042"/>
            <a:ext cx="7886728" cy="727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Stewardship Transition of IANA Functions &amp; ICANN Accountability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3786182" y="5559449"/>
            <a:ext cx="2214578" cy="7270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fr-FR" sz="1000" dirty="0" smtClean="0"/>
              <a:t>Cross Community Working Group (CCWG) to </a:t>
            </a:r>
            <a:r>
              <a:rPr lang="en-US" sz="1000" dirty="0"/>
              <a:t>to deliver proposals that would enhance ICANN’s </a:t>
            </a:r>
            <a:r>
              <a:rPr lang="en-US" sz="1000" dirty="0" smtClean="0"/>
              <a:t>accountability towards </a:t>
            </a:r>
            <a:r>
              <a:rPr lang="en-US" sz="1000" dirty="0"/>
              <a:t>all stakeholders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73493" y="2773916"/>
            <a:ext cx="513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ICG</a:t>
            </a:r>
            <a:endParaRPr lang="fr-FR" dirty="0"/>
          </a:p>
        </p:txBody>
      </p:sp>
      <p:sp>
        <p:nvSpPr>
          <p:cNvPr id="21" name="Ellipse 20"/>
          <p:cNvSpPr/>
          <p:nvPr/>
        </p:nvSpPr>
        <p:spPr>
          <a:xfrm>
            <a:off x="7429520" y="2357430"/>
            <a:ext cx="1071570" cy="121444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ICG</a:t>
            </a:r>
            <a:endParaRPr lang="fr-FR" sz="2800" b="1" dirty="0">
              <a:solidFill>
                <a:schemeClr val="bg1"/>
              </a:solidFill>
            </a:endParaRPr>
          </a:p>
        </p:txBody>
      </p:sp>
      <p:cxnSp>
        <p:nvCxnSpPr>
          <p:cNvPr id="23" name="Connecteur droit avec flèche 22"/>
          <p:cNvCxnSpPr>
            <a:stCxn id="12" idx="3"/>
            <a:endCxn id="21" idx="2"/>
          </p:cNvCxnSpPr>
          <p:nvPr/>
        </p:nvCxnSpPr>
        <p:spPr>
          <a:xfrm>
            <a:off x="5857884" y="2078024"/>
            <a:ext cx="1571636" cy="886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3" idx="3"/>
            <a:endCxn id="21" idx="2"/>
          </p:cNvCxnSpPr>
          <p:nvPr/>
        </p:nvCxnSpPr>
        <p:spPr>
          <a:xfrm>
            <a:off x="5886432" y="2935280"/>
            <a:ext cx="1543088" cy="293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14" idx="3"/>
            <a:endCxn id="21" idx="2"/>
          </p:cNvCxnSpPr>
          <p:nvPr/>
        </p:nvCxnSpPr>
        <p:spPr>
          <a:xfrm flipV="1">
            <a:off x="5886432" y="2964653"/>
            <a:ext cx="1543088" cy="815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Ellipse 29"/>
          <p:cNvSpPr/>
          <p:nvPr/>
        </p:nvSpPr>
        <p:spPr>
          <a:xfrm>
            <a:off x="7429520" y="5357826"/>
            <a:ext cx="128588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ICANN Bord</a:t>
            </a:r>
            <a:endParaRPr lang="fr-FR" sz="2000" b="1" dirty="0">
              <a:solidFill>
                <a:schemeClr val="bg1"/>
              </a:solidFill>
            </a:endParaRPr>
          </a:p>
        </p:txBody>
      </p:sp>
      <p:cxnSp>
        <p:nvCxnSpPr>
          <p:cNvPr id="32" name="Connecteur droit avec flèche 31"/>
          <p:cNvCxnSpPr>
            <a:stCxn id="16" idx="3"/>
            <a:endCxn id="30" idx="2"/>
          </p:cNvCxnSpPr>
          <p:nvPr/>
        </p:nvCxnSpPr>
        <p:spPr>
          <a:xfrm flipV="1">
            <a:off x="6000760" y="5893611"/>
            <a:ext cx="1428760" cy="293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96</Words>
  <Application>Microsoft Office PowerPoint</Application>
  <PresentationFormat>Affichage à l'écran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Naming Function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Naming Function</dc:title>
  <dc:creator>ACER</dc:creator>
  <cp:lastModifiedBy>ACER</cp:lastModifiedBy>
  <cp:revision>3</cp:revision>
  <dcterms:created xsi:type="dcterms:W3CDTF">2015-01-04T17:39:23Z</dcterms:created>
  <dcterms:modified xsi:type="dcterms:W3CDTF">2015-01-06T18:31:31Z</dcterms:modified>
</cp:coreProperties>
</file>