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85" d="100"/>
          <a:sy n="85" d="100"/>
        </p:scale>
        <p:origin x="-96" y="168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66FF7-57F7-41D8-AD15-7FBED8268486}" type="datetimeFigureOut">
              <a:rPr lang="fr-FR" smtClean="0"/>
              <a:pPr/>
              <a:t>06/01/2015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3416AC-0769-454D-9875-8466A74190E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66FF7-57F7-41D8-AD15-7FBED8268486}" type="datetimeFigureOut">
              <a:rPr lang="fr-FR" smtClean="0"/>
              <a:pPr/>
              <a:t>06/01/2015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3416AC-0769-454D-9875-8466A74190E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66FF7-57F7-41D8-AD15-7FBED8268486}" type="datetimeFigureOut">
              <a:rPr lang="fr-FR" smtClean="0"/>
              <a:pPr/>
              <a:t>06/01/2015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3416AC-0769-454D-9875-8466A74190E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66FF7-57F7-41D8-AD15-7FBED8268486}" type="datetimeFigureOut">
              <a:rPr lang="fr-FR" smtClean="0"/>
              <a:pPr/>
              <a:t>06/01/2015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3416AC-0769-454D-9875-8466A74190E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66FF7-57F7-41D8-AD15-7FBED8268486}" type="datetimeFigureOut">
              <a:rPr lang="fr-FR" smtClean="0"/>
              <a:pPr/>
              <a:t>06/01/2015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3416AC-0769-454D-9875-8466A74190E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66FF7-57F7-41D8-AD15-7FBED8268486}" type="datetimeFigureOut">
              <a:rPr lang="fr-FR" smtClean="0"/>
              <a:pPr/>
              <a:t>06/01/2015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3416AC-0769-454D-9875-8466A74190E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66FF7-57F7-41D8-AD15-7FBED8268486}" type="datetimeFigureOut">
              <a:rPr lang="fr-FR" smtClean="0"/>
              <a:pPr/>
              <a:t>06/01/2015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3416AC-0769-454D-9875-8466A74190E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66FF7-57F7-41D8-AD15-7FBED8268486}" type="datetimeFigureOut">
              <a:rPr lang="fr-FR" smtClean="0"/>
              <a:pPr/>
              <a:t>06/01/2015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3416AC-0769-454D-9875-8466A74190E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66FF7-57F7-41D8-AD15-7FBED8268486}" type="datetimeFigureOut">
              <a:rPr lang="fr-FR" smtClean="0"/>
              <a:pPr/>
              <a:t>06/01/2015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3416AC-0769-454D-9875-8466A74190E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66FF7-57F7-41D8-AD15-7FBED8268486}" type="datetimeFigureOut">
              <a:rPr lang="fr-FR" smtClean="0"/>
              <a:pPr/>
              <a:t>06/01/2015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3416AC-0769-454D-9875-8466A74190E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66FF7-57F7-41D8-AD15-7FBED8268486}" type="datetimeFigureOut">
              <a:rPr lang="fr-FR" smtClean="0"/>
              <a:pPr/>
              <a:t>06/01/2015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3416AC-0769-454D-9875-8466A74190E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166FF7-57F7-41D8-AD15-7FBED8268486}" type="datetimeFigureOut">
              <a:rPr lang="fr-FR" smtClean="0"/>
              <a:pPr/>
              <a:t>06/01/2015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3416AC-0769-454D-9875-8466A74190EA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428596" y="1714488"/>
            <a:ext cx="2171688" cy="727071"/>
          </a:xfrm>
        </p:spPr>
        <p:txBody>
          <a:bodyPr>
            <a:normAutofit/>
          </a:bodyPr>
          <a:lstStyle/>
          <a:p>
            <a:r>
              <a:rPr lang="fr-FR" sz="2000" dirty="0" err="1" smtClean="0"/>
              <a:t>Naming</a:t>
            </a:r>
            <a:r>
              <a:rPr lang="fr-FR" sz="2000" dirty="0" smtClean="0"/>
              <a:t> </a:t>
            </a:r>
            <a:r>
              <a:rPr lang="fr-FR" sz="2000" dirty="0" err="1" smtClean="0"/>
              <a:t>Function</a:t>
            </a:r>
            <a:endParaRPr lang="fr-FR" sz="2000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428596" y="5715016"/>
            <a:ext cx="2500330" cy="428628"/>
          </a:xfrm>
        </p:spPr>
        <p:txBody>
          <a:bodyPr>
            <a:normAutofit/>
          </a:bodyPr>
          <a:lstStyle/>
          <a:p>
            <a:pPr algn="l"/>
            <a:r>
              <a:rPr lang="fr-FR" sz="2000" dirty="0" smtClean="0">
                <a:solidFill>
                  <a:schemeClr val="tx1"/>
                </a:solidFill>
              </a:rPr>
              <a:t>ICANN Accountability</a:t>
            </a:r>
            <a:endParaRPr lang="fr-FR" sz="2000" dirty="0">
              <a:solidFill>
                <a:schemeClr val="tx1"/>
              </a:solidFill>
            </a:endParaRPr>
          </a:p>
        </p:txBody>
      </p:sp>
      <p:sp>
        <p:nvSpPr>
          <p:cNvPr id="4" name="Titre 1"/>
          <p:cNvSpPr txBox="1">
            <a:spLocks/>
          </p:cNvSpPr>
          <p:nvPr/>
        </p:nvSpPr>
        <p:spPr>
          <a:xfrm>
            <a:off x="428596" y="2559053"/>
            <a:ext cx="2357454" cy="72707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Numbring</a:t>
            </a:r>
            <a:r>
              <a:rPr kumimoji="0" lang="fr-FR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</a:t>
            </a:r>
            <a:r>
              <a:rPr kumimoji="0" lang="fr-FR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Function</a:t>
            </a:r>
            <a:endParaRPr kumimoji="0" lang="fr-FR" sz="2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Titre 1"/>
          <p:cNvSpPr txBox="1">
            <a:spLocks/>
          </p:cNvSpPr>
          <p:nvPr/>
        </p:nvSpPr>
        <p:spPr>
          <a:xfrm>
            <a:off x="428596" y="3416309"/>
            <a:ext cx="2357454" cy="72707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Protocol </a:t>
            </a:r>
            <a:r>
              <a:rPr kumimoji="0" lang="fr-FR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Function</a:t>
            </a:r>
            <a:endParaRPr kumimoji="0" lang="fr-FR" sz="2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6" name="Sous-titre 2"/>
          <p:cNvSpPr txBox="1">
            <a:spLocks/>
          </p:cNvSpPr>
          <p:nvPr/>
        </p:nvSpPr>
        <p:spPr>
          <a:xfrm>
            <a:off x="-32" y="4714884"/>
            <a:ext cx="9144032" cy="428628"/>
          </a:xfrm>
          <a:prstGeom prst="rect">
            <a:avLst/>
          </a:prstGeom>
        </p:spPr>
        <p:txBody>
          <a:bodyPr vert="horz" lIns="91440" tIns="45720" rIns="91440" bIns="45720" rtlCol="0">
            <a:normAutofit fontScale="85000" lnSpcReduction="10000"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fr-FR" sz="2000" dirty="0" smtClean="0">
                <a:solidFill>
                  <a:schemeClr val="tx1">
                    <a:tint val="75000"/>
                  </a:schemeClr>
                </a:solidFill>
              </a:rPr>
              <a:t>--------------------------------------------------------------------------------------------------------------------------------------</a:t>
            </a:r>
            <a:endParaRPr kumimoji="0" lang="fr-FR" sz="2000" b="0" i="0" u="none" strike="noStrike" kern="1200" cap="none" spc="0" normalizeH="0" baseline="0" noProof="0" dirty="0" smtClean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7" name="Titre 1"/>
          <p:cNvSpPr txBox="1">
            <a:spLocks/>
          </p:cNvSpPr>
          <p:nvPr/>
        </p:nvSpPr>
        <p:spPr>
          <a:xfrm>
            <a:off x="2828940" y="1714488"/>
            <a:ext cx="885804" cy="727071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rmAutofit/>
          </a:bodyPr>
          <a:lstStyle/>
          <a:p>
            <a:r>
              <a:rPr lang="fr-FR" sz="2000" b="1" dirty="0" smtClean="0"/>
              <a:t>CWG</a:t>
            </a:r>
            <a:endParaRPr lang="fr-FR" sz="2000" b="1" dirty="0"/>
          </a:p>
        </p:txBody>
      </p:sp>
      <p:sp>
        <p:nvSpPr>
          <p:cNvPr id="8" name="Titre 1"/>
          <p:cNvSpPr txBox="1">
            <a:spLocks/>
          </p:cNvSpPr>
          <p:nvPr/>
        </p:nvSpPr>
        <p:spPr>
          <a:xfrm>
            <a:off x="2828940" y="2559053"/>
            <a:ext cx="885804" cy="727071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rmAutofit/>
          </a:bodyPr>
          <a:lstStyle/>
          <a:p>
            <a:pPr lvl="0" algn="ctr">
              <a:spcBef>
                <a:spcPct val="0"/>
              </a:spcBef>
            </a:pPr>
            <a:r>
              <a:rPr lang="fr-FR" sz="2000" b="1" dirty="0"/>
              <a:t>CRISP</a:t>
            </a:r>
            <a:endParaRPr kumimoji="0" lang="fr-FR" sz="2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9" name="Titre 1"/>
          <p:cNvSpPr txBox="1">
            <a:spLocks/>
          </p:cNvSpPr>
          <p:nvPr/>
        </p:nvSpPr>
        <p:spPr>
          <a:xfrm>
            <a:off x="2828940" y="3416309"/>
            <a:ext cx="885804" cy="727071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rmAutofit/>
          </a:bodyPr>
          <a:lstStyle/>
          <a:p>
            <a:pPr lvl="0" algn="ctr">
              <a:spcBef>
                <a:spcPct val="0"/>
              </a:spcBef>
            </a:pPr>
            <a:r>
              <a:rPr lang="fr-FR" sz="2000" b="1" dirty="0"/>
              <a:t>IETF</a:t>
            </a:r>
            <a:endParaRPr kumimoji="0" lang="fr-FR" sz="2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1" name="Titre 1"/>
          <p:cNvSpPr txBox="1">
            <a:spLocks/>
          </p:cNvSpPr>
          <p:nvPr/>
        </p:nvSpPr>
        <p:spPr>
          <a:xfrm>
            <a:off x="2900378" y="5559449"/>
            <a:ext cx="885804" cy="727071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rmAutofit/>
          </a:bodyPr>
          <a:lstStyle/>
          <a:p>
            <a:pPr lvl="0" algn="ctr">
              <a:spcBef>
                <a:spcPct val="0"/>
              </a:spcBef>
            </a:pPr>
            <a:r>
              <a:rPr lang="fr-FR" sz="2000" b="1" dirty="0" smtClean="0"/>
              <a:t>CCWG</a:t>
            </a:r>
            <a:endParaRPr kumimoji="0" lang="fr-FR" sz="2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2" name="Titre 1"/>
          <p:cNvSpPr txBox="1">
            <a:spLocks/>
          </p:cNvSpPr>
          <p:nvPr/>
        </p:nvSpPr>
        <p:spPr>
          <a:xfrm>
            <a:off x="3714744" y="1714488"/>
            <a:ext cx="2143140" cy="727071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Autofit/>
          </a:bodyPr>
          <a:lstStyle/>
          <a:p>
            <a:pPr algn="just"/>
            <a:r>
              <a:rPr lang="fr-FR" sz="1000" dirty="0" smtClean="0"/>
              <a:t>Cross Community Working Group (CWG) to </a:t>
            </a:r>
            <a:r>
              <a:rPr lang="fr-FR" sz="1000" dirty="0" err="1" smtClean="0"/>
              <a:t>Develop</a:t>
            </a:r>
            <a:r>
              <a:rPr lang="fr-FR" sz="1000" dirty="0" smtClean="0"/>
              <a:t> </a:t>
            </a:r>
            <a:r>
              <a:rPr lang="fr-FR" sz="1000" dirty="0" err="1" smtClean="0"/>
              <a:t>Stewardship</a:t>
            </a:r>
            <a:r>
              <a:rPr lang="fr-FR" sz="1000" dirty="0" smtClean="0"/>
              <a:t> Transition </a:t>
            </a:r>
            <a:r>
              <a:rPr lang="fr-FR" sz="1000" dirty="0" err="1" smtClean="0"/>
              <a:t>Proposal</a:t>
            </a:r>
            <a:r>
              <a:rPr lang="fr-FR" sz="1000" dirty="0" smtClean="0"/>
              <a:t> on </a:t>
            </a:r>
            <a:r>
              <a:rPr lang="fr-FR" sz="1000" b="1" dirty="0" smtClean="0"/>
              <a:t>Global </a:t>
            </a:r>
            <a:r>
              <a:rPr lang="fr-FR" sz="1000" b="1" dirty="0" err="1" smtClean="0"/>
              <a:t>Naming</a:t>
            </a:r>
            <a:r>
              <a:rPr lang="fr-FR" sz="1000" b="1" dirty="0" smtClean="0"/>
              <a:t> </a:t>
            </a:r>
            <a:r>
              <a:rPr lang="fr-FR" sz="1000" b="1" dirty="0" err="1" smtClean="0"/>
              <a:t>Registry</a:t>
            </a:r>
            <a:r>
              <a:rPr lang="fr-FR" sz="1000" b="1" dirty="0" smtClean="0"/>
              <a:t> </a:t>
            </a:r>
            <a:r>
              <a:rPr lang="fr-FR" sz="1000" b="1" dirty="0" err="1" smtClean="0"/>
              <a:t>Functions</a:t>
            </a:r>
            <a:r>
              <a:rPr lang="fr-FR" sz="1000" b="1" dirty="0" smtClean="0"/>
              <a:t> </a:t>
            </a:r>
            <a:r>
              <a:rPr lang="fr-FR" sz="1000" dirty="0" smtClean="0"/>
              <a:t>of IANA</a:t>
            </a:r>
            <a:endParaRPr kumimoji="0" lang="fr-FR" sz="1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3" name="Titre 1"/>
          <p:cNvSpPr txBox="1">
            <a:spLocks/>
          </p:cNvSpPr>
          <p:nvPr/>
        </p:nvSpPr>
        <p:spPr>
          <a:xfrm>
            <a:off x="3714744" y="2571744"/>
            <a:ext cx="2171688" cy="727071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Autofit/>
          </a:bodyPr>
          <a:lstStyle/>
          <a:p>
            <a:pPr algn="just"/>
            <a:r>
              <a:rPr lang="fr-FR" sz="1000" dirty="0" err="1" smtClean="0"/>
              <a:t>Consolidated</a:t>
            </a:r>
            <a:r>
              <a:rPr lang="fr-FR" sz="1000" dirty="0" smtClean="0"/>
              <a:t> RIR IANA </a:t>
            </a:r>
            <a:r>
              <a:rPr lang="fr-FR" sz="1000" dirty="0" err="1" smtClean="0"/>
              <a:t>Stewardship</a:t>
            </a:r>
            <a:r>
              <a:rPr lang="fr-FR" sz="1000" dirty="0" smtClean="0"/>
              <a:t> </a:t>
            </a:r>
            <a:r>
              <a:rPr lang="fr-FR" sz="1000" dirty="0" err="1" smtClean="0"/>
              <a:t>Proposal</a:t>
            </a:r>
            <a:r>
              <a:rPr lang="fr-FR" sz="1000" dirty="0" smtClean="0"/>
              <a:t> Team to </a:t>
            </a:r>
            <a:r>
              <a:rPr lang="fr-FR" sz="1000" dirty="0" err="1" smtClean="0"/>
              <a:t>Develop</a:t>
            </a:r>
            <a:r>
              <a:rPr lang="fr-FR" sz="1000" dirty="0" smtClean="0"/>
              <a:t> </a:t>
            </a:r>
            <a:r>
              <a:rPr lang="fr-FR" sz="1000" dirty="0" err="1" smtClean="0"/>
              <a:t>Stewardship</a:t>
            </a:r>
            <a:r>
              <a:rPr lang="fr-FR" sz="1000" dirty="0" smtClean="0"/>
              <a:t> Transition </a:t>
            </a:r>
            <a:r>
              <a:rPr lang="fr-FR" sz="1000" dirty="0" err="1" smtClean="0"/>
              <a:t>Proposal</a:t>
            </a:r>
            <a:r>
              <a:rPr lang="fr-FR" sz="1000" dirty="0" smtClean="0"/>
              <a:t> on IANA </a:t>
            </a:r>
            <a:r>
              <a:rPr lang="fr-FR" sz="1000" b="1" dirty="0" err="1" smtClean="0"/>
              <a:t>Numbering</a:t>
            </a:r>
            <a:r>
              <a:rPr lang="fr-FR" sz="1000" b="1" dirty="0" smtClean="0"/>
              <a:t> </a:t>
            </a:r>
            <a:r>
              <a:rPr lang="fr-FR" sz="1000" b="1" dirty="0" err="1" smtClean="0"/>
              <a:t>Registry</a:t>
            </a:r>
            <a:r>
              <a:rPr lang="fr-FR" sz="1000" b="1" dirty="0" smtClean="0"/>
              <a:t> </a:t>
            </a:r>
            <a:r>
              <a:rPr lang="fr-FR" sz="1000" b="1" dirty="0" err="1" smtClean="0"/>
              <a:t>Functions</a:t>
            </a:r>
            <a:endParaRPr kumimoji="0" lang="fr-FR" sz="1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4" name="Titre 1"/>
          <p:cNvSpPr txBox="1">
            <a:spLocks/>
          </p:cNvSpPr>
          <p:nvPr/>
        </p:nvSpPr>
        <p:spPr>
          <a:xfrm>
            <a:off x="3714744" y="3416309"/>
            <a:ext cx="2171688" cy="727071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rmAutofit/>
          </a:bodyPr>
          <a:lstStyle/>
          <a:p>
            <a:pPr algn="just"/>
            <a:r>
              <a:rPr lang="fr-FR" sz="1000" dirty="0" smtClean="0"/>
              <a:t>IANA PLAN Working Group </a:t>
            </a:r>
            <a:r>
              <a:rPr lang="fr-FR" sz="1000" dirty="0" err="1" smtClean="0"/>
              <a:t>formed</a:t>
            </a:r>
            <a:r>
              <a:rPr lang="fr-FR" sz="1000" dirty="0" smtClean="0"/>
              <a:t> to </a:t>
            </a:r>
            <a:r>
              <a:rPr lang="fr-FR" sz="1000" dirty="0" err="1" smtClean="0"/>
              <a:t>develop</a:t>
            </a:r>
            <a:r>
              <a:rPr lang="fr-FR" sz="1000" dirty="0" smtClean="0"/>
              <a:t> </a:t>
            </a:r>
            <a:r>
              <a:rPr lang="fr-FR" sz="1000" dirty="0" err="1" smtClean="0"/>
              <a:t>Stewardship</a:t>
            </a:r>
            <a:r>
              <a:rPr lang="fr-FR" sz="1000" dirty="0" smtClean="0"/>
              <a:t> Transition </a:t>
            </a:r>
            <a:r>
              <a:rPr lang="fr-FR" sz="1000" dirty="0" err="1" smtClean="0"/>
              <a:t>proposal</a:t>
            </a:r>
            <a:r>
              <a:rPr lang="fr-FR" sz="1000" dirty="0" smtClean="0"/>
              <a:t> for </a:t>
            </a:r>
            <a:r>
              <a:rPr lang="fr-FR" sz="1000" b="1" dirty="0" err="1" smtClean="0"/>
              <a:t>protocol</a:t>
            </a:r>
            <a:r>
              <a:rPr lang="fr-FR" sz="1000" b="1" dirty="0" smtClean="0"/>
              <a:t> </a:t>
            </a:r>
            <a:r>
              <a:rPr lang="fr-FR" sz="1000" b="1" dirty="0" err="1" smtClean="0"/>
              <a:t>parameters</a:t>
            </a:r>
            <a:r>
              <a:rPr lang="fr-FR" sz="1000" b="1" dirty="0" smtClean="0"/>
              <a:t> </a:t>
            </a:r>
            <a:r>
              <a:rPr lang="fr-FR" sz="1000" b="1" dirty="0" err="1" smtClean="0"/>
              <a:t>registries</a:t>
            </a:r>
            <a:r>
              <a:rPr lang="fr-FR" sz="1000" b="1" dirty="0" smtClean="0"/>
              <a:t> </a:t>
            </a:r>
            <a:r>
              <a:rPr lang="fr-FR" sz="1000" b="1" dirty="0" err="1" smtClean="0"/>
              <a:t>Functions</a:t>
            </a:r>
            <a:r>
              <a:rPr lang="fr-FR" sz="1000" b="1" dirty="0" smtClean="0"/>
              <a:t> </a:t>
            </a:r>
            <a:r>
              <a:rPr lang="fr-FR" sz="1000" dirty="0" smtClean="0"/>
              <a:t>of IANA</a:t>
            </a:r>
            <a:endParaRPr kumimoji="0" lang="fr-FR" sz="100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5" name="Titre 1"/>
          <p:cNvSpPr txBox="1">
            <a:spLocks/>
          </p:cNvSpPr>
          <p:nvPr/>
        </p:nvSpPr>
        <p:spPr>
          <a:xfrm>
            <a:off x="614362" y="500042"/>
            <a:ext cx="7886728" cy="72707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ctr">
              <a:spcBef>
                <a:spcPct val="0"/>
              </a:spcBef>
            </a:pPr>
            <a:r>
              <a:rPr lang="en-US" sz="3200" b="1" dirty="0" smtClean="0">
                <a:solidFill>
                  <a:srgbClr val="0070C0"/>
                </a:solidFill>
              </a:rPr>
              <a:t>Stewardship Transition of IANA Functions &amp; ICANN Accountability</a:t>
            </a:r>
            <a:endParaRPr kumimoji="0" lang="en-US" sz="3200" b="0" i="0" u="none" strike="noStrike" kern="1200" cap="none" spc="0" normalizeH="0" baseline="0" dirty="0" smtClean="0">
              <a:ln>
                <a:noFill/>
              </a:ln>
              <a:solidFill>
                <a:srgbClr val="0070C0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6" name="Titre 1"/>
          <p:cNvSpPr txBox="1">
            <a:spLocks/>
          </p:cNvSpPr>
          <p:nvPr/>
        </p:nvSpPr>
        <p:spPr>
          <a:xfrm>
            <a:off x="3786182" y="5559449"/>
            <a:ext cx="2214578" cy="727071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Autofit/>
          </a:bodyPr>
          <a:lstStyle/>
          <a:p>
            <a:pPr algn="just"/>
            <a:r>
              <a:rPr lang="fr-FR" sz="1000" dirty="0" smtClean="0"/>
              <a:t>Cross Community Working Group (CCWG) to </a:t>
            </a:r>
            <a:r>
              <a:rPr lang="en-US" sz="1000" dirty="0"/>
              <a:t>to deliver proposals that would enhance ICANN’s </a:t>
            </a:r>
            <a:r>
              <a:rPr lang="en-US" sz="1000" dirty="0" smtClean="0"/>
              <a:t>accountability towards </a:t>
            </a:r>
            <a:r>
              <a:rPr lang="en-US" sz="1000" dirty="0"/>
              <a:t>all stakeholders</a:t>
            </a:r>
            <a:endParaRPr kumimoji="0" lang="fr-FR" sz="1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7273493" y="2773916"/>
            <a:ext cx="51321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fr-FR" b="1" dirty="0"/>
              <a:t>ICG</a:t>
            </a:r>
            <a:endParaRPr lang="fr-FR" dirty="0"/>
          </a:p>
        </p:txBody>
      </p:sp>
      <p:sp>
        <p:nvSpPr>
          <p:cNvPr id="21" name="Ellipse 20"/>
          <p:cNvSpPr/>
          <p:nvPr/>
        </p:nvSpPr>
        <p:spPr>
          <a:xfrm>
            <a:off x="7429520" y="2357430"/>
            <a:ext cx="1071570" cy="1214446"/>
          </a:xfrm>
          <a:prstGeom prst="ellipse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800" b="1" dirty="0" smtClean="0">
                <a:solidFill>
                  <a:schemeClr val="bg1"/>
                </a:solidFill>
              </a:rPr>
              <a:t>ICG</a:t>
            </a:r>
            <a:endParaRPr lang="fr-FR" sz="2800" b="1" dirty="0">
              <a:solidFill>
                <a:schemeClr val="bg1"/>
              </a:solidFill>
            </a:endParaRPr>
          </a:p>
        </p:txBody>
      </p:sp>
      <p:cxnSp>
        <p:nvCxnSpPr>
          <p:cNvPr id="23" name="Connecteur droit avec flèche 22"/>
          <p:cNvCxnSpPr>
            <a:stCxn id="12" idx="3"/>
            <a:endCxn id="21" idx="2"/>
          </p:cNvCxnSpPr>
          <p:nvPr/>
        </p:nvCxnSpPr>
        <p:spPr>
          <a:xfrm>
            <a:off x="5857884" y="2078024"/>
            <a:ext cx="1571636" cy="886629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25" name="Connecteur droit avec flèche 24"/>
          <p:cNvCxnSpPr>
            <a:stCxn id="13" idx="3"/>
            <a:endCxn id="21" idx="2"/>
          </p:cNvCxnSpPr>
          <p:nvPr/>
        </p:nvCxnSpPr>
        <p:spPr>
          <a:xfrm>
            <a:off x="5886432" y="2935280"/>
            <a:ext cx="1543088" cy="29373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27" name="Connecteur droit avec flèche 26"/>
          <p:cNvCxnSpPr>
            <a:stCxn id="14" idx="3"/>
            <a:endCxn id="21" idx="2"/>
          </p:cNvCxnSpPr>
          <p:nvPr/>
        </p:nvCxnSpPr>
        <p:spPr>
          <a:xfrm flipV="1">
            <a:off x="5886432" y="2964653"/>
            <a:ext cx="1543088" cy="81519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30" name="Ellipse 29"/>
          <p:cNvSpPr/>
          <p:nvPr/>
        </p:nvSpPr>
        <p:spPr>
          <a:xfrm>
            <a:off x="7429520" y="5357826"/>
            <a:ext cx="1285884" cy="107157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b="1" dirty="0" smtClean="0">
                <a:solidFill>
                  <a:schemeClr val="bg1"/>
                </a:solidFill>
              </a:rPr>
              <a:t>ICANN Bord</a:t>
            </a:r>
            <a:endParaRPr lang="fr-FR" sz="2000" b="1" dirty="0">
              <a:solidFill>
                <a:schemeClr val="bg1"/>
              </a:solidFill>
            </a:endParaRPr>
          </a:p>
        </p:txBody>
      </p:sp>
      <p:cxnSp>
        <p:nvCxnSpPr>
          <p:cNvPr id="32" name="Connecteur droit avec flèche 31"/>
          <p:cNvCxnSpPr>
            <a:stCxn id="16" idx="3"/>
            <a:endCxn id="30" idx="2"/>
          </p:cNvCxnSpPr>
          <p:nvPr/>
        </p:nvCxnSpPr>
        <p:spPr>
          <a:xfrm flipV="1">
            <a:off x="6000760" y="5893611"/>
            <a:ext cx="1428760" cy="2937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355</TotalTime>
  <Words>96</Words>
  <Application>Microsoft Office PowerPoint</Application>
  <PresentationFormat>Affichage à l'écran (4:3)</PresentationFormat>
  <Paragraphs>17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Naming Function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Naming Function</dc:title>
  <dc:creator>ACER</dc:creator>
  <cp:lastModifiedBy>ACER</cp:lastModifiedBy>
  <cp:revision>3</cp:revision>
  <dcterms:created xsi:type="dcterms:W3CDTF">2015-01-04T17:39:23Z</dcterms:created>
  <dcterms:modified xsi:type="dcterms:W3CDTF">2015-01-06T18:31:31Z</dcterms:modified>
</cp:coreProperties>
</file>

<file path=docProps/thumbnail.jpeg>
</file>