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ja-JP"/>
    </a:defPPr>
    <a:lvl1pPr marL="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9"/>
    <p:restoredTop sz="94599"/>
  </p:normalViewPr>
  <p:slideViewPr>
    <p:cSldViewPr snapToGrid="0" snapToObjects="1">
      <p:cViewPr varScale="1">
        <p:scale>
          <a:sx n="106" d="100"/>
          <a:sy n="106" d="100"/>
        </p:scale>
        <p:origin x="1584" y="1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3294298-494F-B148-B627-80F83CE09F48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330AFAB-5338-AD4D-8462-79BF35E930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53784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61337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72893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55765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231906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21352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14146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07734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96336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54754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161307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10670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4F2BC4-1CB7-9F45-BF45-FDD6018712DA}" type="datetimeFigureOut">
              <a:rPr kumimoji="1" lang="ja-JP" altLang="en-US" smtClean="0"/>
              <a:t>2017/6/19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9FE18A-793F-2A4E-B8AE-1BDB620242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56497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Webinar Agenda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altLang="ja-JP" dirty="0" smtClean="0"/>
          </a:p>
          <a:p>
            <a:r>
              <a:rPr lang="en-US" altLang="ja-JP" dirty="0" smtClean="0"/>
              <a:t>Introduction</a:t>
            </a:r>
          </a:p>
          <a:p>
            <a:r>
              <a:rPr kumimoji="1" lang="en-US" altLang="ja-JP" dirty="0" smtClean="0"/>
              <a:t>Rights Protection Mechanisms</a:t>
            </a:r>
          </a:p>
          <a:p>
            <a:r>
              <a:rPr lang="en-US" altLang="ja-JP" dirty="0" smtClean="0"/>
              <a:t>New </a:t>
            </a:r>
            <a:r>
              <a:rPr lang="en-US" altLang="ja-JP" dirty="0" err="1" smtClean="0"/>
              <a:t>gTLD</a:t>
            </a:r>
            <a:r>
              <a:rPr lang="en-US" altLang="ja-JP" dirty="0" smtClean="0"/>
              <a:t> subsequent procedures</a:t>
            </a:r>
          </a:p>
          <a:p>
            <a:r>
              <a:rPr kumimoji="1" lang="en-US" altLang="ja-JP" dirty="0" smtClean="0"/>
              <a:t>Registration Directory Services/</a:t>
            </a:r>
            <a:r>
              <a:rPr kumimoji="1" lang="en-US" altLang="ja-JP" dirty="0" err="1" smtClean="0"/>
              <a:t>Whois</a:t>
            </a:r>
            <a:endParaRPr kumimoji="1" lang="en-US" altLang="ja-JP" dirty="0" smtClean="0"/>
          </a:p>
          <a:p>
            <a:r>
              <a:rPr lang="en-US" altLang="ja-JP" dirty="0" smtClean="0"/>
              <a:t>Auctions proceeds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72417724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15</Words>
  <Application>Microsoft Macintosh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ＭＳ Ｐゴシック</vt:lpstr>
      <vt:lpstr>ホワイト</vt:lpstr>
      <vt:lpstr>Webinar Agenda</vt:lpstr>
    </vt:vector>
  </TitlesOfParts>
  <Company>NTT</Company>
  <LinksUpToDate>false</LinksUpToDate>
  <SharedDoc>false</SharedDoc>
  <HyperlinksChanged>false</HyperlinksChanged>
  <AppVersion>15.0035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Webinar Agenda</dc:title>
  <dc:creator>rafik dammak</dc:creator>
  <cp:lastModifiedBy>Microsoft Office User</cp:lastModifiedBy>
  <cp:revision>2</cp:revision>
  <dcterms:created xsi:type="dcterms:W3CDTF">2017-06-19T04:10:39Z</dcterms:created>
  <dcterms:modified xsi:type="dcterms:W3CDTF">2017-06-19T12:44:52Z</dcterms:modified>
</cp:coreProperties>
</file>

<file path=docProps/thumbnail.jpeg>
</file>