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328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FEE0-DE29-44F7-B74F-09CA1E53C39C}" type="datetimeFigureOut">
              <a:rPr lang="ko-KR" altLang="en-US" smtClean="0"/>
              <a:t>14. 12. 5.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2D69-194C-459D-8EE1-DA4508F28B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495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FEE0-DE29-44F7-B74F-09CA1E53C39C}" type="datetimeFigureOut">
              <a:rPr lang="ko-KR" altLang="en-US" smtClean="0"/>
              <a:t>14. 12. 5.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2D69-194C-459D-8EE1-DA4508F28B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8104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FEE0-DE29-44F7-B74F-09CA1E53C39C}" type="datetimeFigureOut">
              <a:rPr lang="ko-KR" altLang="en-US" smtClean="0"/>
              <a:t>14. 12. 5.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2D69-194C-459D-8EE1-DA4508F28B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0546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FEE0-DE29-44F7-B74F-09CA1E53C39C}" type="datetimeFigureOut">
              <a:rPr lang="ko-KR" altLang="en-US" smtClean="0"/>
              <a:t>14. 12. 5.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2D69-194C-459D-8EE1-DA4508F28B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FEE0-DE29-44F7-B74F-09CA1E53C39C}" type="datetimeFigureOut">
              <a:rPr lang="ko-KR" altLang="en-US" smtClean="0"/>
              <a:t>14. 12. 5.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2D69-194C-459D-8EE1-DA4508F28B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6607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FEE0-DE29-44F7-B74F-09CA1E53C39C}" type="datetimeFigureOut">
              <a:rPr lang="ko-KR" altLang="en-US" smtClean="0"/>
              <a:t>14. 12. 5.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2D69-194C-459D-8EE1-DA4508F28B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2200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FEE0-DE29-44F7-B74F-09CA1E53C39C}" type="datetimeFigureOut">
              <a:rPr lang="ko-KR" altLang="en-US" smtClean="0"/>
              <a:t>14. 12. 5.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2D69-194C-459D-8EE1-DA4508F28B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1531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FEE0-DE29-44F7-B74F-09CA1E53C39C}" type="datetimeFigureOut">
              <a:rPr lang="ko-KR" altLang="en-US" smtClean="0"/>
              <a:t>14. 12. 5.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2D69-194C-459D-8EE1-DA4508F28B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6397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FEE0-DE29-44F7-B74F-09CA1E53C39C}" type="datetimeFigureOut">
              <a:rPr lang="ko-KR" altLang="en-US" smtClean="0"/>
              <a:t>14. 12. 5.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2D69-194C-459D-8EE1-DA4508F28B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0965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FEE0-DE29-44F7-B74F-09CA1E53C39C}" type="datetimeFigureOut">
              <a:rPr lang="ko-KR" altLang="en-US" smtClean="0"/>
              <a:t>14. 12. 5.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2D69-194C-459D-8EE1-DA4508F28B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0289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FEE0-DE29-44F7-B74F-09CA1E53C39C}" type="datetimeFigureOut">
              <a:rPr lang="ko-KR" altLang="en-US" smtClean="0"/>
              <a:t>14. 12. 5.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2D69-194C-459D-8EE1-DA4508F28B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970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9FEE0-DE29-44F7-B74F-09CA1E53C39C}" type="datetimeFigureOut">
              <a:rPr lang="ko-KR" altLang="en-US" smtClean="0"/>
              <a:t>14. 12. 5.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12D69-194C-459D-8EE1-DA4508F28B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439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7609" y="-238897"/>
            <a:ext cx="10411327" cy="6826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760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818" y="2561967"/>
            <a:ext cx="2183231" cy="25872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82686" y="2686804"/>
            <a:ext cx="3667099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신입회원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sz="1500" dirty="0" smtClean="0">
                <a:solidFill>
                  <a:schemeClr val="accent6"/>
                </a:solidFill>
              </a:rPr>
              <a:t>7)  ICANN</a:t>
            </a:r>
            <a:r>
              <a:rPr lang="ko-KR" altLang="en-US" sz="1500" dirty="0" smtClean="0">
                <a:solidFill>
                  <a:schemeClr val="accent6"/>
                </a:solidFill>
              </a:rPr>
              <a:t>의 개발 및 공공책임 부서는</a:t>
            </a:r>
            <a:endParaRPr lang="en-US" altLang="ko-KR" sz="1500" dirty="0" smtClean="0">
              <a:solidFill>
                <a:schemeClr val="accent6"/>
              </a:solidFill>
            </a:endParaRPr>
          </a:p>
          <a:p>
            <a:r>
              <a:rPr lang="ko-KR" altLang="en-US" sz="1500" b="1" dirty="0" smtClean="0">
                <a:solidFill>
                  <a:schemeClr val="accent6"/>
                </a:solidFill>
              </a:rPr>
              <a:t>이해관계자 교육</a:t>
            </a:r>
            <a:r>
              <a:rPr lang="en-US" altLang="ko-KR" sz="1500" b="1" dirty="0" smtClean="0">
                <a:solidFill>
                  <a:schemeClr val="accent6"/>
                </a:solidFill>
              </a:rPr>
              <a:t>, </a:t>
            </a:r>
          </a:p>
          <a:p>
            <a:r>
              <a:rPr lang="ko-KR" altLang="en-US" sz="1500" b="1" dirty="0" smtClean="0">
                <a:solidFill>
                  <a:schemeClr val="accent6"/>
                </a:solidFill>
              </a:rPr>
              <a:t>현지화 및 언어서비스</a:t>
            </a:r>
            <a:r>
              <a:rPr lang="en-US" altLang="ko-KR" sz="1500" b="1" dirty="0" smtClean="0">
                <a:solidFill>
                  <a:schemeClr val="accent6"/>
                </a:solidFill>
              </a:rPr>
              <a:t>,</a:t>
            </a:r>
          </a:p>
          <a:p>
            <a:r>
              <a:rPr lang="ko-KR" altLang="en-US" sz="1500" b="1" dirty="0" smtClean="0">
                <a:solidFill>
                  <a:schemeClr val="accent6"/>
                </a:solidFill>
              </a:rPr>
              <a:t>차세대 프로젝트</a:t>
            </a:r>
            <a:r>
              <a:rPr lang="en-US" altLang="ko-KR" sz="1500" b="1" dirty="0" smtClean="0">
                <a:solidFill>
                  <a:schemeClr val="accent6"/>
                </a:solidFill>
              </a:rPr>
              <a:t>,</a:t>
            </a:r>
          </a:p>
          <a:p>
            <a:r>
              <a:rPr lang="ko-KR" altLang="en-US" sz="1500" b="1" dirty="0" smtClean="0">
                <a:solidFill>
                  <a:schemeClr val="accent6"/>
                </a:solidFill>
              </a:rPr>
              <a:t>글로벌 협력과 개발 참여</a:t>
            </a:r>
            <a:r>
              <a:rPr lang="ko-KR" altLang="en-US" sz="1500" dirty="0" smtClean="0">
                <a:solidFill>
                  <a:schemeClr val="accent6"/>
                </a:solidFill>
              </a:rPr>
              <a:t>를 통해 </a:t>
            </a:r>
            <a:endParaRPr lang="en-US" altLang="ko-KR" sz="1500" dirty="0" smtClean="0">
              <a:solidFill>
                <a:schemeClr val="accent6"/>
              </a:solidFill>
            </a:endParaRPr>
          </a:p>
          <a:p>
            <a:r>
              <a:rPr lang="ko-KR" altLang="en-US" sz="1500" dirty="0">
                <a:solidFill>
                  <a:schemeClr val="accent6"/>
                </a:solidFill>
              </a:rPr>
              <a:t>신</a:t>
            </a:r>
            <a:r>
              <a:rPr lang="ko-KR" altLang="en-US" sz="1500" dirty="0" smtClean="0">
                <a:solidFill>
                  <a:schemeClr val="accent6"/>
                </a:solidFill>
              </a:rPr>
              <a:t>입회원과 시민사회를 구축하고 지원할 수 있는 기회를 제공합니다</a:t>
            </a:r>
            <a:r>
              <a:rPr lang="en-US" altLang="ko-KR" sz="1500" dirty="0" smtClean="0"/>
              <a:t>.  </a:t>
            </a:r>
            <a:endParaRPr lang="en-US" altLang="ko-KR" dirty="0" smtClean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2414" y="-32951"/>
            <a:ext cx="8867775" cy="5905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4189" y="499854"/>
            <a:ext cx="9058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 1) </a:t>
            </a:r>
            <a:r>
              <a:rPr lang="en-US" altLang="ko-KR" dirty="0" smtClean="0">
                <a:solidFill>
                  <a:schemeClr val="accent6"/>
                </a:solidFill>
              </a:rPr>
              <a:t>ICANN</a:t>
            </a:r>
            <a:r>
              <a:rPr lang="ko-KR" altLang="en-US" dirty="0" smtClean="0">
                <a:solidFill>
                  <a:schemeClr val="accent6"/>
                </a:solidFill>
              </a:rPr>
              <a:t>의 </a:t>
            </a:r>
            <a:r>
              <a:rPr lang="en-US" altLang="ko-KR" dirty="0" smtClean="0">
                <a:solidFill>
                  <a:schemeClr val="accent6"/>
                </a:solidFill>
              </a:rPr>
              <a:t>‘</a:t>
            </a:r>
            <a:r>
              <a:rPr lang="ko-KR" altLang="en-US" dirty="0" smtClean="0">
                <a:solidFill>
                  <a:schemeClr val="accent6"/>
                </a:solidFill>
              </a:rPr>
              <a:t>개발 및 공공책임 부서</a:t>
            </a:r>
            <a:r>
              <a:rPr lang="en-US" altLang="ko-KR" dirty="0" smtClean="0">
                <a:solidFill>
                  <a:schemeClr val="accent6"/>
                </a:solidFill>
              </a:rPr>
              <a:t>’</a:t>
            </a:r>
            <a:r>
              <a:rPr lang="ko-KR" altLang="en-US" dirty="0" smtClean="0">
                <a:solidFill>
                  <a:schemeClr val="accent6"/>
                </a:solidFill>
              </a:rPr>
              <a:t>로</a:t>
            </a:r>
            <a:r>
              <a:rPr lang="en-US" altLang="ko-KR" dirty="0" smtClean="0">
                <a:solidFill>
                  <a:schemeClr val="accent6"/>
                </a:solidFill>
              </a:rPr>
              <a:t> </a:t>
            </a:r>
            <a:r>
              <a:rPr lang="ko-KR" altLang="en-US" dirty="0" smtClean="0">
                <a:solidFill>
                  <a:schemeClr val="accent6"/>
                </a:solidFill>
              </a:rPr>
              <a:t>부터 얻을 수 있는 이점은</a:t>
            </a:r>
            <a:r>
              <a:rPr lang="en-US" altLang="ko-KR" dirty="0" smtClean="0">
                <a:solidFill>
                  <a:schemeClr val="accent6"/>
                </a:solidFill>
              </a:rPr>
              <a:t>? </a:t>
            </a:r>
            <a:endParaRPr lang="ko-KR" altLang="en-US" dirty="0">
              <a:solidFill>
                <a:schemeClr val="accent6"/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06" y="5427746"/>
            <a:ext cx="2143125" cy="1200150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1386" y="1227437"/>
            <a:ext cx="1724025" cy="10572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74314" y="1503893"/>
            <a:ext cx="19658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smtClean="0">
                <a:solidFill>
                  <a:schemeClr val="accent6"/>
                </a:solidFill>
              </a:rPr>
              <a:t>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500" dirty="0" smtClean="0">
                <a:solidFill>
                  <a:schemeClr val="accent6"/>
                </a:solidFill>
              </a:rPr>
              <a:t>자금</a:t>
            </a:r>
            <a:r>
              <a:rPr lang="en-US" altLang="ko-KR" sz="1500" dirty="0" smtClean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500" dirty="0" smtClean="0">
                <a:solidFill>
                  <a:schemeClr val="accent6"/>
                </a:solidFill>
              </a:rPr>
              <a:t>전문지식</a:t>
            </a:r>
            <a:endParaRPr lang="en-US" altLang="ko-KR" sz="1500" dirty="0" smtClean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500" dirty="0" smtClean="0">
                <a:solidFill>
                  <a:schemeClr val="accent6"/>
                </a:solidFill>
              </a:rPr>
              <a:t>자금 및 전문지식</a:t>
            </a:r>
            <a:endParaRPr lang="en-US" altLang="ko-KR" dirty="0" smtClean="0">
              <a:solidFill>
                <a:schemeClr val="accent6"/>
              </a:solidFill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5361" y="1006776"/>
            <a:ext cx="1219200" cy="12096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022618" y="1211119"/>
            <a:ext cx="23643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dirty="0" smtClean="0"/>
              <a:t>정부와 인터넷 </a:t>
            </a:r>
            <a:r>
              <a:rPr lang="en-US" altLang="ko-KR" sz="1500" dirty="0" smtClean="0">
                <a:solidFill>
                  <a:schemeClr val="accent6"/>
                </a:solidFill>
              </a:rPr>
              <a:t>6)</a:t>
            </a:r>
            <a:r>
              <a:rPr lang="ko-KR" altLang="en-US" sz="1500" dirty="0" smtClean="0">
                <a:solidFill>
                  <a:schemeClr val="accent6"/>
                </a:solidFill>
              </a:rPr>
              <a:t>이용</a:t>
            </a:r>
            <a:r>
              <a:rPr lang="en-US" altLang="ko-KR" sz="1500" dirty="0" smtClean="0">
                <a:solidFill>
                  <a:schemeClr val="accent6"/>
                </a:solidFill>
              </a:rPr>
              <a:t> </a:t>
            </a:r>
            <a:endParaRPr lang="en-US" altLang="ko-KR" dirty="0" smtClean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45610" y="1248596"/>
            <a:ext cx="23949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500" dirty="0" smtClean="0">
                <a:solidFill>
                  <a:schemeClr val="accent6"/>
                </a:solidFill>
              </a:rPr>
              <a:t>2)</a:t>
            </a:r>
            <a:r>
              <a:rPr lang="ko-KR" altLang="en-US" sz="1500" dirty="0" smtClean="0">
                <a:solidFill>
                  <a:schemeClr val="accent6"/>
                </a:solidFill>
              </a:rPr>
              <a:t>신규 및 </a:t>
            </a:r>
            <a:r>
              <a:rPr lang="ko-KR" altLang="en-US" sz="1500" dirty="0" err="1" smtClean="0">
                <a:solidFill>
                  <a:schemeClr val="accent6"/>
                </a:solidFill>
              </a:rPr>
              <a:t>이머징</a:t>
            </a:r>
            <a:r>
              <a:rPr lang="ko-KR" altLang="en-US" sz="1500" dirty="0" smtClean="0">
                <a:solidFill>
                  <a:schemeClr val="accent6"/>
                </a:solidFill>
              </a:rPr>
              <a:t> 마켓 </a:t>
            </a:r>
            <a:endParaRPr lang="en-US" altLang="ko-KR" dirty="0" smtClean="0">
              <a:solidFill>
                <a:schemeClr val="accent6"/>
              </a:solidFill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980" y="1156263"/>
            <a:ext cx="1857375" cy="160972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8635" y="1334480"/>
            <a:ext cx="462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accent6"/>
                </a:solidFill>
              </a:rPr>
              <a:t>2)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3046" y="2284712"/>
            <a:ext cx="462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accent6"/>
                </a:solidFill>
              </a:rPr>
              <a:t>3)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40355" y="2054868"/>
            <a:ext cx="23949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smtClean="0">
                <a:solidFill>
                  <a:schemeClr val="accent6"/>
                </a:solidFill>
              </a:rPr>
              <a:t>3)</a:t>
            </a:r>
            <a:r>
              <a:rPr lang="ko-KR" altLang="en-US" sz="1500" dirty="0" smtClean="0">
                <a:solidFill>
                  <a:schemeClr val="accent6"/>
                </a:solidFill>
              </a:rPr>
              <a:t>새로운 이용자 참여 </a:t>
            </a:r>
            <a:endParaRPr lang="en-US" altLang="ko-KR" dirty="0" smtClean="0">
              <a:solidFill>
                <a:schemeClr val="accent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03870" y="5149212"/>
            <a:ext cx="25269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dirty="0" smtClean="0"/>
              <a:t>전력승수</a:t>
            </a:r>
            <a:r>
              <a:rPr lang="ko-KR" altLang="en-US" sz="1500" dirty="0" smtClean="0">
                <a:solidFill>
                  <a:schemeClr val="accent6"/>
                </a:solidFill>
              </a:rPr>
              <a:t> </a:t>
            </a:r>
            <a:r>
              <a:rPr lang="en-US" altLang="ko-KR" sz="1500" dirty="0" smtClean="0">
                <a:solidFill>
                  <a:schemeClr val="accent6"/>
                </a:solidFill>
              </a:rPr>
              <a:t>-&gt;</a:t>
            </a:r>
            <a:r>
              <a:rPr lang="ko-KR" altLang="en-US" sz="1500" dirty="0" smtClean="0">
                <a:solidFill>
                  <a:schemeClr val="accent6"/>
                </a:solidFill>
              </a:rPr>
              <a:t>  </a:t>
            </a:r>
            <a:r>
              <a:rPr lang="en-US" altLang="ko-KR" sz="1500" dirty="0" smtClean="0">
                <a:solidFill>
                  <a:schemeClr val="accent6"/>
                </a:solidFill>
              </a:rPr>
              <a:t>8) </a:t>
            </a:r>
            <a:r>
              <a:rPr lang="ko-KR" altLang="en-US" sz="1500" dirty="0" smtClean="0">
                <a:solidFill>
                  <a:schemeClr val="accent6"/>
                </a:solidFill>
              </a:rPr>
              <a:t>능력 배가</a:t>
            </a:r>
            <a:endParaRPr lang="en-US" altLang="ko-KR" dirty="0" smtClean="0">
              <a:solidFill>
                <a:schemeClr val="accent6"/>
              </a:solidFill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8561" y="5262377"/>
            <a:ext cx="3990975" cy="71437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613991" y="5981565"/>
            <a:ext cx="5972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accent6"/>
                </a:solidFill>
              </a:rPr>
              <a:t>9) </a:t>
            </a:r>
            <a:r>
              <a:rPr lang="ko-KR" altLang="en-US" dirty="0" smtClean="0">
                <a:solidFill>
                  <a:schemeClr val="accent6"/>
                </a:solidFill>
              </a:rPr>
              <a:t>국제기구</a:t>
            </a:r>
            <a:r>
              <a:rPr lang="en-US" altLang="ko-KR" dirty="0" smtClean="0">
                <a:solidFill>
                  <a:schemeClr val="accent6"/>
                </a:solidFill>
              </a:rPr>
              <a:t>(IOs), </a:t>
            </a:r>
            <a:r>
              <a:rPr lang="ko-KR" altLang="en-US" dirty="0" smtClean="0">
                <a:solidFill>
                  <a:schemeClr val="accent6"/>
                </a:solidFill>
              </a:rPr>
              <a:t>정부간 국제기구</a:t>
            </a:r>
            <a:r>
              <a:rPr lang="en-US" altLang="ko-KR" dirty="0" smtClean="0">
                <a:solidFill>
                  <a:schemeClr val="accent6"/>
                </a:solidFill>
              </a:rPr>
              <a:t>(IGOs), </a:t>
            </a:r>
            <a:r>
              <a:rPr lang="ko-KR" altLang="en-US" dirty="0" err="1" smtClean="0">
                <a:solidFill>
                  <a:schemeClr val="accent6"/>
                </a:solidFill>
              </a:rPr>
              <a:t>비정부기구</a:t>
            </a:r>
            <a:r>
              <a:rPr lang="en-US" altLang="ko-KR" dirty="0" smtClean="0">
                <a:solidFill>
                  <a:schemeClr val="accent6"/>
                </a:solidFill>
              </a:rPr>
              <a:t>(NGOs), </a:t>
            </a:r>
            <a:r>
              <a:rPr lang="ko-KR" altLang="en-US" dirty="0" smtClean="0">
                <a:solidFill>
                  <a:schemeClr val="accent6"/>
                </a:solidFill>
              </a:rPr>
              <a:t> 비정부간 국제기구</a:t>
            </a:r>
            <a:r>
              <a:rPr lang="en-US" altLang="ko-KR" dirty="0" smtClean="0">
                <a:solidFill>
                  <a:schemeClr val="accent6"/>
                </a:solidFill>
              </a:rPr>
              <a:t>(INGOs), </a:t>
            </a:r>
          </a:p>
          <a:p>
            <a:r>
              <a:rPr lang="ko-KR" altLang="en-US" dirty="0" smtClean="0"/>
              <a:t>인터넷기술커뮤니티 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4797" y="2932578"/>
            <a:ext cx="1343025" cy="100965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40760" y="3448551"/>
            <a:ext cx="462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accent6"/>
                </a:solidFill>
              </a:rPr>
              <a:t>4)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693025" y="3471634"/>
            <a:ext cx="23949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smtClean="0">
                <a:solidFill>
                  <a:schemeClr val="accent6"/>
                </a:solidFill>
              </a:rPr>
              <a:t>4) </a:t>
            </a:r>
            <a:r>
              <a:rPr lang="ko-KR" altLang="en-US" sz="1500" dirty="0" smtClean="0">
                <a:solidFill>
                  <a:schemeClr val="accent6"/>
                </a:solidFill>
              </a:rPr>
              <a:t>현지화 및 포함 </a:t>
            </a:r>
            <a:endParaRPr lang="en-US" altLang="ko-KR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985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117</Words>
  <Application>Microsoft Macintosh PowerPoint</Application>
  <PresentationFormat>Custom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테마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송강수</dc:creator>
  <cp:lastModifiedBy>Kang Soo Song</cp:lastModifiedBy>
  <cp:revision>11</cp:revision>
  <dcterms:created xsi:type="dcterms:W3CDTF">2014-09-05T08:26:18Z</dcterms:created>
  <dcterms:modified xsi:type="dcterms:W3CDTF">2014-12-05T00:15:48Z</dcterms:modified>
</cp:coreProperties>
</file>