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63" r:id="rId1"/>
    <p:sldMasterId id="2147484089" r:id="rId2"/>
  </p:sldMasterIdLst>
  <p:notesMasterIdLst>
    <p:notesMasterId r:id="rId18"/>
  </p:notesMasterIdLst>
  <p:handoutMasterIdLst>
    <p:handoutMasterId r:id="rId19"/>
  </p:handoutMasterIdLst>
  <p:sldIdLst>
    <p:sldId id="454" r:id="rId3"/>
    <p:sldId id="468" r:id="rId4"/>
    <p:sldId id="455" r:id="rId5"/>
    <p:sldId id="457" r:id="rId6"/>
    <p:sldId id="458" r:id="rId7"/>
    <p:sldId id="459" r:id="rId8"/>
    <p:sldId id="461" r:id="rId9"/>
    <p:sldId id="462" r:id="rId10"/>
    <p:sldId id="463" r:id="rId11"/>
    <p:sldId id="464" r:id="rId12"/>
    <p:sldId id="473" r:id="rId13"/>
    <p:sldId id="469" r:id="rId14"/>
    <p:sldId id="470" r:id="rId15"/>
    <p:sldId id="471" r:id="rId16"/>
    <p:sldId id="472" r:id="rId17"/>
  </p:sldIdLst>
  <p:sldSz cx="9906000" cy="6858000" type="A4"/>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9966"/>
    <a:srgbClr val="003300"/>
    <a:srgbClr val="D60093"/>
    <a:srgbClr val="FFCCFF"/>
    <a:srgbClr val="CCCCFF"/>
    <a:srgbClr val="FF00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85BE263C-DBD7-4A20-BB59-AAB30ACAA65A}" styleName="中間スタイル 3 - アクセント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15" autoAdjust="0"/>
    <p:restoredTop sz="83482" autoAdjust="0"/>
  </p:normalViewPr>
  <p:slideViewPr>
    <p:cSldViewPr>
      <p:cViewPr varScale="1">
        <p:scale>
          <a:sx n="73" d="100"/>
          <a:sy n="73" d="100"/>
        </p:scale>
        <p:origin x="-2216" y="-10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70" d="100"/>
        <a:sy n="170" d="100"/>
      </p:scale>
      <p:origin x="0" y="4336"/>
    </p:cViewPr>
  </p:sorterViewPr>
  <p:notesViewPr>
    <p:cSldViewPr>
      <p:cViewPr varScale="1">
        <p:scale>
          <a:sx n="84" d="100"/>
          <a:sy n="84" d="100"/>
        </p:scale>
        <p:origin x="-2340" y="-72"/>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atin typeface="Arial" pitchFamily="34" charset="0"/>
                <a:ea typeface="ＭＳ Ｐゴシック" pitchFamily="50" charset="-128"/>
              </a:defRPr>
            </a:lvl1pPr>
          </a:lstStyle>
          <a:p>
            <a:pPr>
              <a:defRPr/>
            </a:pPr>
            <a:endParaRPr lang="ja-JP" altLang="en-US"/>
          </a:p>
        </p:txBody>
      </p:sp>
      <p:sp>
        <p:nvSpPr>
          <p:cNvPr id="3" name="日付プレースホルダ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atin typeface="Arial" pitchFamily="34" charset="0"/>
                <a:ea typeface="ＭＳ Ｐゴシック" pitchFamily="50" charset="-128"/>
              </a:defRPr>
            </a:lvl1pPr>
          </a:lstStyle>
          <a:p>
            <a:pPr>
              <a:defRPr/>
            </a:pPr>
            <a:fld id="{4BA5CEF3-BFE8-41BC-A4B7-74033C874DAB}" type="datetimeFigureOut">
              <a:rPr lang="ja-JP" altLang="en-US"/>
              <a:pPr>
                <a:defRPr/>
              </a:pPr>
              <a:t>2/8/15</a:t>
            </a:fld>
            <a:endParaRPr lang="ja-JP" altLang="en-US"/>
          </a:p>
        </p:txBody>
      </p:sp>
      <p:sp>
        <p:nvSpPr>
          <p:cNvPr id="4" name="フッター プレースホルダ 3"/>
          <p:cNvSpPr>
            <a:spLocks noGrp="1"/>
          </p:cNvSpPr>
          <p:nvPr>
            <p:ph type="ftr" sz="quarter" idx="2"/>
          </p:nvPr>
        </p:nvSpPr>
        <p:spPr>
          <a:xfrm>
            <a:off x="0" y="9371013"/>
            <a:ext cx="2919413" cy="493712"/>
          </a:xfrm>
          <a:prstGeom prst="rect">
            <a:avLst/>
          </a:prstGeom>
        </p:spPr>
        <p:txBody>
          <a:bodyPr vert="horz" lIns="91440" tIns="45720" rIns="91440" bIns="45720" rtlCol="0" anchor="b"/>
          <a:lstStyle>
            <a:lvl1pPr algn="l">
              <a:defRPr sz="1200">
                <a:latin typeface="Arial" pitchFamily="34" charset="0"/>
                <a:ea typeface="ＭＳ Ｐゴシック" pitchFamily="50" charset="-128"/>
              </a:defRPr>
            </a:lvl1pPr>
          </a:lstStyle>
          <a:p>
            <a:pPr>
              <a:defRPr/>
            </a:pPr>
            <a:endParaRPr lang="ja-JP" altLang="en-US"/>
          </a:p>
        </p:txBody>
      </p:sp>
      <p:sp>
        <p:nvSpPr>
          <p:cNvPr id="5" name="スライド番号プレースホルダ 4"/>
          <p:cNvSpPr>
            <a:spLocks noGrp="1"/>
          </p:cNvSpPr>
          <p:nvPr>
            <p:ph type="sldNum" sz="quarter" idx="3"/>
          </p:nvPr>
        </p:nvSpPr>
        <p:spPr>
          <a:xfrm>
            <a:off x="3814763" y="9371013"/>
            <a:ext cx="2919412" cy="493712"/>
          </a:xfrm>
          <a:prstGeom prst="rect">
            <a:avLst/>
          </a:prstGeom>
        </p:spPr>
        <p:txBody>
          <a:bodyPr vert="horz" lIns="91440" tIns="45720" rIns="91440" bIns="45720" rtlCol="0" anchor="b"/>
          <a:lstStyle>
            <a:lvl1pPr algn="r">
              <a:defRPr sz="1200">
                <a:latin typeface="Arial" pitchFamily="34" charset="0"/>
                <a:ea typeface="ＭＳ Ｐゴシック" pitchFamily="50" charset="-128"/>
              </a:defRPr>
            </a:lvl1pPr>
          </a:lstStyle>
          <a:p>
            <a:pPr>
              <a:defRPr/>
            </a:pPr>
            <a:fld id="{CFB2ECED-EBF0-4F08-93DB-5FB803640582}" type="slidenum">
              <a:rPr lang="ja-JP" altLang="en-US"/>
              <a:pPr>
                <a:defRPr/>
              </a:pPr>
              <a:t>‹#›</a:t>
            </a:fld>
            <a:endParaRPr lang="ja-JP" altLang="en-US"/>
          </a:p>
        </p:txBody>
      </p:sp>
    </p:spTree>
    <p:extLst>
      <p:ext uri="{BB962C8B-B14F-4D97-AF65-F5344CB8AC3E}">
        <p14:creationId xmlns:p14="http://schemas.microsoft.com/office/powerpoint/2010/main" val="107047659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atin typeface="Arial" charset="0"/>
                <a:ea typeface="ＭＳ Ｐゴシック" pitchFamily="50" charset="-128"/>
              </a:defRPr>
            </a:lvl1pPr>
          </a:lstStyle>
          <a:p>
            <a:pPr>
              <a:defRPr/>
            </a:pPr>
            <a:endParaRPr lang="ja-JP" altLang="en-US"/>
          </a:p>
        </p:txBody>
      </p:sp>
      <p:sp>
        <p:nvSpPr>
          <p:cNvPr id="3" name="日付プレースホルダ 2"/>
          <p:cNvSpPr>
            <a:spLocks noGrp="1"/>
          </p:cNvSpPr>
          <p:nvPr>
            <p:ph type="dt" idx="1"/>
          </p:nvPr>
        </p:nvSpPr>
        <p:spPr>
          <a:xfrm>
            <a:off x="3814763" y="0"/>
            <a:ext cx="2919412" cy="493713"/>
          </a:xfrm>
          <a:prstGeom prst="rect">
            <a:avLst/>
          </a:prstGeom>
        </p:spPr>
        <p:txBody>
          <a:bodyPr vert="horz" lIns="91440" tIns="45720" rIns="91440" bIns="45720" rtlCol="0"/>
          <a:lstStyle>
            <a:lvl1pPr algn="r">
              <a:defRPr sz="1200">
                <a:latin typeface="Arial" charset="0"/>
                <a:ea typeface="ＭＳ Ｐゴシック" pitchFamily="50" charset="-128"/>
              </a:defRPr>
            </a:lvl1pPr>
          </a:lstStyle>
          <a:p>
            <a:pPr>
              <a:defRPr/>
            </a:pPr>
            <a:fld id="{8C8EFC4B-7E79-4D10-A31E-BCC29A509E23}" type="datetimeFigureOut">
              <a:rPr lang="ja-JP" altLang="en-US"/>
              <a:pPr>
                <a:defRPr/>
              </a:pPr>
              <a:t>2/8/15</a:t>
            </a:fld>
            <a:endParaRPr lang="ja-JP" altLang="en-US"/>
          </a:p>
        </p:txBody>
      </p:sp>
      <p:sp>
        <p:nvSpPr>
          <p:cNvPr id="4" name="スライド イメージ プレースホルダ 3"/>
          <p:cNvSpPr>
            <a:spLocks noGrp="1" noRot="1" noChangeAspect="1"/>
          </p:cNvSpPr>
          <p:nvPr>
            <p:ph type="sldImg" idx="2"/>
          </p:nvPr>
        </p:nvSpPr>
        <p:spPr>
          <a:xfrm>
            <a:off x="695325" y="739775"/>
            <a:ext cx="5345113" cy="3700463"/>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 4"/>
          <p:cNvSpPr>
            <a:spLocks noGrp="1"/>
          </p:cNvSpPr>
          <p:nvPr>
            <p:ph type="body" sz="quarter" idx="3"/>
          </p:nvPr>
        </p:nvSpPr>
        <p:spPr>
          <a:xfrm>
            <a:off x="673100" y="4686300"/>
            <a:ext cx="5389563" cy="444023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 5"/>
          <p:cNvSpPr>
            <a:spLocks noGrp="1"/>
          </p:cNvSpPr>
          <p:nvPr>
            <p:ph type="ftr" sz="quarter" idx="4"/>
          </p:nvPr>
        </p:nvSpPr>
        <p:spPr>
          <a:xfrm>
            <a:off x="0" y="9371013"/>
            <a:ext cx="2919413" cy="493712"/>
          </a:xfrm>
          <a:prstGeom prst="rect">
            <a:avLst/>
          </a:prstGeom>
        </p:spPr>
        <p:txBody>
          <a:bodyPr vert="horz" lIns="91440" tIns="45720" rIns="91440" bIns="45720" rtlCol="0" anchor="b"/>
          <a:lstStyle>
            <a:lvl1pPr algn="l">
              <a:defRPr sz="1200">
                <a:latin typeface="Arial" charset="0"/>
                <a:ea typeface="ＭＳ Ｐゴシック" pitchFamily="50" charset="-128"/>
              </a:defRPr>
            </a:lvl1pPr>
          </a:lstStyle>
          <a:p>
            <a:pPr>
              <a:defRPr/>
            </a:pPr>
            <a:endParaRPr lang="ja-JP" altLang="en-US"/>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40" tIns="45720" rIns="91440" bIns="45720" rtlCol="0" anchor="b"/>
          <a:lstStyle>
            <a:lvl1pPr algn="r">
              <a:defRPr sz="1200">
                <a:latin typeface="Arial" charset="0"/>
                <a:ea typeface="ＭＳ Ｐゴシック" pitchFamily="50" charset="-128"/>
              </a:defRPr>
            </a:lvl1pPr>
          </a:lstStyle>
          <a:p>
            <a:pPr>
              <a:defRPr/>
            </a:pPr>
            <a:fld id="{B98320E7-E71E-4DC4-B2FC-CE6CD80C7E6D}" type="slidenum">
              <a:rPr lang="ja-JP" altLang="en-US"/>
              <a:pPr>
                <a:defRPr/>
              </a:pPr>
              <a:t>‹#›</a:t>
            </a:fld>
            <a:endParaRPr lang="ja-JP" altLang="en-US"/>
          </a:p>
        </p:txBody>
      </p:sp>
    </p:spTree>
    <p:extLst>
      <p:ext uri="{BB962C8B-B14F-4D97-AF65-F5344CB8AC3E}">
        <p14:creationId xmlns:p14="http://schemas.microsoft.com/office/powerpoint/2010/main" val="522608972"/>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At-Large is the name for the community of individual Internet users who participate in the policy development work of ICANN. At-Large Structures throughout the world represents the views of individual Internet users. </a:t>
            </a:r>
          </a:p>
        </p:txBody>
      </p:sp>
      <p:sp>
        <p:nvSpPr>
          <p:cNvPr id="4" name="Slide Number Placeholder 3"/>
          <p:cNvSpPr>
            <a:spLocks noGrp="1"/>
          </p:cNvSpPr>
          <p:nvPr>
            <p:ph type="sldNum" sz="quarter" idx="10"/>
          </p:nvPr>
        </p:nvSpPr>
        <p:spPr/>
        <p:txBody>
          <a:bodyPr/>
          <a:lstStyle/>
          <a:p>
            <a:pPr>
              <a:defRPr/>
            </a:pPr>
            <a:fld id="{B98320E7-E71E-4DC4-B2FC-CE6CD80C7E6D}" type="slidenum">
              <a:rPr lang="ja-JP" altLang="en-US" smtClean="0"/>
              <a:pPr>
                <a:defRPr/>
              </a:pPr>
              <a:t>3</a:t>
            </a:fld>
            <a:endParaRPr lang="ja-JP" altLang="en-US"/>
          </a:p>
        </p:txBody>
      </p:sp>
    </p:spTree>
    <p:extLst>
      <p:ext uri="{BB962C8B-B14F-4D97-AF65-F5344CB8AC3E}">
        <p14:creationId xmlns:p14="http://schemas.microsoft.com/office/powerpoint/2010/main" val="3795758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B98320E7-E71E-4DC4-B2FC-CE6CD80C7E6D}" type="slidenum">
              <a:rPr lang="ja-JP" altLang="en-US" smtClean="0"/>
              <a:pPr>
                <a:defRPr/>
              </a:pPr>
              <a:t>4</a:t>
            </a:fld>
            <a:endParaRPr lang="ja-JP" altLang="en-US"/>
          </a:p>
        </p:txBody>
      </p:sp>
    </p:spTree>
    <p:extLst>
      <p:ext uri="{BB962C8B-B14F-4D97-AF65-F5344CB8AC3E}">
        <p14:creationId xmlns:p14="http://schemas.microsoft.com/office/powerpoint/2010/main" val="1794349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98320E7-E71E-4DC4-B2FC-CE6CD80C7E6D}" type="slidenum">
              <a:rPr lang="ja-JP" altLang="en-US" smtClean="0"/>
              <a:pPr>
                <a:defRPr/>
              </a:pPr>
              <a:t>5</a:t>
            </a:fld>
            <a:endParaRPr lang="ja-JP" altLang="en-US"/>
          </a:p>
        </p:txBody>
      </p:sp>
    </p:spTree>
    <p:extLst>
      <p:ext uri="{BB962C8B-B14F-4D97-AF65-F5344CB8AC3E}">
        <p14:creationId xmlns:p14="http://schemas.microsoft.com/office/powerpoint/2010/main" val="3311588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pPr>
              <a:defRPr/>
            </a:pPr>
            <a:fld id="{B98320E7-E71E-4DC4-B2FC-CE6CD80C7E6D}" type="slidenum">
              <a:rPr lang="ja-JP" altLang="en-US" smtClean="0"/>
              <a:pPr>
                <a:defRPr/>
              </a:pPr>
              <a:t>7</a:t>
            </a:fld>
            <a:endParaRPr lang="ja-JP" altLang="en-US"/>
          </a:p>
        </p:txBody>
      </p:sp>
    </p:spTree>
    <p:extLst>
      <p:ext uri="{BB962C8B-B14F-4D97-AF65-F5344CB8AC3E}">
        <p14:creationId xmlns:p14="http://schemas.microsoft.com/office/powerpoint/2010/main" val="1942145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dirty="0"/>
          </a:p>
        </p:txBody>
      </p:sp>
      <p:sp>
        <p:nvSpPr>
          <p:cNvPr id="4" name="スライド番号プレースホルダー 3"/>
          <p:cNvSpPr>
            <a:spLocks noGrp="1"/>
          </p:cNvSpPr>
          <p:nvPr>
            <p:ph type="sldNum" sz="quarter" idx="10"/>
          </p:nvPr>
        </p:nvSpPr>
        <p:spPr/>
        <p:txBody>
          <a:bodyPr/>
          <a:lstStyle/>
          <a:p>
            <a:pPr>
              <a:defRPr/>
            </a:pPr>
            <a:fld id="{B98320E7-E71E-4DC4-B2FC-CE6CD80C7E6D}" type="slidenum">
              <a:rPr lang="ja-JP" altLang="en-US" smtClean="0"/>
              <a:pPr>
                <a:defRPr/>
              </a:pPr>
              <a:t>10</a:t>
            </a:fld>
            <a:endParaRPr lang="ja-JP" altLang="en-US"/>
          </a:p>
        </p:txBody>
      </p:sp>
    </p:spTree>
    <p:extLst>
      <p:ext uri="{BB962C8B-B14F-4D97-AF65-F5344CB8AC3E}">
        <p14:creationId xmlns:p14="http://schemas.microsoft.com/office/powerpoint/2010/main" val="30940786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APRALO encompasses all Internet end-users in Asia, Australasia</a:t>
            </a:r>
            <a:r>
              <a:rPr lang="en-US" baseline="0" dirty="0" smtClean="0"/>
              <a:t> </a:t>
            </a:r>
            <a:r>
              <a:rPr lang="en-US" dirty="0" smtClean="0"/>
              <a:t>and the </a:t>
            </a:r>
            <a:r>
              <a:rPr lang="en-US" dirty="0" err="1" smtClean="0"/>
              <a:t>Pacifiic</a:t>
            </a:r>
            <a:r>
              <a:rPr lang="en-US" dirty="0" smtClean="0"/>
              <a:t> Islands. Together with other regions, we have a</a:t>
            </a:r>
            <a:r>
              <a:rPr lang="en-US" baseline="0" dirty="0" smtClean="0"/>
              <a:t> </a:t>
            </a:r>
            <a:r>
              <a:rPr lang="en-US" dirty="0" smtClean="0"/>
              <a:t>direct impact on the direction of the Internet Corporation for</a:t>
            </a:r>
            <a:r>
              <a:rPr lang="en-US" baseline="0" dirty="0" smtClean="0"/>
              <a:t> </a:t>
            </a:r>
            <a:r>
              <a:rPr lang="en-US" dirty="0" smtClean="0"/>
              <a:t>Assigned Names and Numbers (ICANN), working to ensure that</a:t>
            </a:r>
            <a:r>
              <a:rPr lang="en-US" baseline="0" dirty="0" smtClean="0"/>
              <a:t> </a:t>
            </a:r>
            <a:r>
              <a:rPr lang="en-US" dirty="0" smtClean="0"/>
              <a:t>the expansion of the Internet serves the public interest.</a:t>
            </a:r>
          </a:p>
          <a:p>
            <a:endParaRPr lang="en-US" dirty="0" smtClean="0"/>
          </a:p>
          <a:p>
            <a:r>
              <a:rPr lang="en-US" dirty="0" smtClean="0"/>
              <a:t>APRALO consists of civil society organizations, nonprofits and</a:t>
            </a:r>
            <a:r>
              <a:rPr lang="en-US" baseline="0" dirty="0" smtClean="0"/>
              <a:t> </a:t>
            </a:r>
            <a:r>
              <a:rPr lang="en-US" dirty="0" smtClean="0"/>
              <a:t>individuals such as consumer rights group, legal bodies/professional</a:t>
            </a:r>
            <a:r>
              <a:rPr lang="en-US" baseline="0" dirty="0" smtClean="0"/>
              <a:t> </a:t>
            </a:r>
            <a:r>
              <a:rPr lang="en-US" dirty="0" smtClean="0"/>
              <a:t>groups, and government nonprofit organizations. </a:t>
            </a:r>
          </a:p>
          <a:p>
            <a:endParaRPr lang="en-US" dirty="0" smtClean="0"/>
          </a:p>
          <a:p>
            <a:r>
              <a:rPr lang="en-US" dirty="0" smtClean="0"/>
              <a:t> we advance policies and services that reduce confusion and abuse while</a:t>
            </a:r>
            <a:r>
              <a:rPr lang="en-US" baseline="0" dirty="0" smtClean="0"/>
              <a:t> </a:t>
            </a:r>
            <a:r>
              <a:rPr lang="en-US" dirty="0" smtClean="0"/>
              <a:t>enhancing security, accessibility and stable growth</a:t>
            </a:r>
            <a:endParaRPr lang="en-US" dirty="0"/>
          </a:p>
        </p:txBody>
      </p:sp>
      <p:sp>
        <p:nvSpPr>
          <p:cNvPr id="4" name="Slide Number Placeholder 3"/>
          <p:cNvSpPr>
            <a:spLocks noGrp="1"/>
          </p:cNvSpPr>
          <p:nvPr>
            <p:ph type="sldNum" sz="quarter" idx="10"/>
          </p:nvPr>
        </p:nvSpPr>
        <p:spPr/>
        <p:txBody>
          <a:bodyPr/>
          <a:lstStyle/>
          <a:p>
            <a:pPr>
              <a:defRPr/>
            </a:pPr>
            <a:fld id="{B98320E7-E71E-4DC4-B2FC-CE6CD80C7E6D}" type="slidenum">
              <a:rPr lang="ja-JP" altLang="en-US" smtClean="0"/>
              <a:pPr>
                <a:defRPr/>
              </a:pPr>
              <a:t>11</a:t>
            </a:fld>
            <a:endParaRPr lang="ja-JP" altLang="en-US"/>
          </a:p>
        </p:txBody>
      </p:sp>
    </p:spTree>
    <p:extLst>
      <p:ext uri="{BB962C8B-B14F-4D97-AF65-F5344CB8AC3E}">
        <p14:creationId xmlns:p14="http://schemas.microsoft.com/office/powerpoint/2010/main" val="16069114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en-US" altLang="ja-JP" dirty="0" smtClean="0"/>
              <a:t>On 26 June 2003, ICANN's Board of Directors approved a framework for the formation of local and regional At-Large groups to promote structured involvement and informed participation of the global individual Internet user community in ICANN.</a:t>
            </a:r>
          </a:p>
          <a:p>
            <a:endParaRPr lang="en-US" altLang="ja-JP" dirty="0" smtClean="0"/>
          </a:p>
          <a:p>
            <a:r>
              <a:rPr lang="en-US" altLang="ja-JP" dirty="0" smtClean="0"/>
              <a:t>ICANN's At-Large community welcomes interested, qualified groups in all geographic regions to become "At-Large Structures." At-Large Structures, or "</a:t>
            </a:r>
            <a:r>
              <a:rPr lang="en-US" altLang="ja-JP" dirty="0" err="1" smtClean="0"/>
              <a:t>ALSes</a:t>
            </a:r>
            <a:r>
              <a:rPr lang="en-US" altLang="ja-JP" dirty="0" smtClean="0"/>
              <a:t>", are groups throughout the world (either existing organizations or those newly formed for this purpose) focusing on participation by individual Internet users at the local or issue level.</a:t>
            </a:r>
          </a:p>
          <a:p>
            <a:endParaRPr lang="en-US" altLang="ja-JP" dirty="0" smtClean="0"/>
          </a:p>
          <a:p>
            <a:r>
              <a:rPr lang="en-US" dirty="0" smtClean="0"/>
              <a:t>Minimum criteria for an At-Large Structure:</a:t>
            </a:r>
          </a:p>
          <a:p>
            <a:endParaRPr lang="en-US" dirty="0" smtClean="0"/>
          </a:p>
          <a:p>
            <a:r>
              <a:rPr lang="en-US" dirty="0" smtClean="0"/>
              <a:t>- Commit to supporting individual Internet users' informed participation in ICANN by distributing to individual constituents/members information on relevant ICANN activities and issues, offering Internet-based mechanisms that enable discussions of one or more of these activities and issues </a:t>
            </a:r>
            <a:r>
              <a:rPr lang="en-US" dirty="0" err="1" smtClean="0"/>
              <a:t>amon</a:t>
            </a:r>
            <a:r>
              <a:rPr lang="en-US" dirty="0" smtClean="0"/>
              <a:t> individual constituents/members, and involving individual constituents/members in relevant ICANN policy development, discussions and decisions.</a:t>
            </a:r>
          </a:p>
          <a:p>
            <a:r>
              <a:rPr lang="en-US" dirty="0" smtClean="0"/>
              <a:t>- Be constituted so that participation by individual Internet users who are citizens or residents of countries within the Geographic Region in which the ALS is based will predominate in the ALS' operation. The ALS may permit additional participation by others that is compatible with the interests of the individual Internet users within the region.</a:t>
            </a:r>
          </a:p>
          <a:p>
            <a:r>
              <a:rPr lang="en-US" dirty="0" smtClean="0"/>
              <a:t>- Be self-supporting (not rely on ICANN for funding).</a:t>
            </a:r>
          </a:p>
          <a:p>
            <a:r>
              <a:rPr lang="en-US" dirty="0" smtClean="0"/>
              <a:t>- Post on the Internet (on the ALAC's website or elsewhere) publicly-accessible, current information about the ALS's goals, structure, description of constituent group(s)/membership, working mechanisms,	leadership, and contact(s).</a:t>
            </a:r>
          </a:p>
          <a:p>
            <a:r>
              <a:rPr lang="en-US" dirty="0" smtClean="0"/>
              <a:t>- Assist the RALO in performing its function.</a:t>
            </a:r>
          </a:p>
          <a:p>
            <a:endParaRPr lang="en-US" altLang="ja-JP" dirty="0" smtClean="0"/>
          </a:p>
          <a:p>
            <a:endParaRPr lang="en-US" altLang="ja-JP" dirty="0" smtClean="0"/>
          </a:p>
        </p:txBody>
      </p:sp>
      <p:sp>
        <p:nvSpPr>
          <p:cNvPr id="4" name="スライド番号プレースホルダー 3"/>
          <p:cNvSpPr>
            <a:spLocks noGrp="1"/>
          </p:cNvSpPr>
          <p:nvPr>
            <p:ph type="sldNum" sz="quarter" idx="10"/>
          </p:nvPr>
        </p:nvSpPr>
        <p:spPr/>
        <p:txBody>
          <a:bodyPr/>
          <a:lstStyle/>
          <a:p>
            <a:pPr>
              <a:defRPr/>
            </a:pPr>
            <a:fld id="{B98320E7-E71E-4DC4-B2FC-CE6CD80C7E6D}" type="slidenum">
              <a:rPr lang="ja-JP" altLang="en-US" smtClean="0"/>
              <a:pPr>
                <a:defRPr/>
              </a:pPr>
              <a:t>12</a:t>
            </a:fld>
            <a:endParaRPr lang="ja-JP" altLang="en-US"/>
          </a:p>
        </p:txBody>
      </p:sp>
    </p:spTree>
    <p:extLst>
      <p:ext uri="{BB962C8B-B14F-4D97-AF65-F5344CB8AC3E}">
        <p14:creationId xmlns:p14="http://schemas.microsoft.com/office/powerpoint/2010/main" val="3094078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https://</a:t>
            </a:r>
            <a:r>
              <a:rPr lang="en-US" dirty="0" err="1" smtClean="0"/>
              <a:t>community.icann.org</a:t>
            </a:r>
            <a:r>
              <a:rPr lang="en-US" dirty="0" smtClean="0"/>
              <a:t>/pages/</a:t>
            </a:r>
            <a:r>
              <a:rPr lang="en-US" dirty="0" err="1" smtClean="0"/>
              <a:t>viewpage.action?pageId</a:t>
            </a:r>
            <a:r>
              <a:rPr lang="en-US" dirty="0" smtClean="0"/>
              <a:t>=2266081</a:t>
            </a:r>
            <a:endParaRPr lang="en-US" dirty="0"/>
          </a:p>
        </p:txBody>
      </p:sp>
      <p:sp>
        <p:nvSpPr>
          <p:cNvPr id="4" name="Slide Number Placeholder 3"/>
          <p:cNvSpPr>
            <a:spLocks noGrp="1"/>
          </p:cNvSpPr>
          <p:nvPr>
            <p:ph type="sldNum" sz="quarter" idx="10"/>
          </p:nvPr>
        </p:nvSpPr>
        <p:spPr/>
        <p:txBody>
          <a:bodyPr/>
          <a:lstStyle/>
          <a:p>
            <a:pPr>
              <a:defRPr/>
            </a:pPr>
            <a:fld id="{B98320E7-E71E-4DC4-B2FC-CE6CD80C7E6D}" type="slidenum">
              <a:rPr lang="ja-JP" altLang="en-US" smtClean="0"/>
              <a:pPr>
                <a:defRPr/>
              </a:pPr>
              <a:t>14</a:t>
            </a:fld>
            <a:endParaRPr lang="ja-JP" altLang="en-US"/>
          </a:p>
        </p:txBody>
      </p:sp>
    </p:spTree>
    <p:extLst>
      <p:ext uri="{BB962C8B-B14F-4D97-AF65-F5344CB8AC3E}">
        <p14:creationId xmlns:p14="http://schemas.microsoft.com/office/powerpoint/2010/main" val="13329980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B98320E7-E71E-4DC4-B2FC-CE6CD80C7E6D}" type="slidenum">
              <a:rPr lang="ja-JP" altLang="en-US" smtClean="0"/>
              <a:pPr>
                <a:defRPr/>
              </a:pPr>
              <a:t>15</a:t>
            </a:fld>
            <a:endParaRPr lang="ja-JP" altLang="en-US"/>
          </a:p>
        </p:txBody>
      </p:sp>
    </p:spTree>
    <p:extLst>
      <p:ext uri="{BB962C8B-B14F-4D97-AF65-F5344CB8AC3E}">
        <p14:creationId xmlns:p14="http://schemas.microsoft.com/office/powerpoint/2010/main" val="1332998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6256D241-C78C-5143-A8B6-BF7A5080B56A}" type="datetime1">
              <a:rPr lang="ja-JP" altLang="en-US" smtClean="0"/>
              <a:t>2/8/15</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ja-JP"/>
              <a:t>-</a:t>
            </a:r>
            <a:fld id="{EE75CC40-84EF-42F4-9ABA-0F0DBD7F9825}" type="slidenum">
              <a:rPr lang="en-US" altLang="ja-JP"/>
              <a:pPr>
                <a:defRPr/>
              </a:pPr>
              <a:t>‹#›</a:t>
            </a:fld>
            <a:r>
              <a:rPr lang="en-US" altLang="ja-JP"/>
              <a:t>-</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DA42A959-9249-7047-A7AD-B65514FBEA2F}" type="datetime1">
              <a:rPr lang="ja-JP" altLang="en-US" smtClean="0"/>
              <a:t>2/8/15</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ja-JP"/>
              <a:t>-</a:t>
            </a:r>
            <a:fld id="{92B972DD-3FF1-4FC0-BAB3-0D98962EF4AA}" type="slidenum">
              <a:rPr lang="en-US" altLang="ja-JP"/>
              <a:pPr>
                <a:defRPr/>
              </a:pPr>
              <a:t>‹#›</a:t>
            </a:fld>
            <a:r>
              <a:rPr lang="en-US" altLang="ja-JP"/>
              <a:t>-</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239000" y="44450"/>
            <a:ext cx="2397125" cy="6081713"/>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4450" y="44450"/>
            <a:ext cx="7042150" cy="6081713"/>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75C3D232-A690-4A4F-95D5-5EF8533382EA}" type="datetime1">
              <a:rPr lang="ja-JP" altLang="en-US" smtClean="0"/>
              <a:t>2/8/15</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ja-JP"/>
              <a:t>-</a:t>
            </a:r>
            <a:fld id="{C4B6239A-133D-4ABF-9931-D4A9233F2713}" type="slidenum">
              <a:rPr lang="en-US" altLang="ja-JP"/>
              <a:pPr>
                <a:defRPr/>
              </a:pPr>
              <a:t>‹#›</a:t>
            </a:fld>
            <a:r>
              <a:rPr lang="en-US" altLang="ja-JP"/>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Title Slide - ISOC Dark Blue">
    <p:spTree>
      <p:nvGrpSpPr>
        <p:cNvPr id="1" name=""/>
        <p:cNvGrpSpPr/>
        <p:nvPr/>
      </p:nvGrpSpPr>
      <p:grpSpPr>
        <a:xfrm>
          <a:off x="0" y="0"/>
          <a:ext cx="0" cy="0"/>
          <a:chOff x="0" y="0"/>
          <a:chExt cx="0" cy="0"/>
        </a:xfrm>
      </p:grpSpPr>
      <p:sp>
        <p:nvSpPr>
          <p:cNvPr id="4" name="Rectangle 41"/>
          <p:cNvSpPr/>
          <p:nvPr/>
        </p:nvSpPr>
        <p:spPr bwMode="gray">
          <a:xfrm>
            <a:off x="247650" y="228600"/>
            <a:ext cx="9414140" cy="4764088"/>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 name="TextBox 3"/>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D623C1FD-5E67-EF40-8101-2037FA3A51E3}"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grpSp>
        <p:nvGrpSpPr>
          <p:cNvPr id="6" name="Group 43"/>
          <p:cNvGrpSpPr>
            <a:grpSpLocks/>
          </p:cNvGrpSpPr>
          <p:nvPr/>
        </p:nvGrpSpPr>
        <p:grpSpPr bwMode="auto">
          <a:xfrm>
            <a:off x="7298796" y="5664203"/>
            <a:ext cx="2404269" cy="956777"/>
            <a:chOff x="6737351" y="5664200"/>
            <a:chExt cx="2219320" cy="957285"/>
          </a:xfrm>
        </p:grpSpPr>
        <p:sp>
          <p:nvSpPr>
            <p:cNvPr id="7" name="Freeform 44"/>
            <p:cNvSpPr>
              <a:spLocks/>
            </p:cNvSpPr>
            <p:nvPr userDrawn="1"/>
          </p:nvSpPr>
          <p:spPr bwMode="auto">
            <a:xfrm>
              <a:off x="7742238" y="6129338"/>
              <a:ext cx="179387" cy="196850"/>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45"/>
            <p:cNvSpPr>
              <a:spLocks noEditPoints="1"/>
            </p:cNvSpPr>
            <p:nvPr userDrawn="1"/>
          </p:nvSpPr>
          <p:spPr bwMode="auto">
            <a:xfrm>
              <a:off x="7454900" y="6124575"/>
              <a:ext cx="185737" cy="1555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46"/>
            <p:cNvSpPr>
              <a:spLocks/>
            </p:cNvSpPr>
            <p:nvPr userDrawn="1"/>
          </p:nvSpPr>
          <p:spPr bwMode="auto">
            <a:xfrm>
              <a:off x="7637463" y="6084888"/>
              <a:ext cx="114300" cy="195262"/>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47"/>
            <p:cNvSpPr>
              <a:spLocks/>
            </p:cNvSpPr>
            <p:nvPr userDrawn="1"/>
          </p:nvSpPr>
          <p:spPr bwMode="auto">
            <a:xfrm>
              <a:off x="6835775" y="6069013"/>
              <a:ext cx="203200" cy="21272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48"/>
            <p:cNvSpPr>
              <a:spLocks noEditPoints="1"/>
            </p:cNvSpPr>
            <p:nvPr userDrawn="1"/>
          </p:nvSpPr>
          <p:spPr bwMode="auto">
            <a:xfrm>
              <a:off x="7029450" y="6124575"/>
              <a:ext cx="184150" cy="1555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49"/>
            <p:cNvSpPr>
              <a:spLocks/>
            </p:cNvSpPr>
            <p:nvPr userDrawn="1"/>
          </p:nvSpPr>
          <p:spPr bwMode="auto">
            <a:xfrm>
              <a:off x="7207250" y="6124575"/>
              <a:ext cx="179387" cy="1555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0"/>
            <p:cNvSpPr>
              <a:spLocks noEditPoints="1"/>
            </p:cNvSpPr>
            <p:nvPr userDrawn="1"/>
          </p:nvSpPr>
          <p:spPr bwMode="auto">
            <a:xfrm>
              <a:off x="7380288" y="6069013"/>
              <a:ext cx="95250" cy="207962"/>
            </a:xfrm>
            <a:custGeom>
              <a:avLst/>
              <a:gdLst>
                <a:gd name="T0" fmla="*/ 0 w 60"/>
                <a:gd name="T1" fmla="*/ 2147483647 h 131"/>
                <a:gd name="T2" fmla="*/ 2147483647 w 60"/>
                <a:gd name="T3" fmla="*/ 2147483647 h 131"/>
                <a:gd name="T4" fmla="*/ 2147483647 w 60"/>
                <a:gd name="T5" fmla="*/ 2147483647 h 131"/>
                <a:gd name="T6" fmla="*/ 2147483647 w 60"/>
                <a:gd name="T7" fmla="*/ 2147483647 h 131"/>
                <a:gd name="T8" fmla="*/ 0 w 60"/>
                <a:gd name="T9" fmla="*/ 2147483647 h 131"/>
                <a:gd name="T10" fmla="*/ 2147483647 w 60"/>
                <a:gd name="T11" fmla="*/ 0 h 131"/>
                <a:gd name="T12" fmla="*/ 2147483647 w 60"/>
                <a:gd name="T13" fmla="*/ 0 h 131"/>
                <a:gd name="T14" fmla="*/ 2147483647 w 60"/>
                <a:gd name="T15" fmla="*/ 2147483647 h 131"/>
                <a:gd name="T16" fmla="*/ 2147483647 w 60"/>
                <a:gd name="T17" fmla="*/ 2147483647 h 131"/>
                <a:gd name="T18" fmla="*/ 2147483647 w 60"/>
                <a:gd name="T19" fmla="*/ 0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131">
                  <a:moveTo>
                    <a:pt x="0" y="131"/>
                  </a:moveTo>
                  <a:lnTo>
                    <a:pt x="16" y="38"/>
                  </a:lnTo>
                  <a:lnTo>
                    <a:pt x="53" y="38"/>
                  </a:lnTo>
                  <a:lnTo>
                    <a:pt x="37" y="131"/>
                  </a:lnTo>
                  <a:lnTo>
                    <a:pt x="0" y="131"/>
                  </a:lnTo>
                  <a:close/>
                  <a:moveTo>
                    <a:pt x="23" y="0"/>
                  </a:moveTo>
                  <a:lnTo>
                    <a:pt x="60" y="0"/>
                  </a:lnTo>
                  <a:lnTo>
                    <a:pt x="55" y="27"/>
                  </a:lnTo>
                  <a:lnTo>
                    <a:pt x="18" y="27"/>
                  </a:lnTo>
                  <a:lnTo>
                    <a:pt x="23"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1"/>
            <p:cNvSpPr>
              <a:spLocks/>
            </p:cNvSpPr>
            <p:nvPr userDrawn="1"/>
          </p:nvSpPr>
          <p:spPr bwMode="auto">
            <a:xfrm>
              <a:off x="8234363" y="5967413"/>
              <a:ext cx="49212" cy="144462"/>
            </a:xfrm>
            <a:custGeom>
              <a:avLst/>
              <a:gdLst>
                <a:gd name="T0" fmla="*/ 2147483647 w 46"/>
                <a:gd name="T1" fmla="*/ 2147483647 h 135"/>
                <a:gd name="T2" fmla="*/ 0 w 46"/>
                <a:gd name="T3" fmla="*/ 2147483647 h 135"/>
                <a:gd name="T4" fmla="*/ 2147483647 w 46"/>
                <a:gd name="T5" fmla="*/ 2147483647 h 135"/>
                <a:gd name="T6" fmla="*/ 2147483647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2"/>
            <p:cNvSpPr>
              <a:spLocks/>
            </p:cNvSpPr>
            <p:nvPr userDrawn="1"/>
          </p:nvSpPr>
          <p:spPr bwMode="auto">
            <a:xfrm>
              <a:off x="8170863" y="5967413"/>
              <a:ext cx="49212" cy="144462"/>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2147483647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3"/>
            <p:cNvSpPr>
              <a:spLocks/>
            </p:cNvSpPr>
            <p:nvPr userDrawn="1"/>
          </p:nvSpPr>
          <p:spPr bwMode="auto">
            <a:xfrm>
              <a:off x="8188325" y="6188075"/>
              <a:ext cx="95250" cy="155575"/>
            </a:xfrm>
            <a:custGeom>
              <a:avLst/>
              <a:gdLst>
                <a:gd name="T0" fmla="*/ 2147483647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2147483647 h 145"/>
                <a:gd name="T18" fmla="*/ 2147483647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4"/>
            <p:cNvSpPr>
              <a:spLocks/>
            </p:cNvSpPr>
            <p:nvPr userDrawn="1"/>
          </p:nvSpPr>
          <p:spPr bwMode="auto">
            <a:xfrm>
              <a:off x="8304213"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55"/>
            <p:cNvSpPr>
              <a:spLocks/>
            </p:cNvSpPr>
            <p:nvPr userDrawn="1"/>
          </p:nvSpPr>
          <p:spPr bwMode="auto">
            <a:xfrm>
              <a:off x="8015288" y="6129338"/>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56"/>
            <p:cNvSpPr>
              <a:spLocks/>
            </p:cNvSpPr>
            <p:nvPr userDrawn="1"/>
          </p:nvSpPr>
          <p:spPr bwMode="auto">
            <a:xfrm>
              <a:off x="8543925" y="5967413"/>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58"/>
            <p:cNvSpPr>
              <a:spLocks/>
            </p:cNvSpPr>
            <p:nvPr userDrawn="1"/>
          </p:nvSpPr>
          <p:spPr bwMode="auto">
            <a:xfrm>
              <a:off x="8304213" y="5967413"/>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59"/>
            <p:cNvSpPr>
              <a:spLocks/>
            </p:cNvSpPr>
            <p:nvPr userDrawn="1"/>
          </p:nvSpPr>
          <p:spPr bwMode="auto">
            <a:xfrm>
              <a:off x="8242300" y="6129338"/>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0"/>
            <p:cNvSpPr>
              <a:spLocks/>
            </p:cNvSpPr>
            <p:nvPr userDrawn="1"/>
          </p:nvSpPr>
          <p:spPr bwMode="auto">
            <a:xfrm>
              <a:off x="8256588"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1"/>
            <p:cNvSpPr>
              <a:spLocks/>
            </p:cNvSpPr>
            <p:nvPr userDrawn="1"/>
          </p:nvSpPr>
          <p:spPr bwMode="auto">
            <a:xfrm>
              <a:off x="8256588" y="5740400"/>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2"/>
            <p:cNvSpPr>
              <a:spLocks/>
            </p:cNvSpPr>
            <p:nvPr userDrawn="1"/>
          </p:nvSpPr>
          <p:spPr bwMode="auto">
            <a:xfrm>
              <a:off x="8348663" y="6249988"/>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3"/>
            <p:cNvSpPr>
              <a:spLocks/>
            </p:cNvSpPr>
            <p:nvPr userDrawn="1"/>
          </p:nvSpPr>
          <p:spPr bwMode="auto">
            <a:xfrm>
              <a:off x="8421688" y="6029325"/>
              <a:ext cx="49212" cy="144462"/>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4"/>
            <p:cNvSpPr>
              <a:spLocks/>
            </p:cNvSpPr>
            <p:nvPr userDrawn="1"/>
          </p:nvSpPr>
          <p:spPr bwMode="auto">
            <a:xfrm>
              <a:off x="8483600" y="6029325"/>
              <a:ext cx="52387" cy="144462"/>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2147483647 w 48"/>
                <a:gd name="T17" fmla="*/ 2147483647 h 135"/>
                <a:gd name="T18" fmla="*/ 2147483647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5"/>
            <p:cNvSpPr>
              <a:spLocks/>
            </p:cNvSpPr>
            <p:nvPr userDrawn="1"/>
          </p:nvSpPr>
          <p:spPr bwMode="auto">
            <a:xfrm>
              <a:off x="8421688" y="5795963"/>
              <a:ext cx="95250" cy="1571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6"/>
            <p:cNvSpPr>
              <a:spLocks/>
            </p:cNvSpPr>
            <p:nvPr userDrawn="1"/>
          </p:nvSpPr>
          <p:spPr bwMode="auto">
            <a:xfrm>
              <a:off x="8078788"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67"/>
            <p:cNvSpPr>
              <a:spLocks/>
            </p:cNvSpPr>
            <p:nvPr userDrawn="1"/>
          </p:nvSpPr>
          <p:spPr bwMode="auto">
            <a:xfrm>
              <a:off x="8483600"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68"/>
            <p:cNvSpPr>
              <a:spLocks/>
            </p:cNvSpPr>
            <p:nvPr userDrawn="1"/>
          </p:nvSpPr>
          <p:spPr bwMode="auto">
            <a:xfrm>
              <a:off x="6746875" y="5849938"/>
              <a:ext cx="101600" cy="201612"/>
            </a:xfrm>
            <a:custGeom>
              <a:avLst/>
              <a:gdLst>
                <a:gd name="T0" fmla="*/ 0 w 64"/>
                <a:gd name="T1" fmla="*/ 2147483647 h 127"/>
                <a:gd name="T2" fmla="*/ 2147483647 w 64"/>
                <a:gd name="T3" fmla="*/ 0 h 127"/>
                <a:gd name="T4" fmla="*/ 2147483647 w 64"/>
                <a:gd name="T5" fmla="*/ 0 h 127"/>
                <a:gd name="T6" fmla="*/ 2147483647 w 64"/>
                <a:gd name="T7" fmla="*/ 2147483647 h 127"/>
                <a:gd name="T8" fmla="*/ 0 w 64"/>
                <a:gd name="T9" fmla="*/ 2147483647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27">
                  <a:moveTo>
                    <a:pt x="0" y="127"/>
                  </a:moveTo>
                  <a:lnTo>
                    <a:pt x="22" y="0"/>
                  </a:lnTo>
                  <a:lnTo>
                    <a:pt x="64" y="0"/>
                  </a:lnTo>
                  <a:lnTo>
                    <a:pt x="41" y="127"/>
                  </a:lnTo>
                  <a:lnTo>
                    <a:pt x="0" y="12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69"/>
            <p:cNvSpPr>
              <a:spLocks/>
            </p:cNvSpPr>
            <p:nvPr userDrawn="1"/>
          </p:nvSpPr>
          <p:spPr bwMode="auto">
            <a:xfrm>
              <a:off x="68357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0"/>
            <p:cNvSpPr>
              <a:spLocks/>
            </p:cNvSpPr>
            <p:nvPr userDrawn="1"/>
          </p:nvSpPr>
          <p:spPr bwMode="auto">
            <a:xfrm>
              <a:off x="7023100" y="5859463"/>
              <a:ext cx="111125"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1"/>
            <p:cNvSpPr>
              <a:spLocks noEditPoints="1"/>
            </p:cNvSpPr>
            <p:nvPr userDrawn="1"/>
          </p:nvSpPr>
          <p:spPr bwMode="auto">
            <a:xfrm>
              <a:off x="7118350" y="5900738"/>
              <a:ext cx="187325"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2"/>
            <p:cNvSpPr>
              <a:spLocks/>
            </p:cNvSpPr>
            <p:nvPr userDrawn="1"/>
          </p:nvSpPr>
          <p:spPr bwMode="auto">
            <a:xfrm>
              <a:off x="7297738" y="5900738"/>
              <a:ext cx="131762" cy="150812"/>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2147483647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3"/>
            <p:cNvSpPr>
              <a:spLocks/>
            </p:cNvSpPr>
            <p:nvPr userDrawn="1"/>
          </p:nvSpPr>
          <p:spPr bwMode="auto">
            <a:xfrm>
              <a:off x="74199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4"/>
            <p:cNvSpPr>
              <a:spLocks noEditPoints="1"/>
            </p:cNvSpPr>
            <p:nvPr userDrawn="1"/>
          </p:nvSpPr>
          <p:spPr bwMode="auto">
            <a:xfrm>
              <a:off x="7594600" y="5900738"/>
              <a:ext cx="185737"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5"/>
            <p:cNvSpPr>
              <a:spLocks/>
            </p:cNvSpPr>
            <p:nvPr userDrawn="1"/>
          </p:nvSpPr>
          <p:spPr bwMode="auto">
            <a:xfrm>
              <a:off x="7778750" y="5859463"/>
              <a:ext cx="112712"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6"/>
            <p:cNvSpPr>
              <a:spLocks/>
            </p:cNvSpPr>
            <p:nvPr userDrawn="1"/>
          </p:nvSpPr>
          <p:spPr bwMode="auto">
            <a:xfrm>
              <a:off x="7947025" y="5664200"/>
              <a:ext cx="758825" cy="387350"/>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77"/>
            <p:cNvSpPr>
              <a:spLocks/>
            </p:cNvSpPr>
            <p:nvPr userDrawn="1"/>
          </p:nvSpPr>
          <p:spPr bwMode="auto">
            <a:xfrm>
              <a:off x="6737351" y="6084888"/>
              <a:ext cx="2184399" cy="533400"/>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78"/>
            <p:cNvSpPr>
              <a:spLocks noEditPoints="1"/>
            </p:cNvSpPr>
            <p:nvPr userDrawn="1"/>
          </p:nvSpPr>
          <p:spPr bwMode="auto">
            <a:xfrm>
              <a:off x="8734425" y="6307138"/>
              <a:ext cx="112712" cy="53975"/>
            </a:xfrm>
            <a:custGeom>
              <a:avLst/>
              <a:gdLst>
                <a:gd name="T0" fmla="*/ 2147483647 w 71"/>
                <a:gd name="T1" fmla="*/ 2147483647 h 34"/>
                <a:gd name="T2" fmla="*/ 2147483647 w 71"/>
                <a:gd name="T3" fmla="*/ 0 h 34"/>
                <a:gd name="T4" fmla="*/ 2147483647 w 71"/>
                <a:gd name="T5" fmla="*/ 0 h 34"/>
                <a:gd name="T6" fmla="*/ 2147483647 w 71"/>
                <a:gd name="T7" fmla="*/ 2147483647 h 34"/>
                <a:gd name="T8" fmla="*/ 2147483647 w 71"/>
                <a:gd name="T9" fmla="*/ 2147483647 h 34"/>
                <a:gd name="T10" fmla="*/ 2147483647 w 71"/>
                <a:gd name="T11" fmla="*/ 2147483647 h 34"/>
                <a:gd name="T12" fmla="*/ 2147483647 w 71"/>
                <a:gd name="T13" fmla="*/ 2147483647 h 34"/>
                <a:gd name="T14" fmla="*/ 2147483647 w 71"/>
                <a:gd name="T15" fmla="*/ 2147483647 h 34"/>
                <a:gd name="T16" fmla="*/ 2147483647 w 71"/>
                <a:gd name="T17" fmla="*/ 2147483647 h 34"/>
                <a:gd name="T18" fmla="*/ 2147483647 w 71"/>
                <a:gd name="T19" fmla="*/ 2147483647 h 34"/>
                <a:gd name="T20" fmla="*/ 2147483647 w 71"/>
                <a:gd name="T21" fmla="*/ 2147483647 h 34"/>
                <a:gd name="T22" fmla="*/ 2147483647 w 71"/>
                <a:gd name="T23" fmla="*/ 2147483647 h 34"/>
                <a:gd name="T24" fmla="*/ 2147483647 w 71"/>
                <a:gd name="T25" fmla="*/ 2147483647 h 34"/>
                <a:gd name="T26" fmla="*/ 2147483647 w 71"/>
                <a:gd name="T27" fmla="*/ 0 h 34"/>
                <a:gd name="T28" fmla="*/ 2147483647 w 71"/>
                <a:gd name="T29" fmla="*/ 0 h 34"/>
                <a:gd name="T30" fmla="*/ 2147483647 w 71"/>
                <a:gd name="T31" fmla="*/ 2147483647 h 34"/>
                <a:gd name="T32" fmla="*/ 2147483647 w 71"/>
                <a:gd name="T33" fmla="*/ 2147483647 h 34"/>
                <a:gd name="T34" fmla="*/ 2147483647 w 71"/>
                <a:gd name="T35" fmla="*/ 2147483647 h 34"/>
                <a:gd name="T36" fmla="*/ 2147483647 w 71"/>
                <a:gd name="T37" fmla="*/ 2147483647 h 34"/>
                <a:gd name="T38" fmla="*/ 2147483647 w 71"/>
                <a:gd name="T39" fmla="*/ 2147483647 h 34"/>
                <a:gd name="T40" fmla="*/ 2147483647 w 71"/>
                <a:gd name="T41" fmla="*/ 2147483647 h 34"/>
                <a:gd name="T42" fmla="*/ 0 w 71"/>
                <a:gd name="T43" fmla="*/ 2147483647 h 34"/>
                <a:gd name="T44" fmla="*/ 0 w 71"/>
                <a:gd name="T45" fmla="*/ 0 h 34"/>
                <a:gd name="T46" fmla="*/ 2147483647 w 71"/>
                <a:gd name="T47" fmla="*/ 0 h 34"/>
                <a:gd name="T48" fmla="*/ 2147483647 w 71"/>
                <a:gd name="T49" fmla="*/ 2147483647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1" h="34">
                  <a:moveTo>
                    <a:pt x="53" y="26"/>
                  </a:moveTo>
                  <a:lnTo>
                    <a:pt x="63" y="0"/>
                  </a:lnTo>
                  <a:lnTo>
                    <a:pt x="71" y="0"/>
                  </a:lnTo>
                  <a:lnTo>
                    <a:pt x="71" y="34"/>
                  </a:lnTo>
                  <a:lnTo>
                    <a:pt x="65" y="34"/>
                  </a:lnTo>
                  <a:lnTo>
                    <a:pt x="65" y="7"/>
                  </a:lnTo>
                  <a:lnTo>
                    <a:pt x="55" y="34"/>
                  </a:lnTo>
                  <a:lnTo>
                    <a:pt x="51" y="34"/>
                  </a:lnTo>
                  <a:lnTo>
                    <a:pt x="40" y="7"/>
                  </a:lnTo>
                  <a:lnTo>
                    <a:pt x="40" y="34"/>
                  </a:lnTo>
                  <a:lnTo>
                    <a:pt x="34" y="34"/>
                  </a:lnTo>
                  <a:lnTo>
                    <a:pt x="34" y="0"/>
                  </a:lnTo>
                  <a:lnTo>
                    <a:pt x="43" y="0"/>
                  </a:lnTo>
                  <a:lnTo>
                    <a:pt x="53" y="26"/>
                  </a:lnTo>
                  <a:close/>
                  <a:moveTo>
                    <a:pt x="28" y="5"/>
                  </a:moveTo>
                  <a:lnTo>
                    <a:pt x="17" y="5"/>
                  </a:lnTo>
                  <a:lnTo>
                    <a:pt x="17" y="34"/>
                  </a:lnTo>
                  <a:lnTo>
                    <a:pt x="11" y="34"/>
                  </a:lnTo>
                  <a:lnTo>
                    <a:pt x="11" y="5"/>
                  </a:lnTo>
                  <a:lnTo>
                    <a:pt x="0" y="5"/>
                  </a:lnTo>
                  <a:lnTo>
                    <a:pt x="0" y="0"/>
                  </a:lnTo>
                  <a:lnTo>
                    <a:pt x="28" y="0"/>
                  </a:lnTo>
                  <a:lnTo>
                    <a:pt x="28" y="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TextBox 79"/>
            <p:cNvSpPr txBox="1"/>
            <p:nvPr userDrawn="1"/>
          </p:nvSpPr>
          <p:spPr bwMode="gray">
            <a:xfrm>
              <a:off x="6748464" y="6409134"/>
              <a:ext cx="2208207" cy="212351"/>
            </a:xfrm>
            <a:prstGeom prst="rect">
              <a:avLst/>
            </a:prstGeom>
            <a:noFill/>
          </p:spPr>
          <p:txBody>
            <a:bodyPr>
              <a:spAutoFit/>
            </a:bodyPr>
            <a:lstStyle/>
            <a:p>
              <a:pPr>
                <a:lnSpc>
                  <a:spcPct val="90000"/>
                </a:lnSpc>
                <a:spcBef>
                  <a:spcPts val="1200"/>
                </a:spcBef>
                <a:defRPr/>
              </a:pPr>
              <a:r>
                <a:rPr lang="it-IT" sz="850" spc="-20" dirty="0">
                  <a:solidFill>
                    <a:schemeClr val="bg1"/>
                  </a:solidFill>
                  <a:ea typeface="ＭＳ Ｐゴシック" pitchFamily="34" charset="-128"/>
                  <a:cs typeface="+mn-cs"/>
                </a:rPr>
                <a:t>Japan </a:t>
              </a:r>
              <a:r>
                <a:rPr lang="it-IT" sz="850" spc="-20" dirty="0" err="1">
                  <a:solidFill>
                    <a:schemeClr val="bg1"/>
                  </a:solidFill>
                  <a:ea typeface="ＭＳ Ｐゴシック" pitchFamily="34" charset="-128"/>
                  <a:cs typeface="+mn-cs"/>
                </a:rPr>
                <a:t>Chapter</a:t>
              </a:r>
              <a:endParaRPr lang="it-IT" sz="850" spc="-20" dirty="0">
                <a:solidFill>
                  <a:schemeClr val="bg1"/>
                </a:solidFill>
                <a:ea typeface="ＭＳ Ｐゴシック" pitchFamily="34" charset="-128"/>
                <a:cs typeface="+mn-cs"/>
              </a:endParaRPr>
            </a:p>
          </p:txBody>
        </p:sp>
      </p:grpSp>
      <p:sp>
        <p:nvSpPr>
          <p:cNvPr id="45" name="Title 1"/>
          <p:cNvSpPr>
            <a:spLocks noGrp="1"/>
          </p:cNvSpPr>
          <p:nvPr>
            <p:ph type="ctrTitle"/>
          </p:nvPr>
        </p:nvSpPr>
        <p:spPr bwMode="gray">
          <a:xfrm>
            <a:off x="247650" y="1417726"/>
            <a:ext cx="9410700" cy="618631"/>
          </a:xfrm>
        </p:spPr>
        <p:txBody>
          <a:bodyPr lIns="274320" rIns="274320" bIns="0" anchor="b">
            <a:noAutofit/>
          </a:bodyPr>
          <a:lstStyle>
            <a:lvl1pPr algn="l">
              <a:defRPr sz="5500">
                <a:solidFill>
                  <a:schemeClr val="bg1"/>
                </a:solidFill>
              </a:defRPr>
            </a:lvl1pPr>
          </a:lstStyle>
          <a:p>
            <a:r>
              <a:rPr lang="en-US" smtClean="0"/>
              <a:t>マスター タイトルの書式設定</a:t>
            </a:r>
            <a:endParaRPr lang="en-US" dirty="0"/>
          </a:p>
        </p:txBody>
      </p:sp>
      <p:sp>
        <p:nvSpPr>
          <p:cNvPr id="46" name="Subtitle 2"/>
          <p:cNvSpPr>
            <a:spLocks noGrp="1"/>
          </p:cNvSpPr>
          <p:nvPr>
            <p:ph type="subTitle" idx="1"/>
          </p:nvPr>
        </p:nvSpPr>
        <p:spPr bwMode="gray">
          <a:xfrm>
            <a:off x="247651" y="2036359"/>
            <a:ext cx="9405945" cy="433965"/>
          </a:xfrm>
        </p:spPr>
        <p:txBody>
          <a:bodyPr lIns="274320" tIns="137160" rIns="274320">
            <a:noAutofit/>
          </a:bodyPr>
          <a:lstStyle>
            <a:lvl1pPr marL="0" indent="0" algn="l">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マスター サブタイトルの書式設定</a:t>
            </a:r>
            <a:endParaRPr lang="en-US" dirty="0"/>
          </a:p>
        </p:txBody>
      </p:sp>
    </p:spTree>
    <p:extLst>
      <p:ext uri="{BB962C8B-B14F-4D97-AF65-F5344CB8AC3E}">
        <p14:creationId xmlns:p14="http://schemas.microsoft.com/office/powerpoint/2010/main" val="4737461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le Slide - ISOC Light Blue">
    <p:spTree>
      <p:nvGrpSpPr>
        <p:cNvPr id="1" name=""/>
        <p:cNvGrpSpPr/>
        <p:nvPr/>
      </p:nvGrpSpPr>
      <p:grpSpPr>
        <a:xfrm>
          <a:off x="0" y="0"/>
          <a:ext cx="0" cy="0"/>
          <a:chOff x="0" y="0"/>
          <a:chExt cx="0" cy="0"/>
        </a:xfrm>
      </p:grpSpPr>
      <p:sp>
        <p:nvSpPr>
          <p:cNvPr id="4" name="Rectangle 41"/>
          <p:cNvSpPr/>
          <p:nvPr/>
        </p:nvSpPr>
        <p:spPr bwMode="gray">
          <a:xfrm>
            <a:off x="247650" y="228600"/>
            <a:ext cx="9414140" cy="4764088"/>
          </a:xfrm>
          <a:prstGeom prst="rect">
            <a:avLst/>
          </a:prstGeom>
          <a:solidFill>
            <a:srgbClr val="009FD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 name="TextBox 3"/>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FBB34122-08A2-E64B-911E-EE0C3EE04CDE}"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sp>
        <p:nvSpPr>
          <p:cNvPr id="47" name="Title 1"/>
          <p:cNvSpPr>
            <a:spLocks noGrp="1"/>
          </p:cNvSpPr>
          <p:nvPr>
            <p:ph type="ctrTitle"/>
          </p:nvPr>
        </p:nvSpPr>
        <p:spPr bwMode="gray">
          <a:xfrm>
            <a:off x="247650" y="1417726"/>
            <a:ext cx="9410700" cy="618631"/>
          </a:xfrm>
        </p:spPr>
        <p:txBody>
          <a:bodyPr lIns="274320" rIns="274320" bIns="0" anchor="b">
            <a:noAutofit/>
          </a:bodyPr>
          <a:lstStyle>
            <a:lvl1pPr algn="l">
              <a:defRPr sz="5500">
                <a:solidFill>
                  <a:schemeClr val="bg1"/>
                </a:solidFill>
              </a:defRPr>
            </a:lvl1pPr>
          </a:lstStyle>
          <a:p>
            <a:r>
              <a:rPr lang="en-US" smtClean="0"/>
              <a:t>マスター タイトルの書式設定</a:t>
            </a:r>
            <a:endParaRPr lang="en-US" dirty="0"/>
          </a:p>
        </p:txBody>
      </p:sp>
      <p:sp>
        <p:nvSpPr>
          <p:cNvPr id="48" name="Subtitle 2"/>
          <p:cNvSpPr>
            <a:spLocks noGrp="1"/>
          </p:cNvSpPr>
          <p:nvPr>
            <p:ph type="subTitle" idx="1"/>
          </p:nvPr>
        </p:nvSpPr>
        <p:spPr bwMode="gray">
          <a:xfrm>
            <a:off x="247651" y="2036359"/>
            <a:ext cx="9405945" cy="433965"/>
          </a:xfrm>
        </p:spPr>
        <p:txBody>
          <a:bodyPr lIns="274320" tIns="137160" rIns="274320">
            <a:noAutofit/>
          </a:bodyPr>
          <a:lstStyle>
            <a:lvl1pPr marL="0" indent="0" algn="l">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マスター サブタイトルの書式設定</a:t>
            </a:r>
            <a:endParaRPr lang="en-US" dirty="0"/>
          </a:p>
        </p:txBody>
      </p:sp>
    </p:spTree>
    <p:extLst>
      <p:ext uri="{BB962C8B-B14F-4D97-AF65-F5344CB8AC3E}">
        <p14:creationId xmlns:p14="http://schemas.microsoft.com/office/powerpoint/2010/main" val="40473026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le Slide - Image">
    <p:spTree>
      <p:nvGrpSpPr>
        <p:cNvPr id="1" name=""/>
        <p:cNvGrpSpPr/>
        <p:nvPr/>
      </p:nvGrpSpPr>
      <p:grpSpPr>
        <a:xfrm>
          <a:off x="0" y="0"/>
          <a:ext cx="0" cy="0"/>
          <a:chOff x="0" y="0"/>
          <a:chExt cx="0" cy="0"/>
        </a:xfrm>
      </p:grpSpPr>
      <p:sp>
        <p:nvSpPr>
          <p:cNvPr id="5" name="TextBox 3"/>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E3A562A9-9149-C04C-9B2C-867A1A546E82}"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grpSp>
        <p:nvGrpSpPr>
          <p:cNvPr id="6" name="Group 42"/>
          <p:cNvGrpSpPr>
            <a:grpSpLocks/>
          </p:cNvGrpSpPr>
          <p:nvPr/>
        </p:nvGrpSpPr>
        <p:grpSpPr bwMode="auto">
          <a:xfrm>
            <a:off x="7298796" y="5664203"/>
            <a:ext cx="2404269" cy="956777"/>
            <a:chOff x="6737351" y="5664200"/>
            <a:chExt cx="2219320" cy="957285"/>
          </a:xfrm>
        </p:grpSpPr>
        <p:sp>
          <p:nvSpPr>
            <p:cNvPr id="7" name="Freeform 43"/>
            <p:cNvSpPr>
              <a:spLocks/>
            </p:cNvSpPr>
            <p:nvPr userDrawn="1"/>
          </p:nvSpPr>
          <p:spPr bwMode="auto">
            <a:xfrm>
              <a:off x="7742238" y="6129338"/>
              <a:ext cx="179387" cy="196850"/>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44"/>
            <p:cNvSpPr>
              <a:spLocks noEditPoints="1"/>
            </p:cNvSpPr>
            <p:nvPr userDrawn="1"/>
          </p:nvSpPr>
          <p:spPr bwMode="auto">
            <a:xfrm>
              <a:off x="7454900" y="6124575"/>
              <a:ext cx="185737" cy="1555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45"/>
            <p:cNvSpPr>
              <a:spLocks/>
            </p:cNvSpPr>
            <p:nvPr userDrawn="1"/>
          </p:nvSpPr>
          <p:spPr bwMode="auto">
            <a:xfrm>
              <a:off x="7637463" y="6084888"/>
              <a:ext cx="114300" cy="195262"/>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46"/>
            <p:cNvSpPr>
              <a:spLocks/>
            </p:cNvSpPr>
            <p:nvPr userDrawn="1"/>
          </p:nvSpPr>
          <p:spPr bwMode="auto">
            <a:xfrm>
              <a:off x="6835775" y="6069013"/>
              <a:ext cx="203200" cy="21272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47"/>
            <p:cNvSpPr>
              <a:spLocks noEditPoints="1"/>
            </p:cNvSpPr>
            <p:nvPr userDrawn="1"/>
          </p:nvSpPr>
          <p:spPr bwMode="auto">
            <a:xfrm>
              <a:off x="7029450" y="6124575"/>
              <a:ext cx="184150" cy="1555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48"/>
            <p:cNvSpPr>
              <a:spLocks/>
            </p:cNvSpPr>
            <p:nvPr userDrawn="1"/>
          </p:nvSpPr>
          <p:spPr bwMode="auto">
            <a:xfrm>
              <a:off x="7207250" y="6124575"/>
              <a:ext cx="179387" cy="1555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49"/>
            <p:cNvSpPr>
              <a:spLocks noEditPoints="1"/>
            </p:cNvSpPr>
            <p:nvPr userDrawn="1"/>
          </p:nvSpPr>
          <p:spPr bwMode="auto">
            <a:xfrm>
              <a:off x="7380288" y="6069013"/>
              <a:ext cx="95250" cy="207962"/>
            </a:xfrm>
            <a:custGeom>
              <a:avLst/>
              <a:gdLst>
                <a:gd name="T0" fmla="*/ 0 w 60"/>
                <a:gd name="T1" fmla="*/ 2147483647 h 131"/>
                <a:gd name="T2" fmla="*/ 2147483647 w 60"/>
                <a:gd name="T3" fmla="*/ 2147483647 h 131"/>
                <a:gd name="T4" fmla="*/ 2147483647 w 60"/>
                <a:gd name="T5" fmla="*/ 2147483647 h 131"/>
                <a:gd name="T6" fmla="*/ 2147483647 w 60"/>
                <a:gd name="T7" fmla="*/ 2147483647 h 131"/>
                <a:gd name="T8" fmla="*/ 0 w 60"/>
                <a:gd name="T9" fmla="*/ 2147483647 h 131"/>
                <a:gd name="T10" fmla="*/ 2147483647 w 60"/>
                <a:gd name="T11" fmla="*/ 0 h 131"/>
                <a:gd name="T12" fmla="*/ 2147483647 w 60"/>
                <a:gd name="T13" fmla="*/ 0 h 131"/>
                <a:gd name="T14" fmla="*/ 2147483647 w 60"/>
                <a:gd name="T15" fmla="*/ 2147483647 h 131"/>
                <a:gd name="T16" fmla="*/ 2147483647 w 60"/>
                <a:gd name="T17" fmla="*/ 2147483647 h 131"/>
                <a:gd name="T18" fmla="*/ 2147483647 w 60"/>
                <a:gd name="T19" fmla="*/ 0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131">
                  <a:moveTo>
                    <a:pt x="0" y="131"/>
                  </a:moveTo>
                  <a:lnTo>
                    <a:pt x="16" y="38"/>
                  </a:lnTo>
                  <a:lnTo>
                    <a:pt x="53" y="38"/>
                  </a:lnTo>
                  <a:lnTo>
                    <a:pt x="37" y="131"/>
                  </a:lnTo>
                  <a:lnTo>
                    <a:pt x="0" y="131"/>
                  </a:lnTo>
                  <a:close/>
                  <a:moveTo>
                    <a:pt x="23" y="0"/>
                  </a:moveTo>
                  <a:lnTo>
                    <a:pt x="60" y="0"/>
                  </a:lnTo>
                  <a:lnTo>
                    <a:pt x="55" y="27"/>
                  </a:lnTo>
                  <a:lnTo>
                    <a:pt x="18" y="27"/>
                  </a:lnTo>
                  <a:lnTo>
                    <a:pt x="23"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0"/>
            <p:cNvSpPr>
              <a:spLocks/>
            </p:cNvSpPr>
            <p:nvPr userDrawn="1"/>
          </p:nvSpPr>
          <p:spPr bwMode="auto">
            <a:xfrm>
              <a:off x="8234363" y="5967413"/>
              <a:ext cx="49212" cy="144462"/>
            </a:xfrm>
            <a:custGeom>
              <a:avLst/>
              <a:gdLst>
                <a:gd name="T0" fmla="*/ 2147483647 w 46"/>
                <a:gd name="T1" fmla="*/ 2147483647 h 135"/>
                <a:gd name="T2" fmla="*/ 0 w 46"/>
                <a:gd name="T3" fmla="*/ 2147483647 h 135"/>
                <a:gd name="T4" fmla="*/ 2147483647 w 46"/>
                <a:gd name="T5" fmla="*/ 2147483647 h 135"/>
                <a:gd name="T6" fmla="*/ 2147483647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1"/>
            <p:cNvSpPr>
              <a:spLocks/>
            </p:cNvSpPr>
            <p:nvPr userDrawn="1"/>
          </p:nvSpPr>
          <p:spPr bwMode="auto">
            <a:xfrm>
              <a:off x="8170863" y="5967413"/>
              <a:ext cx="49212" cy="144462"/>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2147483647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2"/>
            <p:cNvSpPr>
              <a:spLocks/>
            </p:cNvSpPr>
            <p:nvPr userDrawn="1"/>
          </p:nvSpPr>
          <p:spPr bwMode="auto">
            <a:xfrm>
              <a:off x="8188325" y="6188075"/>
              <a:ext cx="95250" cy="155575"/>
            </a:xfrm>
            <a:custGeom>
              <a:avLst/>
              <a:gdLst>
                <a:gd name="T0" fmla="*/ 2147483647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2147483647 h 145"/>
                <a:gd name="T18" fmla="*/ 2147483647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3"/>
            <p:cNvSpPr>
              <a:spLocks/>
            </p:cNvSpPr>
            <p:nvPr userDrawn="1"/>
          </p:nvSpPr>
          <p:spPr bwMode="auto">
            <a:xfrm>
              <a:off x="8304213"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54"/>
            <p:cNvSpPr>
              <a:spLocks/>
            </p:cNvSpPr>
            <p:nvPr userDrawn="1"/>
          </p:nvSpPr>
          <p:spPr bwMode="auto">
            <a:xfrm>
              <a:off x="8015288" y="6129338"/>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55"/>
            <p:cNvSpPr>
              <a:spLocks/>
            </p:cNvSpPr>
            <p:nvPr userDrawn="1"/>
          </p:nvSpPr>
          <p:spPr bwMode="auto">
            <a:xfrm>
              <a:off x="8543925" y="5967413"/>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56"/>
            <p:cNvSpPr>
              <a:spLocks/>
            </p:cNvSpPr>
            <p:nvPr userDrawn="1"/>
          </p:nvSpPr>
          <p:spPr bwMode="auto">
            <a:xfrm>
              <a:off x="8304213" y="5967413"/>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58"/>
            <p:cNvSpPr>
              <a:spLocks/>
            </p:cNvSpPr>
            <p:nvPr userDrawn="1"/>
          </p:nvSpPr>
          <p:spPr bwMode="auto">
            <a:xfrm>
              <a:off x="8242300" y="6129338"/>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59"/>
            <p:cNvSpPr>
              <a:spLocks/>
            </p:cNvSpPr>
            <p:nvPr userDrawn="1"/>
          </p:nvSpPr>
          <p:spPr bwMode="auto">
            <a:xfrm>
              <a:off x="8256588"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0"/>
            <p:cNvSpPr>
              <a:spLocks/>
            </p:cNvSpPr>
            <p:nvPr userDrawn="1"/>
          </p:nvSpPr>
          <p:spPr bwMode="auto">
            <a:xfrm>
              <a:off x="8256588" y="5740400"/>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1"/>
            <p:cNvSpPr>
              <a:spLocks/>
            </p:cNvSpPr>
            <p:nvPr userDrawn="1"/>
          </p:nvSpPr>
          <p:spPr bwMode="auto">
            <a:xfrm>
              <a:off x="8348663" y="6249988"/>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2"/>
            <p:cNvSpPr>
              <a:spLocks/>
            </p:cNvSpPr>
            <p:nvPr userDrawn="1"/>
          </p:nvSpPr>
          <p:spPr bwMode="auto">
            <a:xfrm>
              <a:off x="8421688" y="6029325"/>
              <a:ext cx="49212" cy="144462"/>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3"/>
            <p:cNvSpPr>
              <a:spLocks/>
            </p:cNvSpPr>
            <p:nvPr userDrawn="1"/>
          </p:nvSpPr>
          <p:spPr bwMode="auto">
            <a:xfrm>
              <a:off x="8483600" y="6029325"/>
              <a:ext cx="52387" cy="144462"/>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2147483647 w 48"/>
                <a:gd name="T17" fmla="*/ 2147483647 h 135"/>
                <a:gd name="T18" fmla="*/ 2147483647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4"/>
            <p:cNvSpPr>
              <a:spLocks/>
            </p:cNvSpPr>
            <p:nvPr userDrawn="1"/>
          </p:nvSpPr>
          <p:spPr bwMode="auto">
            <a:xfrm>
              <a:off x="8421688" y="5795963"/>
              <a:ext cx="95250" cy="1571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5"/>
            <p:cNvSpPr>
              <a:spLocks/>
            </p:cNvSpPr>
            <p:nvPr userDrawn="1"/>
          </p:nvSpPr>
          <p:spPr bwMode="auto">
            <a:xfrm>
              <a:off x="8078788"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66"/>
            <p:cNvSpPr>
              <a:spLocks/>
            </p:cNvSpPr>
            <p:nvPr userDrawn="1"/>
          </p:nvSpPr>
          <p:spPr bwMode="auto">
            <a:xfrm>
              <a:off x="8483600"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67"/>
            <p:cNvSpPr>
              <a:spLocks/>
            </p:cNvSpPr>
            <p:nvPr userDrawn="1"/>
          </p:nvSpPr>
          <p:spPr bwMode="auto">
            <a:xfrm>
              <a:off x="6746875" y="5849938"/>
              <a:ext cx="101600" cy="201612"/>
            </a:xfrm>
            <a:custGeom>
              <a:avLst/>
              <a:gdLst>
                <a:gd name="T0" fmla="*/ 0 w 64"/>
                <a:gd name="T1" fmla="*/ 2147483647 h 127"/>
                <a:gd name="T2" fmla="*/ 2147483647 w 64"/>
                <a:gd name="T3" fmla="*/ 0 h 127"/>
                <a:gd name="T4" fmla="*/ 2147483647 w 64"/>
                <a:gd name="T5" fmla="*/ 0 h 127"/>
                <a:gd name="T6" fmla="*/ 2147483647 w 64"/>
                <a:gd name="T7" fmla="*/ 2147483647 h 127"/>
                <a:gd name="T8" fmla="*/ 0 w 64"/>
                <a:gd name="T9" fmla="*/ 2147483647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27">
                  <a:moveTo>
                    <a:pt x="0" y="127"/>
                  </a:moveTo>
                  <a:lnTo>
                    <a:pt x="22" y="0"/>
                  </a:lnTo>
                  <a:lnTo>
                    <a:pt x="64" y="0"/>
                  </a:lnTo>
                  <a:lnTo>
                    <a:pt x="41" y="127"/>
                  </a:lnTo>
                  <a:lnTo>
                    <a:pt x="0" y="12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68"/>
            <p:cNvSpPr>
              <a:spLocks/>
            </p:cNvSpPr>
            <p:nvPr userDrawn="1"/>
          </p:nvSpPr>
          <p:spPr bwMode="auto">
            <a:xfrm>
              <a:off x="68357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69"/>
            <p:cNvSpPr>
              <a:spLocks/>
            </p:cNvSpPr>
            <p:nvPr userDrawn="1"/>
          </p:nvSpPr>
          <p:spPr bwMode="auto">
            <a:xfrm>
              <a:off x="7023100" y="5859463"/>
              <a:ext cx="111125"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0"/>
            <p:cNvSpPr>
              <a:spLocks noEditPoints="1"/>
            </p:cNvSpPr>
            <p:nvPr userDrawn="1"/>
          </p:nvSpPr>
          <p:spPr bwMode="auto">
            <a:xfrm>
              <a:off x="7118350" y="5900738"/>
              <a:ext cx="187325"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1"/>
            <p:cNvSpPr>
              <a:spLocks/>
            </p:cNvSpPr>
            <p:nvPr userDrawn="1"/>
          </p:nvSpPr>
          <p:spPr bwMode="auto">
            <a:xfrm>
              <a:off x="7297738" y="5900738"/>
              <a:ext cx="131762" cy="150812"/>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2147483647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2"/>
            <p:cNvSpPr>
              <a:spLocks/>
            </p:cNvSpPr>
            <p:nvPr userDrawn="1"/>
          </p:nvSpPr>
          <p:spPr bwMode="auto">
            <a:xfrm>
              <a:off x="74199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3"/>
            <p:cNvSpPr>
              <a:spLocks noEditPoints="1"/>
            </p:cNvSpPr>
            <p:nvPr userDrawn="1"/>
          </p:nvSpPr>
          <p:spPr bwMode="auto">
            <a:xfrm>
              <a:off x="7594600" y="5900738"/>
              <a:ext cx="185737"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4"/>
            <p:cNvSpPr>
              <a:spLocks/>
            </p:cNvSpPr>
            <p:nvPr userDrawn="1"/>
          </p:nvSpPr>
          <p:spPr bwMode="auto">
            <a:xfrm>
              <a:off x="7778750" y="5859463"/>
              <a:ext cx="112712"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5"/>
            <p:cNvSpPr>
              <a:spLocks/>
            </p:cNvSpPr>
            <p:nvPr userDrawn="1"/>
          </p:nvSpPr>
          <p:spPr bwMode="auto">
            <a:xfrm>
              <a:off x="7947025" y="5664200"/>
              <a:ext cx="758825" cy="387350"/>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76"/>
            <p:cNvSpPr>
              <a:spLocks/>
            </p:cNvSpPr>
            <p:nvPr userDrawn="1"/>
          </p:nvSpPr>
          <p:spPr bwMode="auto">
            <a:xfrm>
              <a:off x="6737351" y="6084888"/>
              <a:ext cx="2184399" cy="533400"/>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77"/>
            <p:cNvSpPr>
              <a:spLocks noEditPoints="1"/>
            </p:cNvSpPr>
            <p:nvPr userDrawn="1"/>
          </p:nvSpPr>
          <p:spPr bwMode="auto">
            <a:xfrm>
              <a:off x="8734425" y="6307138"/>
              <a:ext cx="112712" cy="53975"/>
            </a:xfrm>
            <a:custGeom>
              <a:avLst/>
              <a:gdLst>
                <a:gd name="T0" fmla="*/ 2147483647 w 71"/>
                <a:gd name="T1" fmla="*/ 2147483647 h 34"/>
                <a:gd name="T2" fmla="*/ 2147483647 w 71"/>
                <a:gd name="T3" fmla="*/ 0 h 34"/>
                <a:gd name="T4" fmla="*/ 2147483647 w 71"/>
                <a:gd name="T5" fmla="*/ 0 h 34"/>
                <a:gd name="T6" fmla="*/ 2147483647 w 71"/>
                <a:gd name="T7" fmla="*/ 2147483647 h 34"/>
                <a:gd name="T8" fmla="*/ 2147483647 w 71"/>
                <a:gd name="T9" fmla="*/ 2147483647 h 34"/>
                <a:gd name="T10" fmla="*/ 2147483647 w 71"/>
                <a:gd name="T11" fmla="*/ 2147483647 h 34"/>
                <a:gd name="T12" fmla="*/ 2147483647 w 71"/>
                <a:gd name="T13" fmla="*/ 2147483647 h 34"/>
                <a:gd name="T14" fmla="*/ 2147483647 w 71"/>
                <a:gd name="T15" fmla="*/ 2147483647 h 34"/>
                <a:gd name="T16" fmla="*/ 2147483647 w 71"/>
                <a:gd name="T17" fmla="*/ 2147483647 h 34"/>
                <a:gd name="T18" fmla="*/ 2147483647 w 71"/>
                <a:gd name="T19" fmla="*/ 2147483647 h 34"/>
                <a:gd name="T20" fmla="*/ 2147483647 w 71"/>
                <a:gd name="T21" fmla="*/ 2147483647 h 34"/>
                <a:gd name="T22" fmla="*/ 2147483647 w 71"/>
                <a:gd name="T23" fmla="*/ 2147483647 h 34"/>
                <a:gd name="T24" fmla="*/ 2147483647 w 71"/>
                <a:gd name="T25" fmla="*/ 2147483647 h 34"/>
                <a:gd name="T26" fmla="*/ 2147483647 w 71"/>
                <a:gd name="T27" fmla="*/ 0 h 34"/>
                <a:gd name="T28" fmla="*/ 2147483647 w 71"/>
                <a:gd name="T29" fmla="*/ 0 h 34"/>
                <a:gd name="T30" fmla="*/ 2147483647 w 71"/>
                <a:gd name="T31" fmla="*/ 2147483647 h 34"/>
                <a:gd name="T32" fmla="*/ 2147483647 w 71"/>
                <a:gd name="T33" fmla="*/ 2147483647 h 34"/>
                <a:gd name="T34" fmla="*/ 2147483647 w 71"/>
                <a:gd name="T35" fmla="*/ 2147483647 h 34"/>
                <a:gd name="T36" fmla="*/ 2147483647 w 71"/>
                <a:gd name="T37" fmla="*/ 2147483647 h 34"/>
                <a:gd name="T38" fmla="*/ 2147483647 w 71"/>
                <a:gd name="T39" fmla="*/ 2147483647 h 34"/>
                <a:gd name="T40" fmla="*/ 2147483647 w 71"/>
                <a:gd name="T41" fmla="*/ 2147483647 h 34"/>
                <a:gd name="T42" fmla="*/ 0 w 71"/>
                <a:gd name="T43" fmla="*/ 2147483647 h 34"/>
                <a:gd name="T44" fmla="*/ 0 w 71"/>
                <a:gd name="T45" fmla="*/ 0 h 34"/>
                <a:gd name="T46" fmla="*/ 2147483647 w 71"/>
                <a:gd name="T47" fmla="*/ 0 h 34"/>
                <a:gd name="T48" fmla="*/ 2147483647 w 71"/>
                <a:gd name="T49" fmla="*/ 2147483647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1" h="34">
                  <a:moveTo>
                    <a:pt x="53" y="26"/>
                  </a:moveTo>
                  <a:lnTo>
                    <a:pt x="63" y="0"/>
                  </a:lnTo>
                  <a:lnTo>
                    <a:pt x="71" y="0"/>
                  </a:lnTo>
                  <a:lnTo>
                    <a:pt x="71" y="34"/>
                  </a:lnTo>
                  <a:lnTo>
                    <a:pt x="65" y="34"/>
                  </a:lnTo>
                  <a:lnTo>
                    <a:pt x="65" y="7"/>
                  </a:lnTo>
                  <a:lnTo>
                    <a:pt x="55" y="34"/>
                  </a:lnTo>
                  <a:lnTo>
                    <a:pt x="51" y="34"/>
                  </a:lnTo>
                  <a:lnTo>
                    <a:pt x="40" y="7"/>
                  </a:lnTo>
                  <a:lnTo>
                    <a:pt x="40" y="34"/>
                  </a:lnTo>
                  <a:lnTo>
                    <a:pt x="34" y="34"/>
                  </a:lnTo>
                  <a:lnTo>
                    <a:pt x="34" y="0"/>
                  </a:lnTo>
                  <a:lnTo>
                    <a:pt x="43" y="0"/>
                  </a:lnTo>
                  <a:lnTo>
                    <a:pt x="53" y="26"/>
                  </a:lnTo>
                  <a:close/>
                  <a:moveTo>
                    <a:pt x="28" y="5"/>
                  </a:moveTo>
                  <a:lnTo>
                    <a:pt x="17" y="5"/>
                  </a:lnTo>
                  <a:lnTo>
                    <a:pt x="17" y="34"/>
                  </a:lnTo>
                  <a:lnTo>
                    <a:pt x="11" y="34"/>
                  </a:lnTo>
                  <a:lnTo>
                    <a:pt x="11" y="5"/>
                  </a:lnTo>
                  <a:lnTo>
                    <a:pt x="0" y="5"/>
                  </a:lnTo>
                  <a:lnTo>
                    <a:pt x="0" y="0"/>
                  </a:lnTo>
                  <a:lnTo>
                    <a:pt x="28" y="0"/>
                  </a:lnTo>
                  <a:lnTo>
                    <a:pt x="28" y="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TextBox 78"/>
            <p:cNvSpPr txBox="1"/>
            <p:nvPr userDrawn="1"/>
          </p:nvSpPr>
          <p:spPr bwMode="gray">
            <a:xfrm>
              <a:off x="6748464" y="6409134"/>
              <a:ext cx="2208207" cy="212351"/>
            </a:xfrm>
            <a:prstGeom prst="rect">
              <a:avLst/>
            </a:prstGeom>
            <a:noFill/>
          </p:spPr>
          <p:txBody>
            <a:bodyPr>
              <a:spAutoFit/>
            </a:bodyPr>
            <a:lstStyle/>
            <a:p>
              <a:pPr>
                <a:lnSpc>
                  <a:spcPct val="90000"/>
                </a:lnSpc>
                <a:spcBef>
                  <a:spcPts val="1200"/>
                </a:spcBef>
                <a:defRPr/>
              </a:pPr>
              <a:r>
                <a:rPr lang="it-IT" sz="850" spc="-20" dirty="0">
                  <a:solidFill>
                    <a:schemeClr val="bg1"/>
                  </a:solidFill>
                  <a:ea typeface="ＭＳ Ｐゴシック" pitchFamily="34" charset="-128"/>
                  <a:cs typeface="+mn-cs"/>
                </a:rPr>
                <a:t>Japan </a:t>
              </a:r>
              <a:r>
                <a:rPr lang="it-IT" sz="850" spc="-20" dirty="0" err="1">
                  <a:solidFill>
                    <a:schemeClr val="bg1"/>
                  </a:solidFill>
                  <a:ea typeface="ＭＳ Ｐゴシック" pitchFamily="34" charset="-128"/>
                  <a:cs typeface="+mn-cs"/>
                </a:rPr>
                <a:t>Chapter</a:t>
              </a:r>
              <a:endParaRPr lang="it-IT" sz="850" spc="-20" dirty="0">
                <a:solidFill>
                  <a:schemeClr val="bg1"/>
                </a:solidFill>
                <a:ea typeface="ＭＳ Ｐゴシック" pitchFamily="34" charset="-128"/>
                <a:cs typeface="+mn-cs"/>
              </a:endParaRPr>
            </a:p>
          </p:txBody>
        </p:sp>
      </p:grpSp>
      <p:sp>
        <p:nvSpPr>
          <p:cNvPr id="45" name="Picture Placeholder 16"/>
          <p:cNvSpPr>
            <a:spLocks noGrp="1"/>
          </p:cNvSpPr>
          <p:nvPr>
            <p:ph type="pic" sz="quarter" idx="10"/>
          </p:nvPr>
        </p:nvSpPr>
        <p:spPr bwMode="gray">
          <a:xfrm>
            <a:off x="247650" y="228602"/>
            <a:ext cx="9414140" cy="4763527"/>
          </a:xfrm>
          <a:solidFill>
            <a:srgbClr val="63666A"/>
          </a:solidFill>
        </p:spPr>
        <p:txBody>
          <a:bodyPr rtlCol="0">
            <a:noAutofit/>
          </a:bodyPr>
          <a:lstStyle/>
          <a:p>
            <a:pPr lvl="0"/>
            <a:r>
              <a:rPr lang="en-US" noProof="0" smtClean="0"/>
              <a:t>プレースホルダーまでドラッグするかアイコンをクリックして図を追加</a:t>
            </a:r>
            <a:endParaRPr lang="en-US" noProof="0" dirty="0"/>
          </a:p>
        </p:txBody>
      </p:sp>
      <p:sp>
        <p:nvSpPr>
          <p:cNvPr id="2" name="Title 1"/>
          <p:cNvSpPr>
            <a:spLocks noGrp="1"/>
          </p:cNvSpPr>
          <p:nvPr>
            <p:ph type="ctrTitle"/>
          </p:nvPr>
        </p:nvSpPr>
        <p:spPr bwMode="gray">
          <a:xfrm>
            <a:off x="247650" y="1417726"/>
            <a:ext cx="9410700" cy="618631"/>
          </a:xfrm>
        </p:spPr>
        <p:txBody>
          <a:bodyPr lIns="274320" rIns="274320" bIns="0" anchor="b">
            <a:noAutofit/>
          </a:bodyPr>
          <a:lstStyle>
            <a:lvl1pPr algn="l">
              <a:defRPr sz="5500">
                <a:solidFill>
                  <a:schemeClr val="bg1"/>
                </a:solidFill>
              </a:defRPr>
            </a:lvl1pPr>
          </a:lstStyle>
          <a:p>
            <a:r>
              <a:rPr lang="en-US" smtClean="0"/>
              <a:t>マスター タイトルの書式設定</a:t>
            </a:r>
            <a:endParaRPr lang="en-US" dirty="0"/>
          </a:p>
        </p:txBody>
      </p:sp>
      <p:sp>
        <p:nvSpPr>
          <p:cNvPr id="3" name="Subtitle 2"/>
          <p:cNvSpPr>
            <a:spLocks noGrp="1"/>
          </p:cNvSpPr>
          <p:nvPr>
            <p:ph type="subTitle" idx="1"/>
          </p:nvPr>
        </p:nvSpPr>
        <p:spPr bwMode="gray">
          <a:xfrm>
            <a:off x="247651" y="2036359"/>
            <a:ext cx="9405945" cy="433965"/>
          </a:xfrm>
        </p:spPr>
        <p:txBody>
          <a:bodyPr lIns="274320" tIns="137160" rIns="274320">
            <a:noAutofit/>
          </a:bodyPr>
          <a:lstStyle>
            <a:lvl1pPr marL="0" indent="0" algn="l">
              <a:buNone/>
              <a:defRPr sz="1800" b="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マスター サブタイトルの書式設定</a:t>
            </a:r>
            <a:endParaRPr lang="en-US" dirty="0"/>
          </a:p>
        </p:txBody>
      </p:sp>
    </p:spTree>
    <p:extLst>
      <p:ext uri="{BB962C8B-B14F-4D97-AF65-F5344CB8AC3E}">
        <p14:creationId xmlns:p14="http://schemas.microsoft.com/office/powerpoint/2010/main" val="3248587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4" name="Rectangle 41"/>
          <p:cNvSpPr/>
          <p:nvPr/>
        </p:nvSpPr>
        <p:spPr bwMode="gray">
          <a:xfrm>
            <a:off x="247650" y="225425"/>
            <a:ext cx="9410700" cy="107950"/>
          </a:xfrm>
          <a:prstGeom prst="rect">
            <a:avLst/>
          </a:prstGeom>
          <a:solidFill>
            <a:srgbClr val="009FD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2" name="Title 1"/>
          <p:cNvSpPr>
            <a:spLocks noGrp="1"/>
          </p:cNvSpPr>
          <p:nvPr>
            <p:ph type="title"/>
          </p:nvPr>
        </p:nvSpPr>
        <p:spPr bwMode="gray">
          <a:xfrm>
            <a:off x="247650" y="333424"/>
            <a:ext cx="9410700" cy="809576"/>
          </a:xfrm>
        </p:spPr>
        <p:txBody>
          <a:bodyPr/>
          <a:lstStyle/>
          <a:p>
            <a:r>
              <a:rPr lang="en-US" smtClean="0"/>
              <a:t>マスター タイトルの書式設定</a:t>
            </a:r>
            <a:endParaRPr lang="en-US" dirty="0"/>
          </a:p>
        </p:txBody>
      </p:sp>
      <p:sp>
        <p:nvSpPr>
          <p:cNvPr id="8" name="Text Placeholder 7"/>
          <p:cNvSpPr>
            <a:spLocks noGrp="1"/>
          </p:cNvSpPr>
          <p:nvPr>
            <p:ph type="body" sz="quarter" idx="13"/>
          </p:nvPr>
        </p:nvSpPr>
        <p:spPr bwMode="gray">
          <a:xfrm>
            <a:off x="247650" y="1143000"/>
            <a:ext cx="9410700" cy="4800600"/>
          </a:xfrm>
        </p:spPr>
        <p:txBody>
          <a:body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spTree>
    <p:extLst>
      <p:ext uri="{BB962C8B-B14F-4D97-AF65-F5344CB8AC3E}">
        <p14:creationId xmlns:p14="http://schemas.microsoft.com/office/powerpoint/2010/main" val="15343516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タイトルとコンテンツ">
    <p:spTree>
      <p:nvGrpSpPr>
        <p:cNvPr id="1" name=""/>
        <p:cNvGrpSpPr/>
        <p:nvPr/>
      </p:nvGrpSpPr>
      <p:grpSpPr>
        <a:xfrm>
          <a:off x="0" y="0"/>
          <a:ext cx="0" cy="0"/>
          <a:chOff x="0" y="0"/>
          <a:chExt cx="0" cy="0"/>
        </a:xfrm>
      </p:grpSpPr>
      <p:sp>
        <p:nvSpPr>
          <p:cNvPr id="4" name="Rectangle 41"/>
          <p:cNvSpPr/>
          <p:nvPr/>
        </p:nvSpPr>
        <p:spPr bwMode="gray">
          <a:xfrm>
            <a:off x="247650" y="225425"/>
            <a:ext cx="9410700" cy="107950"/>
          </a:xfrm>
          <a:prstGeom prst="rect">
            <a:avLst/>
          </a:prstGeom>
          <a:solidFill>
            <a:srgbClr val="009FD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2" name="Title 1"/>
          <p:cNvSpPr>
            <a:spLocks noGrp="1"/>
          </p:cNvSpPr>
          <p:nvPr>
            <p:ph type="title"/>
          </p:nvPr>
        </p:nvSpPr>
        <p:spPr bwMode="gray">
          <a:xfrm>
            <a:off x="247650" y="333424"/>
            <a:ext cx="9410700" cy="809576"/>
          </a:xfrm>
        </p:spPr>
        <p:txBody>
          <a:bodyPr/>
          <a:lstStyle/>
          <a:p>
            <a:r>
              <a:rPr lang="en-US" smtClean="0"/>
              <a:t>マスター タイトルの書式設定</a:t>
            </a:r>
            <a:endParaRPr lang="en-US" dirty="0"/>
          </a:p>
        </p:txBody>
      </p:sp>
      <p:sp>
        <p:nvSpPr>
          <p:cNvPr id="8" name="Text Placeholder 7"/>
          <p:cNvSpPr>
            <a:spLocks noGrp="1"/>
          </p:cNvSpPr>
          <p:nvPr>
            <p:ph type="body" sz="quarter" idx="13"/>
          </p:nvPr>
        </p:nvSpPr>
        <p:spPr bwMode="gray">
          <a:xfrm>
            <a:off x="247650" y="1143000"/>
            <a:ext cx="9410700" cy="4800600"/>
          </a:xfrm>
        </p:spPr>
        <p:txBody>
          <a:body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spTree>
    <p:extLst>
      <p:ext uri="{BB962C8B-B14F-4D97-AF65-F5344CB8AC3E}">
        <p14:creationId xmlns:p14="http://schemas.microsoft.com/office/powerpoint/2010/main" val="1599486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bwMode="gray"/>
        <p:txBody>
          <a:bodyPr/>
          <a:lstStyle/>
          <a:p>
            <a:r>
              <a:rPr lang="en-US" smtClean="0"/>
              <a:t>マスター タイトルの書式設定</a:t>
            </a:r>
            <a:endParaRPr lang="en-US" dirty="0"/>
          </a:p>
        </p:txBody>
      </p:sp>
      <p:sp>
        <p:nvSpPr>
          <p:cNvPr id="3" name="Content Placeholder 2"/>
          <p:cNvSpPr>
            <a:spLocks noGrp="1"/>
          </p:cNvSpPr>
          <p:nvPr>
            <p:ph sz="half" idx="1"/>
          </p:nvPr>
        </p:nvSpPr>
        <p:spPr bwMode="gray">
          <a:xfrm>
            <a:off x="247650" y="1143002"/>
            <a:ext cx="4622800" cy="4800599"/>
          </a:xfrm>
        </p:spPr>
        <p:txBody>
          <a:bodyPr/>
          <a:lstStyle>
            <a:lvl1pPr>
              <a:defRPr sz="2200"/>
            </a:lvl1pPr>
            <a:lvl2pPr>
              <a:defRPr sz="18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sp>
        <p:nvSpPr>
          <p:cNvPr id="4" name="Content Placeholder 3"/>
          <p:cNvSpPr>
            <a:spLocks noGrp="1"/>
          </p:cNvSpPr>
          <p:nvPr>
            <p:ph sz="half" idx="2"/>
          </p:nvPr>
        </p:nvSpPr>
        <p:spPr bwMode="gray">
          <a:xfrm>
            <a:off x="5035550" y="1143002"/>
            <a:ext cx="4622800" cy="4800599"/>
          </a:xfrm>
        </p:spPr>
        <p:txBody>
          <a:bodyPr/>
          <a:lstStyle>
            <a:lvl1pPr>
              <a:defRPr sz="2200"/>
            </a:lvl1pPr>
            <a:lvl2pPr>
              <a:defRPr sz="1800"/>
            </a:lvl2pPr>
            <a:lvl3pPr>
              <a:defRPr sz="1800"/>
            </a:lvl3pPr>
            <a:lvl4pPr>
              <a:defRPr sz="1600"/>
            </a:lvl4pPr>
            <a:lvl5pPr>
              <a:defRPr sz="1400"/>
            </a:lvl5pPr>
            <a:lvl6pPr>
              <a:defRPr sz="1800"/>
            </a:lvl6pPr>
            <a:lvl7pPr>
              <a:defRPr sz="1800"/>
            </a:lvl7pPr>
            <a:lvl8pPr>
              <a:defRPr sz="1800"/>
            </a:lvl8pPr>
            <a:lvl9pPr>
              <a:defRPr sz="1800"/>
            </a:lvl9p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spTree>
    <p:extLst>
      <p:ext uri="{BB962C8B-B14F-4D97-AF65-F5344CB8AC3E}">
        <p14:creationId xmlns:p14="http://schemas.microsoft.com/office/powerpoint/2010/main" val="354517303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No Title and Content">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bwMode="gray">
          <a:xfrm>
            <a:off x="247650" y="225426"/>
            <a:ext cx="9414139" cy="5718175"/>
          </a:xfrm>
        </p:spPr>
        <p:txBody>
          <a:bodyPr tIns="182880"/>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grpSp>
        <p:nvGrpSpPr>
          <p:cNvPr id="3" name="Group 3"/>
          <p:cNvGrpSpPr>
            <a:grpSpLocks/>
          </p:cNvGrpSpPr>
          <p:nvPr userDrawn="1"/>
        </p:nvGrpSpPr>
        <p:grpSpPr bwMode="auto">
          <a:xfrm>
            <a:off x="8036587" y="5973764"/>
            <a:ext cx="1632082" cy="668337"/>
            <a:chOff x="7418390" y="5973763"/>
            <a:chExt cx="1506535" cy="668061"/>
          </a:xfrm>
        </p:grpSpPr>
        <p:sp>
          <p:nvSpPr>
            <p:cNvPr id="4"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TextBox 57"/>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Tree>
    <p:extLst>
      <p:ext uri="{BB962C8B-B14F-4D97-AF65-F5344CB8AC3E}">
        <p14:creationId xmlns:p14="http://schemas.microsoft.com/office/powerpoint/2010/main" val="21358481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No Title, Content, and Image">
    <p:spTree>
      <p:nvGrpSpPr>
        <p:cNvPr id="1" name=""/>
        <p:cNvGrpSpPr/>
        <p:nvPr/>
      </p:nvGrpSpPr>
      <p:grpSpPr>
        <a:xfrm>
          <a:off x="0" y="0"/>
          <a:ext cx="0" cy="0"/>
          <a:chOff x="0" y="0"/>
          <a:chExt cx="0" cy="0"/>
        </a:xfrm>
      </p:grpSpPr>
      <p:sp>
        <p:nvSpPr>
          <p:cNvPr id="5" name="Rectangle 41"/>
          <p:cNvSpPr/>
          <p:nvPr/>
        </p:nvSpPr>
        <p:spPr bwMode="gray">
          <a:xfrm>
            <a:off x="247650" y="225425"/>
            <a:ext cx="9410700" cy="107950"/>
          </a:xfrm>
          <a:prstGeom prst="rect">
            <a:avLst/>
          </a:prstGeom>
          <a:solidFill>
            <a:srgbClr val="009FDF"/>
          </a:solidFill>
          <a:ln w="12700" cap="sq">
            <a:noFill/>
            <a:miter lim="800000"/>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7" name="Picture Placeholder 9"/>
          <p:cNvSpPr>
            <a:spLocks noGrp="1" noChangeAspect="1"/>
          </p:cNvSpPr>
          <p:nvPr>
            <p:ph type="pic" sz="quarter" idx="14"/>
          </p:nvPr>
        </p:nvSpPr>
        <p:spPr bwMode="gray">
          <a:xfrm>
            <a:off x="247650" y="3886200"/>
            <a:ext cx="9410700" cy="1828800"/>
          </a:xfrm>
        </p:spPr>
        <p:txBody>
          <a:bodyPr rtlCol="0">
            <a:noAutofit/>
          </a:bodyPr>
          <a:lstStyle/>
          <a:p>
            <a:pPr lvl="0"/>
            <a:r>
              <a:rPr lang="en-US" noProof="0" smtClean="0"/>
              <a:t>プレースホルダーまでドラッグするかアイコンをクリックして図を追加</a:t>
            </a:r>
            <a:endParaRPr lang="en-US" noProof="0" dirty="0"/>
          </a:p>
        </p:txBody>
      </p:sp>
      <p:sp>
        <p:nvSpPr>
          <p:cNvPr id="6" name="Title 1"/>
          <p:cNvSpPr>
            <a:spLocks noGrp="1"/>
          </p:cNvSpPr>
          <p:nvPr>
            <p:ph type="title"/>
          </p:nvPr>
        </p:nvSpPr>
        <p:spPr bwMode="gray">
          <a:xfrm>
            <a:off x="247650" y="333424"/>
            <a:ext cx="9410700" cy="809576"/>
          </a:xfrm>
        </p:spPr>
        <p:txBody>
          <a:bodyPr/>
          <a:lstStyle/>
          <a:p>
            <a:r>
              <a:rPr lang="en-US" smtClean="0"/>
              <a:t>マスター タイトルの書式設定</a:t>
            </a:r>
            <a:endParaRPr lang="en-US" dirty="0"/>
          </a:p>
        </p:txBody>
      </p:sp>
      <p:sp>
        <p:nvSpPr>
          <p:cNvPr id="9" name="Text Placeholder 7"/>
          <p:cNvSpPr>
            <a:spLocks noGrp="1"/>
          </p:cNvSpPr>
          <p:nvPr>
            <p:ph type="body" sz="quarter" idx="13"/>
          </p:nvPr>
        </p:nvSpPr>
        <p:spPr bwMode="gray">
          <a:xfrm>
            <a:off x="247650" y="1143000"/>
            <a:ext cx="9410700" cy="2743200"/>
          </a:xfrm>
        </p:spPr>
        <p:txBody>
          <a:body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grpSp>
        <p:nvGrpSpPr>
          <p:cNvPr id="8" name="Group 3"/>
          <p:cNvGrpSpPr>
            <a:grpSpLocks/>
          </p:cNvGrpSpPr>
          <p:nvPr userDrawn="1"/>
        </p:nvGrpSpPr>
        <p:grpSpPr bwMode="auto">
          <a:xfrm>
            <a:off x="8036587" y="5973764"/>
            <a:ext cx="1632082" cy="668337"/>
            <a:chOff x="7418390" y="5973763"/>
            <a:chExt cx="1506535" cy="668061"/>
          </a:xfrm>
        </p:grpSpPr>
        <p:sp>
          <p:nvSpPr>
            <p:cNvPr id="10"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TextBox 57"/>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Tree>
    <p:extLst>
      <p:ext uri="{BB962C8B-B14F-4D97-AF65-F5344CB8AC3E}">
        <p14:creationId xmlns:p14="http://schemas.microsoft.com/office/powerpoint/2010/main" val="2265515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fld id="{CF07D0E9-26BB-9D4B-9EB2-66415516A25E}" type="datetime1">
              <a:rPr lang="ja-JP" altLang="en-US" smtClean="0"/>
              <a:t>2/8/15</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ja-JP"/>
              <a:t>-</a:t>
            </a:r>
            <a:fld id="{35B11C5E-CF67-4BF8-9478-3E0CB5FEFFB9}" type="slidenum">
              <a:rPr lang="en-US" altLang="ja-JP"/>
              <a:pPr>
                <a:defRPr/>
              </a:pPr>
              <a:t>‹#›</a:t>
            </a:fld>
            <a:r>
              <a:rPr lang="en-US" altLang="ja-JP"/>
              <a:t>-</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ection Divider - Color">
    <p:spTree>
      <p:nvGrpSpPr>
        <p:cNvPr id="1" name=""/>
        <p:cNvGrpSpPr/>
        <p:nvPr/>
      </p:nvGrpSpPr>
      <p:grpSpPr>
        <a:xfrm>
          <a:off x="0" y="0"/>
          <a:ext cx="0" cy="0"/>
          <a:chOff x="0" y="0"/>
          <a:chExt cx="0" cy="0"/>
        </a:xfrm>
      </p:grpSpPr>
      <p:sp>
        <p:nvSpPr>
          <p:cNvPr id="3" name="Rectangle 41"/>
          <p:cNvSpPr/>
          <p:nvPr/>
        </p:nvSpPr>
        <p:spPr bwMode="gray">
          <a:xfrm>
            <a:off x="247650" y="225426"/>
            <a:ext cx="9414140" cy="5489575"/>
          </a:xfrm>
          <a:prstGeom prst="rect">
            <a:avLst/>
          </a:prstGeom>
          <a:solidFill>
            <a:srgbClr val="63666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4" name="TextBox 42"/>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BBFA35FA-EB46-3E45-B952-A85B4F390830}"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grpSp>
        <p:nvGrpSpPr>
          <p:cNvPr id="5" name="Group 43"/>
          <p:cNvGrpSpPr>
            <a:grpSpLocks/>
          </p:cNvGrpSpPr>
          <p:nvPr/>
        </p:nvGrpSpPr>
        <p:grpSpPr bwMode="auto">
          <a:xfrm>
            <a:off x="8036587" y="5973764"/>
            <a:ext cx="1632082" cy="668337"/>
            <a:chOff x="7418390" y="5973763"/>
            <a:chExt cx="1506535" cy="668061"/>
          </a:xfrm>
        </p:grpSpPr>
        <p:sp>
          <p:nvSpPr>
            <p:cNvPr id="6"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TextBox 80"/>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
        <p:nvSpPr>
          <p:cNvPr id="2" name="Title 1"/>
          <p:cNvSpPr>
            <a:spLocks noGrp="1"/>
          </p:cNvSpPr>
          <p:nvPr>
            <p:ph type="title"/>
          </p:nvPr>
        </p:nvSpPr>
        <p:spPr bwMode="gray">
          <a:xfrm>
            <a:off x="247650" y="1280160"/>
            <a:ext cx="9410700" cy="685800"/>
          </a:xfrm>
        </p:spPr>
        <p:txBody>
          <a:bodyPr lIns="274320" rIns="274320" bIns="0" rtlCol="0" anchor="b">
            <a:noAutofit/>
          </a:bodyPr>
          <a:lstStyle>
            <a:lvl1pPr>
              <a:defRPr lang="en-US" dirty="0">
                <a:solidFill>
                  <a:schemeClr val="bg1"/>
                </a:solidFill>
              </a:defRPr>
            </a:lvl1pPr>
          </a:lstStyle>
          <a:p>
            <a:pPr lvl="0"/>
            <a:r>
              <a:rPr lang="en-US" smtClean="0"/>
              <a:t>マスター タイトルの書式設定</a:t>
            </a:r>
            <a:endParaRPr lang="en-US" dirty="0"/>
          </a:p>
        </p:txBody>
      </p:sp>
    </p:spTree>
    <p:extLst>
      <p:ext uri="{BB962C8B-B14F-4D97-AF65-F5344CB8AC3E}">
        <p14:creationId xmlns:p14="http://schemas.microsoft.com/office/powerpoint/2010/main" val="3832384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ection Divider - Full Image">
    <p:bg bwMode="gray">
      <p:bgPr>
        <a:solidFill>
          <a:schemeClr val="bg1"/>
        </a:solidFill>
        <a:effectLst/>
      </p:bgPr>
    </p:bg>
    <p:spTree>
      <p:nvGrpSpPr>
        <p:cNvPr id="1" name=""/>
        <p:cNvGrpSpPr/>
        <p:nvPr/>
      </p:nvGrpSpPr>
      <p:grpSpPr>
        <a:xfrm>
          <a:off x="0" y="0"/>
          <a:ext cx="0" cy="0"/>
          <a:chOff x="0" y="0"/>
          <a:chExt cx="0" cy="0"/>
        </a:xfrm>
      </p:grpSpPr>
      <p:sp>
        <p:nvSpPr>
          <p:cNvPr id="4" name="TextBox 41"/>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12BC1361-7870-6C40-8067-E831AED5F3FB}"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grpSp>
        <p:nvGrpSpPr>
          <p:cNvPr id="5" name="Group 42"/>
          <p:cNvGrpSpPr>
            <a:grpSpLocks/>
          </p:cNvGrpSpPr>
          <p:nvPr/>
        </p:nvGrpSpPr>
        <p:grpSpPr bwMode="auto">
          <a:xfrm>
            <a:off x="8036587" y="5973764"/>
            <a:ext cx="1632082" cy="668337"/>
            <a:chOff x="7418390" y="5973763"/>
            <a:chExt cx="1506535" cy="668061"/>
          </a:xfrm>
        </p:grpSpPr>
        <p:sp>
          <p:nvSpPr>
            <p:cNvPr id="6"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TextBox 79"/>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
        <p:nvSpPr>
          <p:cNvPr id="20" name="Picture Placeholder 19"/>
          <p:cNvSpPr>
            <a:spLocks noGrp="1"/>
          </p:cNvSpPr>
          <p:nvPr>
            <p:ph type="pic" sz="quarter" idx="10"/>
          </p:nvPr>
        </p:nvSpPr>
        <p:spPr>
          <a:xfrm>
            <a:off x="247650" y="228600"/>
            <a:ext cx="9410700" cy="5486400"/>
          </a:xfrm>
          <a:solidFill>
            <a:srgbClr val="63666A"/>
          </a:solidFill>
        </p:spPr>
        <p:txBody>
          <a:bodyPr rtlCol="0">
            <a:noAutofit/>
          </a:bodyPr>
          <a:lstStyle/>
          <a:p>
            <a:pPr lvl="0"/>
            <a:r>
              <a:rPr lang="en-US" noProof="0" smtClean="0"/>
              <a:t>プレースホルダーまでドラッグするかアイコンをクリックして図を追加</a:t>
            </a:r>
            <a:endParaRPr lang="en-US" noProof="0" dirty="0"/>
          </a:p>
        </p:txBody>
      </p:sp>
      <p:sp>
        <p:nvSpPr>
          <p:cNvPr id="2" name="Title 1"/>
          <p:cNvSpPr>
            <a:spLocks noGrp="1"/>
          </p:cNvSpPr>
          <p:nvPr>
            <p:ph type="title"/>
          </p:nvPr>
        </p:nvSpPr>
        <p:spPr bwMode="gray">
          <a:xfrm>
            <a:off x="247650" y="1280160"/>
            <a:ext cx="9410700" cy="685800"/>
          </a:xfrm>
        </p:spPr>
        <p:txBody>
          <a:bodyPr lIns="274320" rIns="274320" bIns="0" rtlCol="0" anchor="b">
            <a:noAutofit/>
          </a:bodyPr>
          <a:lstStyle>
            <a:lvl1pPr>
              <a:defRPr lang="en-US" dirty="0">
                <a:solidFill>
                  <a:schemeClr val="bg1"/>
                </a:solidFill>
              </a:defRPr>
            </a:lvl1pPr>
          </a:lstStyle>
          <a:p>
            <a:pPr lvl="0"/>
            <a:r>
              <a:rPr lang="en-US" smtClean="0"/>
              <a:t>マスター タイトルの書式設定</a:t>
            </a:r>
            <a:endParaRPr lang="en-US" dirty="0"/>
          </a:p>
        </p:txBody>
      </p:sp>
    </p:spTree>
    <p:extLst>
      <p:ext uri="{BB962C8B-B14F-4D97-AF65-F5344CB8AC3E}">
        <p14:creationId xmlns:p14="http://schemas.microsoft.com/office/powerpoint/2010/main" val="34606998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Divider - Partial Image">
    <p:spTree>
      <p:nvGrpSpPr>
        <p:cNvPr id="1" name=""/>
        <p:cNvGrpSpPr/>
        <p:nvPr/>
      </p:nvGrpSpPr>
      <p:grpSpPr>
        <a:xfrm>
          <a:off x="0" y="0"/>
          <a:ext cx="0" cy="0"/>
          <a:chOff x="0" y="0"/>
          <a:chExt cx="0" cy="0"/>
        </a:xfrm>
      </p:grpSpPr>
      <p:sp>
        <p:nvSpPr>
          <p:cNvPr id="4" name="Rectangle 41"/>
          <p:cNvSpPr/>
          <p:nvPr/>
        </p:nvSpPr>
        <p:spPr bwMode="gray">
          <a:xfrm>
            <a:off x="247650" y="228600"/>
            <a:ext cx="9410700" cy="235585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 name="TextBox 3"/>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329413F3-3494-3F41-8B3C-D337A90C44B8}"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grpSp>
        <p:nvGrpSpPr>
          <p:cNvPr id="6" name="Group 43"/>
          <p:cNvGrpSpPr>
            <a:grpSpLocks/>
          </p:cNvGrpSpPr>
          <p:nvPr/>
        </p:nvGrpSpPr>
        <p:grpSpPr bwMode="auto">
          <a:xfrm>
            <a:off x="8036587" y="5973764"/>
            <a:ext cx="1632082" cy="668337"/>
            <a:chOff x="7418390" y="5973763"/>
            <a:chExt cx="1506535" cy="668061"/>
          </a:xfrm>
        </p:grpSpPr>
        <p:sp>
          <p:nvSpPr>
            <p:cNvPr id="7"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8"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TextBox 80"/>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
        <p:nvSpPr>
          <p:cNvPr id="17" name="Picture Placeholder 16"/>
          <p:cNvSpPr>
            <a:spLocks noGrp="1"/>
          </p:cNvSpPr>
          <p:nvPr>
            <p:ph type="pic" sz="quarter" idx="10"/>
          </p:nvPr>
        </p:nvSpPr>
        <p:spPr bwMode="gray">
          <a:xfrm>
            <a:off x="247650" y="2705100"/>
            <a:ext cx="9410700" cy="3009900"/>
          </a:xfrm>
          <a:solidFill>
            <a:srgbClr val="63666A"/>
          </a:solidFill>
        </p:spPr>
        <p:txBody>
          <a:bodyPr rtlCol="0">
            <a:noAutofit/>
          </a:bodyPr>
          <a:lstStyle>
            <a:lvl1pPr>
              <a:defRPr/>
            </a:lvl1pPr>
          </a:lstStyle>
          <a:p>
            <a:pPr lvl="0"/>
            <a:r>
              <a:rPr lang="en-US" noProof="0" smtClean="0"/>
              <a:t>プレースホルダーまでドラッグするかアイコンをクリックして図を追加</a:t>
            </a:r>
            <a:endParaRPr lang="en-US" noProof="0" dirty="0"/>
          </a:p>
        </p:txBody>
      </p:sp>
      <p:sp>
        <p:nvSpPr>
          <p:cNvPr id="2" name="Title 1"/>
          <p:cNvSpPr>
            <a:spLocks noGrp="1"/>
          </p:cNvSpPr>
          <p:nvPr>
            <p:ph type="title"/>
          </p:nvPr>
        </p:nvSpPr>
        <p:spPr bwMode="gray">
          <a:xfrm>
            <a:off x="247650" y="1280160"/>
            <a:ext cx="9410700" cy="685800"/>
          </a:xfrm>
        </p:spPr>
        <p:txBody>
          <a:bodyPr lIns="274320" rIns="274320" bIns="0" rtlCol="0" anchor="b">
            <a:noAutofit/>
          </a:bodyPr>
          <a:lstStyle>
            <a:lvl1pPr>
              <a:defRPr lang="en-US" dirty="0">
                <a:solidFill>
                  <a:schemeClr val="bg1"/>
                </a:solidFill>
              </a:defRPr>
            </a:lvl1pPr>
          </a:lstStyle>
          <a:p>
            <a:pPr lvl="0"/>
            <a:r>
              <a:rPr lang="en-US" smtClean="0"/>
              <a:t>マスター タイトルの書式設定</a:t>
            </a:r>
            <a:endParaRPr lang="en-US" dirty="0"/>
          </a:p>
        </p:txBody>
      </p:sp>
    </p:spTree>
    <p:extLst>
      <p:ext uri="{BB962C8B-B14F-4D97-AF65-F5344CB8AC3E}">
        <p14:creationId xmlns:p14="http://schemas.microsoft.com/office/powerpoint/2010/main" val="26170203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ユーザー設定レイアウ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マスター タイトルの書式設定</a:t>
            </a:r>
            <a:endParaRPr lang="en-US"/>
          </a:p>
        </p:txBody>
      </p:sp>
      <p:grpSp>
        <p:nvGrpSpPr>
          <p:cNvPr id="3" name="Group 3"/>
          <p:cNvGrpSpPr>
            <a:grpSpLocks/>
          </p:cNvGrpSpPr>
          <p:nvPr userDrawn="1"/>
        </p:nvGrpSpPr>
        <p:grpSpPr bwMode="auto">
          <a:xfrm>
            <a:off x="8036587" y="5973764"/>
            <a:ext cx="1632082" cy="668337"/>
            <a:chOff x="7418390" y="5973763"/>
            <a:chExt cx="1506535" cy="668061"/>
          </a:xfrm>
        </p:grpSpPr>
        <p:sp>
          <p:nvSpPr>
            <p:cNvPr id="4"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TextBox 57"/>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Tree>
    <p:extLst>
      <p:ext uri="{BB962C8B-B14F-4D97-AF65-F5344CB8AC3E}">
        <p14:creationId xmlns:p14="http://schemas.microsoft.com/office/powerpoint/2010/main" val="36484340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sp>
        <p:nvSpPr>
          <p:cNvPr id="6" name="Rectangle 41"/>
          <p:cNvSpPr/>
          <p:nvPr/>
        </p:nvSpPr>
        <p:spPr bwMode="gray">
          <a:xfrm>
            <a:off x="247650" y="225425"/>
            <a:ext cx="4621081" cy="5486400"/>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rIns="274320" anchor="ctr"/>
          <a:lstStyle/>
          <a:p>
            <a:pPr algn="ctr">
              <a:defRPr/>
            </a:pPr>
            <a:endParaRPr lang="en-US">
              <a:solidFill>
                <a:srgbClr val="FFFFFF"/>
              </a:solidFill>
              <a:latin typeface="Arial" charset="0"/>
              <a:ea typeface="ＭＳ Ｐゴシック" charset="0"/>
              <a:cs typeface="ＭＳ Ｐゴシック" charset="0"/>
            </a:endParaRPr>
          </a:p>
        </p:txBody>
      </p:sp>
      <p:sp>
        <p:nvSpPr>
          <p:cNvPr id="7" name="Rectangle 42"/>
          <p:cNvSpPr/>
          <p:nvPr/>
        </p:nvSpPr>
        <p:spPr bwMode="gray">
          <a:xfrm>
            <a:off x="5037270" y="3581400"/>
            <a:ext cx="4621080" cy="21336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5" name="Title 44"/>
          <p:cNvSpPr>
            <a:spLocks noGrp="1"/>
          </p:cNvSpPr>
          <p:nvPr>
            <p:ph type="title"/>
          </p:nvPr>
        </p:nvSpPr>
        <p:spPr>
          <a:xfrm>
            <a:off x="247650" y="225425"/>
            <a:ext cx="4705350" cy="1135182"/>
          </a:xfrm>
        </p:spPr>
        <p:txBody>
          <a:bodyPr lIns="274320" rIns="274320" bIns="0">
            <a:spAutoFit/>
          </a:bodyPr>
          <a:lstStyle>
            <a:lvl1pPr>
              <a:defRPr sz="3400" baseline="0">
                <a:solidFill>
                  <a:schemeClr val="accent2"/>
                </a:solidFill>
              </a:defRPr>
            </a:lvl1pPr>
          </a:lstStyle>
          <a:p>
            <a:r>
              <a:rPr lang="en-US" smtClean="0"/>
              <a:t>マスター タイトルの書式設定</a:t>
            </a:r>
            <a:endParaRPr lang="en-US" dirty="0"/>
          </a:p>
        </p:txBody>
      </p:sp>
      <p:sp>
        <p:nvSpPr>
          <p:cNvPr id="8" name="Picture Placeholder 16"/>
          <p:cNvSpPr>
            <a:spLocks noGrp="1"/>
          </p:cNvSpPr>
          <p:nvPr>
            <p:ph type="pic" sz="quarter" idx="13"/>
          </p:nvPr>
        </p:nvSpPr>
        <p:spPr bwMode="gray">
          <a:xfrm>
            <a:off x="5037269" y="225424"/>
            <a:ext cx="4621080" cy="3200400"/>
          </a:xfrm>
          <a:solidFill>
            <a:srgbClr val="63666A"/>
          </a:solidFill>
        </p:spPr>
        <p:txBody>
          <a:bodyPr rtlCol="0">
            <a:noAutofit/>
          </a:bodyPr>
          <a:lstStyle>
            <a:lvl1pPr>
              <a:defRPr/>
            </a:lvl1pPr>
          </a:lstStyle>
          <a:p>
            <a:pPr lvl="0"/>
            <a:r>
              <a:rPr lang="en-US" noProof="0" smtClean="0"/>
              <a:t>プレースホルダーまでドラッグするかアイコンをクリックして図を追加</a:t>
            </a:r>
            <a:endParaRPr lang="en-US" noProof="0" dirty="0"/>
          </a:p>
        </p:txBody>
      </p:sp>
      <p:sp>
        <p:nvSpPr>
          <p:cNvPr id="13" name="Text Placeholder 7"/>
          <p:cNvSpPr>
            <a:spLocks noGrp="1"/>
          </p:cNvSpPr>
          <p:nvPr>
            <p:ph type="body" sz="quarter" idx="14"/>
          </p:nvPr>
        </p:nvSpPr>
        <p:spPr bwMode="gray">
          <a:xfrm>
            <a:off x="247650" y="990600"/>
            <a:ext cx="4621081" cy="2895600"/>
          </a:xfrm>
        </p:spPr>
        <p:txBody>
          <a:bodyPr lIns="274320" rIns="274320"/>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dirty="0"/>
          </a:p>
        </p:txBody>
      </p:sp>
      <p:grpSp>
        <p:nvGrpSpPr>
          <p:cNvPr id="9" name="Group 3"/>
          <p:cNvGrpSpPr>
            <a:grpSpLocks/>
          </p:cNvGrpSpPr>
          <p:nvPr userDrawn="1"/>
        </p:nvGrpSpPr>
        <p:grpSpPr bwMode="auto">
          <a:xfrm>
            <a:off x="8036587" y="5973764"/>
            <a:ext cx="1632082" cy="668337"/>
            <a:chOff x="7418390" y="5973763"/>
            <a:chExt cx="1506535" cy="668061"/>
          </a:xfrm>
        </p:grpSpPr>
        <p:sp>
          <p:nvSpPr>
            <p:cNvPr id="10"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1"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3"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4"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5"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6" name="TextBox 57"/>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Tree>
    <p:extLst>
      <p:ext uri="{BB962C8B-B14F-4D97-AF65-F5344CB8AC3E}">
        <p14:creationId xmlns:p14="http://schemas.microsoft.com/office/powerpoint/2010/main" val="17195532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grpSp>
        <p:nvGrpSpPr>
          <p:cNvPr id="2" name="Group 3"/>
          <p:cNvGrpSpPr>
            <a:grpSpLocks/>
          </p:cNvGrpSpPr>
          <p:nvPr userDrawn="1"/>
        </p:nvGrpSpPr>
        <p:grpSpPr bwMode="auto">
          <a:xfrm>
            <a:off x="8036587" y="5973764"/>
            <a:ext cx="1632082" cy="668337"/>
            <a:chOff x="7418390" y="5973763"/>
            <a:chExt cx="1506535" cy="668061"/>
          </a:xfrm>
        </p:grpSpPr>
        <p:sp>
          <p:nvSpPr>
            <p:cNvPr id="3"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4"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6"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TextBox 57"/>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Tree>
    <p:extLst>
      <p:ext uri="{BB962C8B-B14F-4D97-AF65-F5344CB8AC3E}">
        <p14:creationId xmlns:p14="http://schemas.microsoft.com/office/powerpoint/2010/main" val="308468264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End Slide">
    <p:spTree>
      <p:nvGrpSpPr>
        <p:cNvPr id="1" name=""/>
        <p:cNvGrpSpPr/>
        <p:nvPr/>
      </p:nvGrpSpPr>
      <p:grpSpPr>
        <a:xfrm>
          <a:off x="0" y="0"/>
          <a:ext cx="0" cy="0"/>
          <a:chOff x="0" y="0"/>
          <a:chExt cx="0" cy="0"/>
        </a:xfrm>
      </p:grpSpPr>
      <p:sp>
        <p:nvSpPr>
          <p:cNvPr id="5" name="Rectangle 41"/>
          <p:cNvSpPr/>
          <p:nvPr/>
        </p:nvSpPr>
        <p:spPr bwMode="gray">
          <a:xfrm>
            <a:off x="247650" y="228600"/>
            <a:ext cx="9414140" cy="4764088"/>
          </a:xfrm>
          <a:prstGeom prst="rect">
            <a:avLst/>
          </a:prstGeom>
          <a:solidFill>
            <a:srgbClr val="0033A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FFFFFF"/>
              </a:solidFill>
              <a:latin typeface="Arial" charset="0"/>
              <a:ea typeface="ＭＳ Ｐゴシック" charset="0"/>
              <a:cs typeface="ＭＳ Ｐゴシック" charset="0"/>
            </a:endParaRPr>
          </a:p>
        </p:txBody>
      </p:sp>
      <p:sp>
        <p:nvSpPr>
          <p:cNvPr id="6" name="TextBox 3"/>
          <p:cNvSpPr txBox="1">
            <a:spLocks noChangeArrowheads="1"/>
          </p:cNvSpPr>
          <p:nvPr/>
        </p:nvSpPr>
        <p:spPr bwMode="gray">
          <a:xfrm>
            <a:off x="8600" y="6632576"/>
            <a:ext cx="312906" cy="20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D657AB35-A05C-234F-930B-831DFF60E339}" type="slidenum">
              <a:rPr lang="en-US" sz="800" smtClean="0">
                <a:solidFill>
                  <a:srgbClr val="63666A"/>
                </a:solidFill>
              </a:rPr>
              <a:pPr eaLnBrk="1" hangingPunct="1">
                <a:lnSpc>
                  <a:spcPct val="90000"/>
                </a:lnSpc>
                <a:spcBef>
                  <a:spcPts val="1200"/>
                </a:spcBef>
                <a:defRPr/>
              </a:pPr>
              <a:t>‹#›</a:t>
            </a:fld>
            <a:endParaRPr lang="en-US" sz="800" smtClean="0">
              <a:solidFill>
                <a:srgbClr val="63666A"/>
              </a:solidFill>
            </a:endParaRPr>
          </a:p>
        </p:txBody>
      </p:sp>
      <p:grpSp>
        <p:nvGrpSpPr>
          <p:cNvPr id="7" name="Group 43"/>
          <p:cNvGrpSpPr>
            <a:grpSpLocks/>
          </p:cNvGrpSpPr>
          <p:nvPr/>
        </p:nvGrpSpPr>
        <p:grpSpPr bwMode="auto">
          <a:xfrm>
            <a:off x="7298796" y="5664203"/>
            <a:ext cx="2404269" cy="956777"/>
            <a:chOff x="6737351" y="5664200"/>
            <a:chExt cx="2219320" cy="957285"/>
          </a:xfrm>
        </p:grpSpPr>
        <p:sp>
          <p:nvSpPr>
            <p:cNvPr id="8" name="Freeform 6"/>
            <p:cNvSpPr>
              <a:spLocks/>
            </p:cNvSpPr>
            <p:nvPr userDrawn="1"/>
          </p:nvSpPr>
          <p:spPr bwMode="auto">
            <a:xfrm>
              <a:off x="7742238" y="6129338"/>
              <a:ext cx="179387" cy="196850"/>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7"/>
            <p:cNvSpPr>
              <a:spLocks noEditPoints="1"/>
            </p:cNvSpPr>
            <p:nvPr userDrawn="1"/>
          </p:nvSpPr>
          <p:spPr bwMode="auto">
            <a:xfrm>
              <a:off x="7454900" y="6124575"/>
              <a:ext cx="185737" cy="1555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8"/>
            <p:cNvSpPr>
              <a:spLocks/>
            </p:cNvSpPr>
            <p:nvPr userDrawn="1"/>
          </p:nvSpPr>
          <p:spPr bwMode="auto">
            <a:xfrm>
              <a:off x="7637463" y="6084888"/>
              <a:ext cx="114300" cy="195262"/>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9"/>
            <p:cNvSpPr>
              <a:spLocks/>
            </p:cNvSpPr>
            <p:nvPr userDrawn="1"/>
          </p:nvSpPr>
          <p:spPr bwMode="auto">
            <a:xfrm>
              <a:off x="6835775" y="6069013"/>
              <a:ext cx="203200" cy="21272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10"/>
            <p:cNvSpPr>
              <a:spLocks noEditPoints="1"/>
            </p:cNvSpPr>
            <p:nvPr userDrawn="1"/>
          </p:nvSpPr>
          <p:spPr bwMode="auto">
            <a:xfrm>
              <a:off x="7029450" y="6124575"/>
              <a:ext cx="184150" cy="1555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11"/>
            <p:cNvSpPr>
              <a:spLocks/>
            </p:cNvSpPr>
            <p:nvPr userDrawn="1"/>
          </p:nvSpPr>
          <p:spPr bwMode="auto">
            <a:xfrm>
              <a:off x="7207250" y="6124575"/>
              <a:ext cx="179387" cy="1555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12"/>
            <p:cNvSpPr>
              <a:spLocks noEditPoints="1"/>
            </p:cNvSpPr>
            <p:nvPr userDrawn="1"/>
          </p:nvSpPr>
          <p:spPr bwMode="auto">
            <a:xfrm>
              <a:off x="7380288" y="6069013"/>
              <a:ext cx="95250" cy="207962"/>
            </a:xfrm>
            <a:custGeom>
              <a:avLst/>
              <a:gdLst>
                <a:gd name="T0" fmla="*/ 0 w 60"/>
                <a:gd name="T1" fmla="*/ 2147483647 h 131"/>
                <a:gd name="T2" fmla="*/ 2147483647 w 60"/>
                <a:gd name="T3" fmla="*/ 2147483647 h 131"/>
                <a:gd name="T4" fmla="*/ 2147483647 w 60"/>
                <a:gd name="T5" fmla="*/ 2147483647 h 131"/>
                <a:gd name="T6" fmla="*/ 2147483647 w 60"/>
                <a:gd name="T7" fmla="*/ 2147483647 h 131"/>
                <a:gd name="T8" fmla="*/ 0 w 60"/>
                <a:gd name="T9" fmla="*/ 2147483647 h 131"/>
                <a:gd name="T10" fmla="*/ 2147483647 w 60"/>
                <a:gd name="T11" fmla="*/ 0 h 131"/>
                <a:gd name="T12" fmla="*/ 2147483647 w 60"/>
                <a:gd name="T13" fmla="*/ 0 h 131"/>
                <a:gd name="T14" fmla="*/ 2147483647 w 60"/>
                <a:gd name="T15" fmla="*/ 2147483647 h 131"/>
                <a:gd name="T16" fmla="*/ 2147483647 w 60"/>
                <a:gd name="T17" fmla="*/ 2147483647 h 131"/>
                <a:gd name="T18" fmla="*/ 2147483647 w 60"/>
                <a:gd name="T19" fmla="*/ 0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131">
                  <a:moveTo>
                    <a:pt x="0" y="131"/>
                  </a:moveTo>
                  <a:lnTo>
                    <a:pt x="16" y="38"/>
                  </a:lnTo>
                  <a:lnTo>
                    <a:pt x="53" y="38"/>
                  </a:lnTo>
                  <a:lnTo>
                    <a:pt x="37" y="131"/>
                  </a:lnTo>
                  <a:lnTo>
                    <a:pt x="0" y="131"/>
                  </a:lnTo>
                  <a:close/>
                  <a:moveTo>
                    <a:pt x="23" y="0"/>
                  </a:moveTo>
                  <a:lnTo>
                    <a:pt x="60" y="0"/>
                  </a:lnTo>
                  <a:lnTo>
                    <a:pt x="55" y="27"/>
                  </a:lnTo>
                  <a:lnTo>
                    <a:pt x="18" y="27"/>
                  </a:lnTo>
                  <a:lnTo>
                    <a:pt x="23"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13"/>
            <p:cNvSpPr>
              <a:spLocks/>
            </p:cNvSpPr>
            <p:nvPr userDrawn="1"/>
          </p:nvSpPr>
          <p:spPr bwMode="auto">
            <a:xfrm>
              <a:off x="8234363" y="5967413"/>
              <a:ext cx="49212" cy="144462"/>
            </a:xfrm>
            <a:custGeom>
              <a:avLst/>
              <a:gdLst>
                <a:gd name="T0" fmla="*/ 2147483647 w 46"/>
                <a:gd name="T1" fmla="*/ 2147483647 h 135"/>
                <a:gd name="T2" fmla="*/ 0 w 46"/>
                <a:gd name="T3" fmla="*/ 2147483647 h 135"/>
                <a:gd name="T4" fmla="*/ 2147483647 w 46"/>
                <a:gd name="T5" fmla="*/ 2147483647 h 135"/>
                <a:gd name="T6" fmla="*/ 2147483647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14"/>
            <p:cNvSpPr>
              <a:spLocks/>
            </p:cNvSpPr>
            <p:nvPr userDrawn="1"/>
          </p:nvSpPr>
          <p:spPr bwMode="auto">
            <a:xfrm>
              <a:off x="8170863" y="5967413"/>
              <a:ext cx="49212" cy="144462"/>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2147483647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15"/>
            <p:cNvSpPr>
              <a:spLocks/>
            </p:cNvSpPr>
            <p:nvPr userDrawn="1"/>
          </p:nvSpPr>
          <p:spPr bwMode="auto">
            <a:xfrm>
              <a:off x="8188325" y="6188075"/>
              <a:ext cx="95250" cy="155575"/>
            </a:xfrm>
            <a:custGeom>
              <a:avLst/>
              <a:gdLst>
                <a:gd name="T0" fmla="*/ 2147483647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2147483647 h 145"/>
                <a:gd name="T18" fmla="*/ 2147483647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16"/>
            <p:cNvSpPr>
              <a:spLocks/>
            </p:cNvSpPr>
            <p:nvPr userDrawn="1"/>
          </p:nvSpPr>
          <p:spPr bwMode="auto">
            <a:xfrm>
              <a:off x="8304213"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17"/>
            <p:cNvSpPr>
              <a:spLocks/>
            </p:cNvSpPr>
            <p:nvPr userDrawn="1"/>
          </p:nvSpPr>
          <p:spPr bwMode="auto">
            <a:xfrm>
              <a:off x="8015288" y="6129338"/>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18"/>
            <p:cNvSpPr>
              <a:spLocks/>
            </p:cNvSpPr>
            <p:nvPr userDrawn="1"/>
          </p:nvSpPr>
          <p:spPr bwMode="auto">
            <a:xfrm>
              <a:off x="8543925" y="5967413"/>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19"/>
            <p:cNvSpPr>
              <a:spLocks/>
            </p:cNvSpPr>
            <p:nvPr userDrawn="1"/>
          </p:nvSpPr>
          <p:spPr bwMode="auto">
            <a:xfrm>
              <a:off x="8304213" y="5967413"/>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20"/>
            <p:cNvSpPr>
              <a:spLocks/>
            </p:cNvSpPr>
            <p:nvPr userDrawn="1"/>
          </p:nvSpPr>
          <p:spPr bwMode="auto">
            <a:xfrm>
              <a:off x="8242300" y="6129338"/>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21"/>
            <p:cNvSpPr>
              <a:spLocks/>
            </p:cNvSpPr>
            <p:nvPr userDrawn="1"/>
          </p:nvSpPr>
          <p:spPr bwMode="auto">
            <a:xfrm>
              <a:off x="8256588"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22"/>
            <p:cNvSpPr>
              <a:spLocks/>
            </p:cNvSpPr>
            <p:nvPr userDrawn="1"/>
          </p:nvSpPr>
          <p:spPr bwMode="auto">
            <a:xfrm>
              <a:off x="8256588" y="5740400"/>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23"/>
            <p:cNvSpPr>
              <a:spLocks/>
            </p:cNvSpPr>
            <p:nvPr userDrawn="1"/>
          </p:nvSpPr>
          <p:spPr bwMode="auto">
            <a:xfrm>
              <a:off x="8348663" y="6249988"/>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24"/>
            <p:cNvSpPr>
              <a:spLocks/>
            </p:cNvSpPr>
            <p:nvPr userDrawn="1"/>
          </p:nvSpPr>
          <p:spPr bwMode="auto">
            <a:xfrm>
              <a:off x="8421688" y="6029325"/>
              <a:ext cx="49212" cy="144462"/>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25"/>
            <p:cNvSpPr>
              <a:spLocks/>
            </p:cNvSpPr>
            <p:nvPr userDrawn="1"/>
          </p:nvSpPr>
          <p:spPr bwMode="auto">
            <a:xfrm>
              <a:off x="8483600" y="6029325"/>
              <a:ext cx="52387" cy="144462"/>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2147483647 w 48"/>
                <a:gd name="T17" fmla="*/ 2147483647 h 135"/>
                <a:gd name="T18" fmla="*/ 2147483647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26"/>
            <p:cNvSpPr>
              <a:spLocks/>
            </p:cNvSpPr>
            <p:nvPr userDrawn="1"/>
          </p:nvSpPr>
          <p:spPr bwMode="auto">
            <a:xfrm>
              <a:off x="8421688" y="5795963"/>
              <a:ext cx="95250" cy="1571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27"/>
            <p:cNvSpPr>
              <a:spLocks/>
            </p:cNvSpPr>
            <p:nvPr userDrawn="1"/>
          </p:nvSpPr>
          <p:spPr bwMode="auto">
            <a:xfrm>
              <a:off x="8078788"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28"/>
            <p:cNvSpPr>
              <a:spLocks/>
            </p:cNvSpPr>
            <p:nvPr userDrawn="1"/>
          </p:nvSpPr>
          <p:spPr bwMode="auto">
            <a:xfrm>
              <a:off x="8483600"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29"/>
            <p:cNvSpPr>
              <a:spLocks/>
            </p:cNvSpPr>
            <p:nvPr userDrawn="1"/>
          </p:nvSpPr>
          <p:spPr bwMode="auto">
            <a:xfrm>
              <a:off x="6746875" y="5849938"/>
              <a:ext cx="101600" cy="201612"/>
            </a:xfrm>
            <a:custGeom>
              <a:avLst/>
              <a:gdLst>
                <a:gd name="T0" fmla="*/ 0 w 64"/>
                <a:gd name="T1" fmla="*/ 2147483647 h 127"/>
                <a:gd name="T2" fmla="*/ 2147483647 w 64"/>
                <a:gd name="T3" fmla="*/ 0 h 127"/>
                <a:gd name="T4" fmla="*/ 2147483647 w 64"/>
                <a:gd name="T5" fmla="*/ 0 h 127"/>
                <a:gd name="T6" fmla="*/ 2147483647 w 64"/>
                <a:gd name="T7" fmla="*/ 2147483647 h 127"/>
                <a:gd name="T8" fmla="*/ 0 w 64"/>
                <a:gd name="T9" fmla="*/ 2147483647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27">
                  <a:moveTo>
                    <a:pt x="0" y="127"/>
                  </a:moveTo>
                  <a:lnTo>
                    <a:pt x="22" y="0"/>
                  </a:lnTo>
                  <a:lnTo>
                    <a:pt x="64" y="0"/>
                  </a:lnTo>
                  <a:lnTo>
                    <a:pt x="41" y="127"/>
                  </a:lnTo>
                  <a:lnTo>
                    <a:pt x="0" y="12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30"/>
            <p:cNvSpPr>
              <a:spLocks/>
            </p:cNvSpPr>
            <p:nvPr userDrawn="1"/>
          </p:nvSpPr>
          <p:spPr bwMode="auto">
            <a:xfrm>
              <a:off x="68357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31"/>
            <p:cNvSpPr>
              <a:spLocks/>
            </p:cNvSpPr>
            <p:nvPr userDrawn="1"/>
          </p:nvSpPr>
          <p:spPr bwMode="auto">
            <a:xfrm>
              <a:off x="7023100" y="5859463"/>
              <a:ext cx="111125"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32"/>
            <p:cNvSpPr>
              <a:spLocks noEditPoints="1"/>
            </p:cNvSpPr>
            <p:nvPr userDrawn="1"/>
          </p:nvSpPr>
          <p:spPr bwMode="auto">
            <a:xfrm>
              <a:off x="7118350" y="5900738"/>
              <a:ext cx="187325"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33"/>
            <p:cNvSpPr>
              <a:spLocks/>
            </p:cNvSpPr>
            <p:nvPr userDrawn="1"/>
          </p:nvSpPr>
          <p:spPr bwMode="auto">
            <a:xfrm>
              <a:off x="7297738" y="5900738"/>
              <a:ext cx="131762" cy="150812"/>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2147483647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34"/>
            <p:cNvSpPr>
              <a:spLocks/>
            </p:cNvSpPr>
            <p:nvPr userDrawn="1"/>
          </p:nvSpPr>
          <p:spPr bwMode="auto">
            <a:xfrm>
              <a:off x="74199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35"/>
            <p:cNvSpPr>
              <a:spLocks noEditPoints="1"/>
            </p:cNvSpPr>
            <p:nvPr userDrawn="1"/>
          </p:nvSpPr>
          <p:spPr bwMode="auto">
            <a:xfrm>
              <a:off x="7594600" y="5900738"/>
              <a:ext cx="185737"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36"/>
            <p:cNvSpPr>
              <a:spLocks/>
            </p:cNvSpPr>
            <p:nvPr userDrawn="1"/>
          </p:nvSpPr>
          <p:spPr bwMode="auto">
            <a:xfrm>
              <a:off x="7778750" y="5859463"/>
              <a:ext cx="112712"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37"/>
            <p:cNvSpPr>
              <a:spLocks/>
            </p:cNvSpPr>
            <p:nvPr userDrawn="1"/>
          </p:nvSpPr>
          <p:spPr bwMode="auto">
            <a:xfrm>
              <a:off x="7947025" y="5664200"/>
              <a:ext cx="758825" cy="387350"/>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38"/>
            <p:cNvSpPr>
              <a:spLocks/>
            </p:cNvSpPr>
            <p:nvPr userDrawn="1"/>
          </p:nvSpPr>
          <p:spPr bwMode="auto">
            <a:xfrm>
              <a:off x="6737351" y="6084888"/>
              <a:ext cx="2184399" cy="533400"/>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Freeform 39"/>
            <p:cNvSpPr>
              <a:spLocks noEditPoints="1"/>
            </p:cNvSpPr>
            <p:nvPr userDrawn="1"/>
          </p:nvSpPr>
          <p:spPr bwMode="auto">
            <a:xfrm>
              <a:off x="8734425" y="6307138"/>
              <a:ext cx="112712" cy="53975"/>
            </a:xfrm>
            <a:custGeom>
              <a:avLst/>
              <a:gdLst>
                <a:gd name="T0" fmla="*/ 2147483647 w 71"/>
                <a:gd name="T1" fmla="*/ 2147483647 h 34"/>
                <a:gd name="T2" fmla="*/ 2147483647 w 71"/>
                <a:gd name="T3" fmla="*/ 0 h 34"/>
                <a:gd name="T4" fmla="*/ 2147483647 w 71"/>
                <a:gd name="T5" fmla="*/ 0 h 34"/>
                <a:gd name="T6" fmla="*/ 2147483647 w 71"/>
                <a:gd name="T7" fmla="*/ 2147483647 h 34"/>
                <a:gd name="T8" fmla="*/ 2147483647 w 71"/>
                <a:gd name="T9" fmla="*/ 2147483647 h 34"/>
                <a:gd name="T10" fmla="*/ 2147483647 w 71"/>
                <a:gd name="T11" fmla="*/ 2147483647 h 34"/>
                <a:gd name="T12" fmla="*/ 2147483647 w 71"/>
                <a:gd name="T13" fmla="*/ 2147483647 h 34"/>
                <a:gd name="T14" fmla="*/ 2147483647 w 71"/>
                <a:gd name="T15" fmla="*/ 2147483647 h 34"/>
                <a:gd name="T16" fmla="*/ 2147483647 w 71"/>
                <a:gd name="T17" fmla="*/ 2147483647 h 34"/>
                <a:gd name="T18" fmla="*/ 2147483647 w 71"/>
                <a:gd name="T19" fmla="*/ 2147483647 h 34"/>
                <a:gd name="T20" fmla="*/ 2147483647 w 71"/>
                <a:gd name="T21" fmla="*/ 2147483647 h 34"/>
                <a:gd name="T22" fmla="*/ 2147483647 w 71"/>
                <a:gd name="T23" fmla="*/ 2147483647 h 34"/>
                <a:gd name="T24" fmla="*/ 2147483647 w 71"/>
                <a:gd name="T25" fmla="*/ 2147483647 h 34"/>
                <a:gd name="T26" fmla="*/ 2147483647 w 71"/>
                <a:gd name="T27" fmla="*/ 0 h 34"/>
                <a:gd name="T28" fmla="*/ 2147483647 w 71"/>
                <a:gd name="T29" fmla="*/ 0 h 34"/>
                <a:gd name="T30" fmla="*/ 2147483647 w 71"/>
                <a:gd name="T31" fmla="*/ 2147483647 h 34"/>
                <a:gd name="T32" fmla="*/ 2147483647 w 71"/>
                <a:gd name="T33" fmla="*/ 2147483647 h 34"/>
                <a:gd name="T34" fmla="*/ 2147483647 w 71"/>
                <a:gd name="T35" fmla="*/ 2147483647 h 34"/>
                <a:gd name="T36" fmla="*/ 2147483647 w 71"/>
                <a:gd name="T37" fmla="*/ 2147483647 h 34"/>
                <a:gd name="T38" fmla="*/ 2147483647 w 71"/>
                <a:gd name="T39" fmla="*/ 2147483647 h 34"/>
                <a:gd name="T40" fmla="*/ 2147483647 w 71"/>
                <a:gd name="T41" fmla="*/ 2147483647 h 34"/>
                <a:gd name="T42" fmla="*/ 0 w 71"/>
                <a:gd name="T43" fmla="*/ 2147483647 h 34"/>
                <a:gd name="T44" fmla="*/ 0 w 71"/>
                <a:gd name="T45" fmla="*/ 0 h 34"/>
                <a:gd name="T46" fmla="*/ 2147483647 w 71"/>
                <a:gd name="T47" fmla="*/ 0 h 34"/>
                <a:gd name="T48" fmla="*/ 2147483647 w 71"/>
                <a:gd name="T49" fmla="*/ 2147483647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1" h="34">
                  <a:moveTo>
                    <a:pt x="53" y="26"/>
                  </a:moveTo>
                  <a:lnTo>
                    <a:pt x="63" y="0"/>
                  </a:lnTo>
                  <a:lnTo>
                    <a:pt x="71" y="0"/>
                  </a:lnTo>
                  <a:lnTo>
                    <a:pt x="71" y="34"/>
                  </a:lnTo>
                  <a:lnTo>
                    <a:pt x="65" y="34"/>
                  </a:lnTo>
                  <a:lnTo>
                    <a:pt x="65" y="7"/>
                  </a:lnTo>
                  <a:lnTo>
                    <a:pt x="55" y="34"/>
                  </a:lnTo>
                  <a:lnTo>
                    <a:pt x="51" y="34"/>
                  </a:lnTo>
                  <a:lnTo>
                    <a:pt x="40" y="7"/>
                  </a:lnTo>
                  <a:lnTo>
                    <a:pt x="40" y="34"/>
                  </a:lnTo>
                  <a:lnTo>
                    <a:pt x="34" y="34"/>
                  </a:lnTo>
                  <a:lnTo>
                    <a:pt x="34" y="0"/>
                  </a:lnTo>
                  <a:lnTo>
                    <a:pt x="43" y="0"/>
                  </a:lnTo>
                  <a:lnTo>
                    <a:pt x="53" y="26"/>
                  </a:lnTo>
                  <a:close/>
                  <a:moveTo>
                    <a:pt x="28" y="5"/>
                  </a:moveTo>
                  <a:lnTo>
                    <a:pt x="17" y="5"/>
                  </a:lnTo>
                  <a:lnTo>
                    <a:pt x="17" y="34"/>
                  </a:lnTo>
                  <a:lnTo>
                    <a:pt x="11" y="34"/>
                  </a:lnTo>
                  <a:lnTo>
                    <a:pt x="11" y="5"/>
                  </a:lnTo>
                  <a:lnTo>
                    <a:pt x="0" y="5"/>
                  </a:lnTo>
                  <a:lnTo>
                    <a:pt x="0" y="0"/>
                  </a:lnTo>
                  <a:lnTo>
                    <a:pt x="28" y="0"/>
                  </a:lnTo>
                  <a:lnTo>
                    <a:pt x="28" y="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2" name="TextBox 79"/>
            <p:cNvSpPr txBox="1"/>
            <p:nvPr userDrawn="1"/>
          </p:nvSpPr>
          <p:spPr bwMode="gray">
            <a:xfrm>
              <a:off x="6748464" y="6409134"/>
              <a:ext cx="2208207" cy="212351"/>
            </a:xfrm>
            <a:prstGeom prst="rect">
              <a:avLst/>
            </a:prstGeom>
            <a:noFill/>
          </p:spPr>
          <p:txBody>
            <a:bodyPr>
              <a:spAutoFit/>
            </a:bodyPr>
            <a:lstStyle/>
            <a:p>
              <a:pPr>
                <a:lnSpc>
                  <a:spcPct val="90000"/>
                </a:lnSpc>
                <a:spcBef>
                  <a:spcPts val="1200"/>
                </a:spcBef>
                <a:defRPr/>
              </a:pPr>
              <a:r>
                <a:rPr lang="it-IT" sz="850" spc="-20" dirty="0">
                  <a:solidFill>
                    <a:schemeClr val="bg1"/>
                  </a:solidFill>
                  <a:ea typeface="ＭＳ Ｐゴシック" pitchFamily="34" charset="-128"/>
                  <a:cs typeface="+mn-cs"/>
                </a:rPr>
                <a:t>Japan </a:t>
              </a:r>
              <a:r>
                <a:rPr lang="it-IT" sz="850" spc="-20" dirty="0" err="1">
                  <a:solidFill>
                    <a:schemeClr val="bg1"/>
                  </a:solidFill>
                  <a:ea typeface="ＭＳ Ｐゴシック" pitchFamily="34" charset="-128"/>
                  <a:cs typeface="+mn-cs"/>
                </a:rPr>
                <a:t>Chapter</a:t>
              </a:r>
              <a:endParaRPr lang="it-IT" sz="850" spc="-20" dirty="0">
                <a:solidFill>
                  <a:schemeClr val="bg1"/>
                </a:solidFill>
                <a:ea typeface="ＭＳ Ｐゴシック" pitchFamily="34" charset="-128"/>
                <a:cs typeface="+mn-cs"/>
              </a:endParaRPr>
            </a:p>
          </p:txBody>
        </p:sp>
      </p:grpSp>
      <p:sp>
        <p:nvSpPr>
          <p:cNvPr id="44" name="Text Placeholder 43"/>
          <p:cNvSpPr>
            <a:spLocks noGrp="1"/>
          </p:cNvSpPr>
          <p:nvPr>
            <p:ph type="body" sz="quarter" idx="10"/>
          </p:nvPr>
        </p:nvSpPr>
        <p:spPr>
          <a:xfrm>
            <a:off x="247650" y="1219200"/>
            <a:ext cx="4703631" cy="1036320"/>
          </a:xfrm>
        </p:spPr>
        <p:txBody>
          <a:bodyPr lIns="274320" rIns="274320"/>
          <a:lstStyle>
            <a:lvl1pPr>
              <a:spcBef>
                <a:spcPts val="0"/>
              </a:spcBef>
              <a:defRPr sz="1400" b="0" baseline="0">
                <a:solidFill>
                  <a:schemeClr val="bg1"/>
                </a:solidFill>
              </a:defRPr>
            </a:lvl1pPr>
            <a:lvl2pPr>
              <a:defRPr baseline="0"/>
            </a:lvl2pPr>
          </a:lstStyle>
          <a:p>
            <a:pPr lvl="0"/>
            <a:r>
              <a:rPr lang="en-US" smtClean="0"/>
              <a:t>マスター テキストの書式設定</a:t>
            </a:r>
          </a:p>
        </p:txBody>
      </p:sp>
      <p:sp>
        <p:nvSpPr>
          <p:cNvPr id="45" name="Title 44"/>
          <p:cNvSpPr>
            <a:spLocks noGrp="1"/>
          </p:cNvSpPr>
          <p:nvPr>
            <p:ph type="title"/>
          </p:nvPr>
        </p:nvSpPr>
        <p:spPr>
          <a:xfrm>
            <a:off x="247650" y="225425"/>
            <a:ext cx="4705350" cy="1135182"/>
          </a:xfrm>
        </p:spPr>
        <p:txBody>
          <a:bodyPr lIns="274320" rIns="274320" bIns="0">
            <a:spAutoFit/>
          </a:bodyPr>
          <a:lstStyle>
            <a:lvl1pPr>
              <a:defRPr sz="3400" baseline="0">
                <a:solidFill>
                  <a:schemeClr val="accent2"/>
                </a:solidFill>
              </a:defRPr>
            </a:lvl1pPr>
          </a:lstStyle>
          <a:p>
            <a:r>
              <a:rPr lang="en-US" smtClean="0"/>
              <a:t>マスター タイトルの書式設定</a:t>
            </a:r>
            <a:endParaRPr lang="en-US" dirty="0"/>
          </a:p>
        </p:txBody>
      </p:sp>
      <p:sp>
        <p:nvSpPr>
          <p:cNvPr id="47" name="Text Placeholder 46"/>
          <p:cNvSpPr>
            <a:spLocks noGrp="1"/>
          </p:cNvSpPr>
          <p:nvPr>
            <p:ph type="body" sz="quarter" idx="11"/>
          </p:nvPr>
        </p:nvSpPr>
        <p:spPr>
          <a:xfrm>
            <a:off x="247650" y="687091"/>
            <a:ext cx="4705350" cy="374461"/>
          </a:xfrm>
        </p:spPr>
        <p:txBody>
          <a:bodyPr lIns="274320" rIns="274320" bIns="0" rtlCol="0">
            <a:spAutoFit/>
          </a:bodyPr>
          <a:lstStyle>
            <a:lvl1pPr>
              <a:defRPr lang="en-US" sz="2000" b="0" baseline="0" dirty="0" smtClean="0">
                <a:solidFill>
                  <a:schemeClr val="bg1"/>
                </a:solidFill>
                <a:latin typeface="+mj-lt"/>
                <a:ea typeface="+mj-ea"/>
                <a:cs typeface="+mj-cs"/>
              </a:defRPr>
            </a:lvl1pPr>
            <a:lvl2pPr>
              <a:defRPr lang="en-US" dirty="0" smtClean="0">
                <a:solidFill>
                  <a:schemeClr val="tx1"/>
                </a:solidFill>
              </a:defRPr>
            </a:lvl2pPr>
            <a:lvl3pPr>
              <a:defRPr lang="en-US" dirty="0" smtClean="0">
                <a:solidFill>
                  <a:schemeClr val="tx1"/>
                </a:solidFill>
              </a:defRPr>
            </a:lvl3pPr>
            <a:lvl4pPr>
              <a:defRPr lang="en-US" dirty="0" smtClean="0">
                <a:solidFill>
                  <a:schemeClr val="tx1"/>
                </a:solidFill>
              </a:defRPr>
            </a:lvl4pPr>
            <a:lvl5pPr>
              <a:defRPr lang="en-US" dirty="0">
                <a:solidFill>
                  <a:schemeClr val="tx1"/>
                </a:solidFill>
              </a:defRPr>
            </a:lvl5pPr>
          </a:lstStyle>
          <a:p>
            <a:pPr lvl="0"/>
            <a:r>
              <a:rPr lang="en-US" smtClean="0"/>
              <a:t>マスター テキストの書式設定</a:t>
            </a:r>
          </a:p>
        </p:txBody>
      </p:sp>
    </p:spTree>
    <p:extLst>
      <p:ext uri="{BB962C8B-B14F-4D97-AF65-F5344CB8AC3E}">
        <p14:creationId xmlns:p14="http://schemas.microsoft.com/office/powerpoint/2010/main" val="275716963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20552" y="2348880"/>
            <a:ext cx="8208912" cy="1362075"/>
          </a:xfrm>
        </p:spPr>
        <p:txBody>
          <a:bodyPr anchor="ctr"/>
          <a:lstStyle>
            <a:lvl1pPr algn="ctr">
              <a:defRPr sz="4000" b="1" cap="all"/>
            </a:lvl1pPr>
          </a:lstStyle>
          <a:p>
            <a:r>
              <a:rPr lang="ja-JP" altLang="en-US" smtClean="0"/>
              <a:t>マスター タイトルの書式設定</a:t>
            </a:r>
            <a:endParaRPr lang="ja-JP" altLang="en-US"/>
          </a:p>
        </p:txBody>
      </p:sp>
      <p:sp>
        <p:nvSpPr>
          <p:cNvPr id="3" name="テキスト プレースホルダ 2"/>
          <p:cNvSpPr>
            <a:spLocks noGrp="1"/>
          </p:cNvSpPr>
          <p:nvPr>
            <p:ph type="body" idx="1"/>
          </p:nvPr>
        </p:nvSpPr>
        <p:spPr>
          <a:xfrm>
            <a:off x="920552" y="4077072"/>
            <a:ext cx="8208912" cy="1500187"/>
          </a:xfrm>
        </p:spPr>
        <p:txBody>
          <a:bodyPr anchor="ctr"/>
          <a:lstStyle>
            <a:lvl1pPr marL="0" indent="0" algn="ctr">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Rectangle 2"/>
          <p:cNvSpPr>
            <a:spLocks noGrp="1" noChangeArrowheads="1"/>
          </p:cNvSpPr>
          <p:nvPr>
            <p:ph type="sldNum" sz="quarter" idx="10"/>
          </p:nvPr>
        </p:nvSpPr>
        <p:spPr>
          <a:xfrm>
            <a:off x="4572000" y="6572250"/>
            <a:ext cx="763588" cy="228600"/>
          </a:xfrm>
          <a:prstGeom prst="rect">
            <a:avLst/>
          </a:prstGeom>
          <a:ln/>
        </p:spPr>
        <p:txBody>
          <a:bodyPr/>
          <a:lstStyle>
            <a:lvl1pPr>
              <a:defRPr/>
            </a:lvl1pPr>
          </a:lstStyle>
          <a:p>
            <a:pPr>
              <a:defRPr/>
            </a:pPr>
            <a:fld id="{BC50959D-A860-4F0D-8835-54E2FA733691}" type="slidenum">
              <a:rPr lang="ja-JP" altLang="en-US"/>
              <a:pPr>
                <a:defRPr/>
              </a:pPr>
              <a:t>‹#›</a:t>
            </a:fld>
            <a:endParaRPr lang="ja-JP" altLang="en-US"/>
          </a:p>
        </p:txBody>
      </p:sp>
      <p:grpSp>
        <p:nvGrpSpPr>
          <p:cNvPr id="5" name="Group 3"/>
          <p:cNvGrpSpPr>
            <a:grpSpLocks/>
          </p:cNvGrpSpPr>
          <p:nvPr userDrawn="1"/>
        </p:nvGrpSpPr>
        <p:grpSpPr bwMode="auto">
          <a:xfrm>
            <a:off x="8036587" y="5973764"/>
            <a:ext cx="1632082" cy="668337"/>
            <a:chOff x="7418390" y="5973763"/>
            <a:chExt cx="1506535" cy="668061"/>
          </a:xfrm>
        </p:grpSpPr>
        <p:sp>
          <p:nvSpPr>
            <p:cNvPr id="6" name="AutoShape 47"/>
            <p:cNvSpPr>
              <a:spLocks noChangeAspect="1" noChangeArrowheads="1" noTextEdit="1"/>
            </p:cNvSpPr>
            <p:nvPr userDrawn="1"/>
          </p:nvSpPr>
          <p:spPr bwMode="auto">
            <a:xfrm>
              <a:off x="7442200" y="5973763"/>
              <a:ext cx="1482725" cy="649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7" name="Freeform 49"/>
            <p:cNvSpPr>
              <a:spLocks/>
            </p:cNvSpPr>
            <p:nvPr userDrawn="1"/>
          </p:nvSpPr>
          <p:spPr bwMode="auto">
            <a:xfrm>
              <a:off x="8123238" y="6289675"/>
              <a:ext cx="122238" cy="134937"/>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50"/>
            <p:cNvSpPr>
              <a:spLocks noEditPoints="1"/>
            </p:cNvSpPr>
            <p:nvPr userDrawn="1"/>
          </p:nvSpPr>
          <p:spPr bwMode="auto">
            <a:xfrm>
              <a:off x="7927975" y="6288088"/>
              <a:ext cx="127000" cy="1047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51"/>
            <p:cNvSpPr>
              <a:spLocks/>
            </p:cNvSpPr>
            <p:nvPr userDrawn="1"/>
          </p:nvSpPr>
          <p:spPr bwMode="auto">
            <a:xfrm>
              <a:off x="8053388" y="6259513"/>
              <a:ext cx="76200" cy="133350"/>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52"/>
            <p:cNvSpPr>
              <a:spLocks/>
            </p:cNvSpPr>
            <p:nvPr userDrawn="1"/>
          </p:nvSpPr>
          <p:spPr bwMode="auto">
            <a:xfrm>
              <a:off x="7508875" y="6249988"/>
              <a:ext cx="136525" cy="14287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53"/>
            <p:cNvSpPr>
              <a:spLocks noEditPoints="1"/>
            </p:cNvSpPr>
            <p:nvPr userDrawn="1"/>
          </p:nvSpPr>
          <p:spPr bwMode="auto">
            <a:xfrm>
              <a:off x="7639050" y="6288088"/>
              <a:ext cx="125413" cy="1047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4"/>
            <p:cNvSpPr>
              <a:spLocks/>
            </p:cNvSpPr>
            <p:nvPr userDrawn="1"/>
          </p:nvSpPr>
          <p:spPr bwMode="auto">
            <a:xfrm>
              <a:off x="7759700" y="6288088"/>
              <a:ext cx="122238" cy="1047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5"/>
            <p:cNvSpPr>
              <a:spLocks noEditPoints="1"/>
            </p:cNvSpPr>
            <p:nvPr userDrawn="1"/>
          </p:nvSpPr>
          <p:spPr bwMode="auto">
            <a:xfrm>
              <a:off x="7877175" y="6249988"/>
              <a:ext cx="65088" cy="139700"/>
            </a:xfrm>
            <a:custGeom>
              <a:avLst/>
              <a:gdLst>
                <a:gd name="T0" fmla="*/ 0 w 41"/>
                <a:gd name="T1" fmla="*/ 2147483647 h 88"/>
                <a:gd name="T2" fmla="*/ 2147483647 w 41"/>
                <a:gd name="T3" fmla="*/ 2147483647 h 88"/>
                <a:gd name="T4" fmla="*/ 2147483647 w 41"/>
                <a:gd name="T5" fmla="*/ 2147483647 h 88"/>
                <a:gd name="T6" fmla="*/ 2147483647 w 41"/>
                <a:gd name="T7" fmla="*/ 2147483647 h 88"/>
                <a:gd name="T8" fmla="*/ 0 w 41"/>
                <a:gd name="T9" fmla="*/ 2147483647 h 88"/>
                <a:gd name="T10" fmla="*/ 2147483647 w 41"/>
                <a:gd name="T11" fmla="*/ 0 h 88"/>
                <a:gd name="T12" fmla="*/ 2147483647 w 41"/>
                <a:gd name="T13" fmla="*/ 0 h 88"/>
                <a:gd name="T14" fmla="*/ 2147483647 w 41"/>
                <a:gd name="T15" fmla="*/ 2147483647 h 88"/>
                <a:gd name="T16" fmla="*/ 2147483647 w 41"/>
                <a:gd name="T17" fmla="*/ 2147483647 h 88"/>
                <a:gd name="T18" fmla="*/ 2147483647 w 41"/>
                <a:gd name="T19" fmla="*/ 0 h 8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88">
                  <a:moveTo>
                    <a:pt x="0" y="88"/>
                  </a:moveTo>
                  <a:lnTo>
                    <a:pt x="11" y="25"/>
                  </a:lnTo>
                  <a:lnTo>
                    <a:pt x="36" y="25"/>
                  </a:lnTo>
                  <a:lnTo>
                    <a:pt x="25" y="88"/>
                  </a:lnTo>
                  <a:lnTo>
                    <a:pt x="0" y="88"/>
                  </a:lnTo>
                  <a:close/>
                  <a:moveTo>
                    <a:pt x="16" y="0"/>
                  </a:moveTo>
                  <a:lnTo>
                    <a:pt x="41" y="0"/>
                  </a:lnTo>
                  <a:lnTo>
                    <a:pt x="38" y="18"/>
                  </a:lnTo>
                  <a:lnTo>
                    <a:pt x="13" y="18"/>
                  </a:lnTo>
                  <a:lnTo>
                    <a:pt x="16"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6"/>
            <p:cNvSpPr>
              <a:spLocks/>
            </p:cNvSpPr>
            <p:nvPr userDrawn="1"/>
          </p:nvSpPr>
          <p:spPr bwMode="auto">
            <a:xfrm>
              <a:off x="8458200" y="6180138"/>
              <a:ext cx="33338" cy="98425"/>
            </a:xfrm>
            <a:custGeom>
              <a:avLst/>
              <a:gdLst>
                <a:gd name="T0" fmla="*/ 2147483647 w 46"/>
                <a:gd name="T1" fmla="*/ 2147483647 h 135"/>
                <a:gd name="T2" fmla="*/ 0 w 46"/>
                <a:gd name="T3" fmla="*/ 2147483647 h 135"/>
                <a:gd name="T4" fmla="*/ 0 w 46"/>
                <a:gd name="T5" fmla="*/ 2147483647 h 135"/>
                <a:gd name="T6" fmla="*/ 0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0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7"/>
            <p:cNvSpPr>
              <a:spLocks/>
            </p:cNvSpPr>
            <p:nvPr userDrawn="1"/>
          </p:nvSpPr>
          <p:spPr bwMode="auto">
            <a:xfrm>
              <a:off x="8415338" y="6180138"/>
              <a:ext cx="33338" cy="98425"/>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0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8"/>
            <p:cNvSpPr>
              <a:spLocks/>
            </p:cNvSpPr>
            <p:nvPr userDrawn="1"/>
          </p:nvSpPr>
          <p:spPr bwMode="auto">
            <a:xfrm>
              <a:off x="8426450" y="6330950"/>
              <a:ext cx="65088" cy="104775"/>
            </a:xfrm>
            <a:custGeom>
              <a:avLst/>
              <a:gdLst>
                <a:gd name="T0" fmla="*/ 0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0 h 145"/>
                <a:gd name="T18" fmla="*/ 0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9"/>
            <p:cNvSpPr>
              <a:spLocks/>
            </p:cNvSpPr>
            <p:nvPr userDrawn="1"/>
          </p:nvSpPr>
          <p:spPr bwMode="auto">
            <a:xfrm>
              <a:off x="8505825"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60"/>
            <p:cNvSpPr>
              <a:spLocks/>
            </p:cNvSpPr>
            <p:nvPr userDrawn="1"/>
          </p:nvSpPr>
          <p:spPr bwMode="auto">
            <a:xfrm>
              <a:off x="8308975" y="6289675"/>
              <a:ext cx="98425"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61"/>
            <p:cNvSpPr>
              <a:spLocks/>
            </p:cNvSpPr>
            <p:nvPr userDrawn="1"/>
          </p:nvSpPr>
          <p:spPr bwMode="auto">
            <a:xfrm>
              <a:off x="8667750" y="6180138"/>
              <a:ext cx="100013" cy="301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62"/>
            <p:cNvSpPr>
              <a:spLocks/>
            </p:cNvSpPr>
            <p:nvPr userDrawn="1"/>
          </p:nvSpPr>
          <p:spPr bwMode="auto">
            <a:xfrm>
              <a:off x="8505825" y="6180138"/>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3"/>
            <p:cNvSpPr>
              <a:spLocks/>
            </p:cNvSpPr>
            <p:nvPr userDrawn="1"/>
          </p:nvSpPr>
          <p:spPr bwMode="auto">
            <a:xfrm>
              <a:off x="8462963" y="6289675"/>
              <a:ext cx="107950" cy="30162"/>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4"/>
            <p:cNvSpPr>
              <a:spLocks/>
            </p:cNvSpPr>
            <p:nvPr userDrawn="1"/>
          </p:nvSpPr>
          <p:spPr bwMode="auto">
            <a:xfrm>
              <a:off x="8472488" y="6332538"/>
              <a:ext cx="98425"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5"/>
            <p:cNvSpPr>
              <a:spLocks/>
            </p:cNvSpPr>
            <p:nvPr userDrawn="1"/>
          </p:nvSpPr>
          <p:spPr bwMode="auto">
            <a:xfrm>
              <a:off x="8474075" y="6026150"/>
              <a:ext cx="63500" cy="101600"/>
            </a:xfrm>
            <a:custGeom>
              <a:avLst/>
              <a:gdLst>
                <a:gd name="T0" fmla="*/ 2147483647 w 89"/>
                <a:gd name="T1" fmla="*/ 2147483647 h 139"/>
                <a:gd name="T2" fmla="*/ 0 w 89"/>
                <a:gd name="T3" fmla="*/ 2147483647 h 139"/>
                <a:gd name="T4" fmla="*/ 0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6"/>
            <p:cNvSpPr>
              <a:spLocks/>
            </p:cNvSpPr>
            <p:nvPr userDrawn="1"/>
          </p:nvSpPr>
          <p:spPr bwMode="auto">
            <a:xfrm>
              <a:off x="8535988" y="6372225"/>
              <a:ext cx="65088" cy="101600"/>
            </a:xfrm>
            <a:custGeom>
              <a:avLst/>
              <a:gdLst>
                <a:gd name="T0" fmla="*/ 2147483647 w 89"/>
                <a:gd name="T1" fmla="*/ 2147483647 h 139"/>
                <a:gd name="T2" fmla="*/ 2147483647 w 89"/>
                <a:gd name="T3" fmla="*/ 2147483647 h 139"/>
                <a:gd name="T4" fmla="*/ 2147483647 w 89"/>
                <a:gd name="T5" fmla="*/ 2147483647 h 139"/>
                <a:gd name="T6" fmla="*/ 2147483647 w 89"/>
                <a:gd name="T7" fmla="*/ 0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7"/>
            <p:cNvSpPr>
              <a:spLocks/>
            </p:cNvSpPr>
            <p:nvPr userDrawn="1"/>
          </p:nvSpPr>
          <p:spPr bwMode="auto">
            <a:xfrm>
              <a:off x="8585200" y="6223000"/>
              <a:ext cx="33338" cy="98425"/>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0 w 46"/>
                <a:gd name="T17" fmla="*/ 2147483647 h 135"/>
                <a:gd name="T18" fmla="*/ 0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8"/>
            <p:cNvSpPr>
              <a:spLocks/>
            </p:cNvSpPr>
            <p:nvPr userDrawn="1"/>
          </p:nvSpPr>
          <p:spPr bwMode="auto">
            <a:xfrm>
              <a:off x="8628063" y="6223000"/>
              <a:ext cx="34925" cy="98425"/>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0 w 48"/>
                <a:gd name="T17" fmla="*/ 2147483647 h 135"/>
                <a:gd name="T18" fmla="*/ 0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9"/>
            <p:cNvSpPr>
              <a:spLocks/>
            </p:cNvSpPr>
            <p:nvPr userDrawn="1"/>
          </p:nvSpPr>
          <p:spPr bwMode="auto">
            <a:xfrm>
              <a:off x="8585200" y="6064250"/>
              <a:ext cx="63500" cy="1063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70"/>
            <p:cNvSpPr>
              <a:spLocks/>
            </p:cNvSpPr>
            <p:nvPr userDrawn="1"/>
          </p:nvSpPr>
          <p:spPr bwMode="auto">
            <a:xfrm>
              <a:off x="8351838" y="6137275"/>
              <a:ext cx="98425" cy="30162"/>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71"/>
            <p:cNvSpPr>
              <a:spLocks/>
            </p:cNvSpPr>
            <p:nvPr userDrawn="1"/>
          </p:nvSpPr>
          <p:spPr bwMode="auto">
            <a:xfrm>
              <a:off x="8626475" y="6332538"/>
              <a:ext cx="100013" cy="28575"/>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72"/>
            <p:cNvSpPr>
              <a:spLocks/>
            </p:cNvSpPr>
            <p:nvPr userDrawn="1"/>
          </p:nvSpPr>
          <p:spPr bwMode="auto">
            <a:xfrm>
              <a:off x="7446963" y="6100763"/>
              <a:ext cx="69850" cy="136525"/>
            </a:xfrm>
            <a:custGeom>
              <a:avLst/>
              <a:gdLst>
                <a:gd name="T0" fmla="*/ 0 w 44"/>
                <a:gd name="T1" fmla="*/ 2147483647 h 86"/>
                <a:gd name="T2" fmla="*/ 2147483647 w 44"/>
                <a:gd name="T3" fmla="*/ 0 h 86"/>
                <a:gd name="T4" fmla="*/ 2147483647 w 44"/>
                <a:gd name="T5" fmla="*/ 0 h 86"/>
                <a:gd name="T6" fmla="*/ 2147483647 w 44"/>
                <a:gd name="T7" fmla="*/ 2147483647 h 86"/>
                <a:gd name="T8" fmla="*/ 0 w 44"/>
                <a:gd name="T9" fmla="*/ 2147483647 h 8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4" h="86">
                  <a:moveTo>
                    <a:pt x="0" y="86"/>
                  </a:moveTo>
                  <a:lnTo>
                    <a:pt x="15" y="0"/>
                  </a:lnTo>
                  <a:lnTo>
                    <a:pt x="44" y="0"/>
                  </a:lnTo>
                  <a:lnTo>
                    <a:pt x="28" y="86"/>
                  </a:lnTo>
                  <a:lnTo>
                    <a:pt x="0" y="86"/>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3"/>
            <p:cNvSpPr>
              <a:spLocks/>
            </p:cNvSpPr>
            <p:nvPr userDrawn="1"/>
          </p:nvSpPr>
          <p:spPr bwMode="auto">
            <a:xfrm>
              <a:off x="7507288"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4"/>
            <p:cNvSpPr>
              <a:spLocks/>
            </p:cNvSpPr>
            <p:nvPr userDrawn="1"/>
          </p:nvSpPr>
          <p:spPr bwMode="auto">
            <a:xfrm>
              <a:off x="763428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5"/>
            <p:cNvSpPr>
              <a:spLocks noEditPoints="1"/>
            </p:cNvSpPr>
            <p:nvPr userDrawn="1"/>
          </p:nvSpPr>
          <p:spPr bwMode="auto">
            <a:xfrm>
              <a:off x="7700963" y="6135688"/>
              <a:ext cx="125413"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6"/>
            <p:cNvSpPr>
              <a:spLocks/>
            </p:cNvSpPr>
            <p:nvPr userDrawn="1"/>
          </p:nvSpPr>
          <p:spPr bwMode="auto">
            <a:xfrm>
              <a:off x="7821613" y="6135688"/>
              <a:ext cx="90488" cy="101600"/>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0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7"/>
            <p:cNvSpPr>
              <a:spLocks/>
            </p:cNvSpPr>
            <p:nvPr userDrawn="1"/>
          </p:nvSpPr>
          <p:spPr bwMode="auto">
            <a:xfrm>
              <a:off x="7904163" y="6135688"/>
              <a:ext cx="123825" cy="101600"/>
            </a:xfrm>
            <a:custGeom>
              <a:avLst/>
              <a:gdLst>
                <a:gd name="T0" fmla="*/ 2147483647 w 170"/>
                <a:gd name="T1" fmla="*/ 2147483647 h 141"/>
                <a:gd name="T2" fmla="*/ 2147483647 w 170"/>
                <a:gd name="T3" fmla="*/ 2147483647 h 141"/>
                <a:gd name="T4" fmla="*/ 2147483647 w 170"/>
                <a:gd name="T5" fmla="*/ 2147483647 h 141"/>
                <a:gd name="T6" fmla="*/ 2147483647 w 170"/>
                <a:gd name="T7" fmla="*/ 0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8"/>
            <p:cNvSpPr>
              <a:spLocks noEditPoints="1"/>
            </p:cNvSpPr>
            <p:nvPr userDrawn="1"/>
          </p:nvSpPr>
          <p:spPr bwMode="auto">
            <a:xfrm>
              <a:off x="8023225" y="6135688"/>
              <a:ext cx="127000" cy="1047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9"/>
            <p:cNvSpPr>
              <a:spLocks/>
            </p:cNvSpPr>
            <p:nvPr userDrawn="1"/>
          </p:nvSpPr>
          <p:spPr bwMode="auto">
            <a:xfrm>
              <a:off x="8148638" y="6107113"/>
              <a:ext cx="76200" cy="1333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80"/>
            <p:cNvSpPr>
              <a:spLocks/>
            </p:cNvSpPr>
            <p:nvPr userDrawn="1"/>
          </p:nvSpPr>
          <p:spPr bwMode="auto">
            <a:xfrm>
              <a:off x="8262938" y="5973763"/>
              <a:ext cx="515938" cy="263525"/>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81"/>
            <p:cNvSpPr>
              <a:spLocks/>
            </p:cNvSpPr>
            <p:nvPr userDrawn="1"/>
          </p:nvSpPr>
          <p:spPr bwMode="auto">
            <a:xfrm>
              <a:off x="7442200" y="6259513"/>
              <a:ext cx="1482725" cy="363537"/>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Freeform 82"/>
            <p:cNvSpPr>
              <a:spLocks noEditPoints="1"/>
            </p:cNvSpPr>
            <p:nvPr userDrawn="1"/>
          </p:nvSpPr>
          <p:spPr bwMode="auto">
            <a:xfrm>
              <a:off x="8797925" y="6410325"/>
              <a:ext cx="76200" cy="38100"/>
            </a:xfrm>
            <a:custGeom>
              <a:avLst/>
              <a:gdLst>
                <a:gd name="T0" fmla="*/ 2147483647 w 48"/>
                <a:gd name="T1" fmla="*/ 2147483647 h 24"/>
                <a:gd name="T2" fmla="*/ 2147483647 w 48"/>
                <a:gd name="T3" fmla="*/ 0 h 24"/>
                <a:gd name="T4" fmla="*/ 2147483647 w 48"/>
                <a:gd name="T5" fmla="*/ 0 h 24"/>
                <a:gd name="T6" fmla="*/ 2147483647 w 48"/>
                <a:gd name="T7" fmla="*/ 2147483647 h 24"/>
                <a:gd name="T8" fmla="*/ 2147483647 w 48"/>
                <a:gd name="T9" fmla="*/ 2147483647 h 24"/>
                <a:gd name="T10" fmla="*/ 2147483647 w 48"/>
                <a:gd name="T11" fmla="*/ 2147483647 h 24"/>
                <a:gd name="T12" fmla="*/ 2147483647 w 48"/>
                <a:gd name="T13" fmla="*/ 2147483647 h 24"/>
                <a:gd name="T14" fmla="*/ 2147483647 w 48"/>
                <a:gd name="T15" fmla="*/ 2147483647 h 24"/>
                <a:gd name="T16" fmla="*/ 2147483647 w 48"/>
                <a:gd name="T17" fmla="*/ 2147483647 h 24"/>
                <a:gd name="T18" fmla="*/ 2147483647 w 48"/>
                <a:gd name="T19" fmla="*/ 2147483647 h 24"/>
                <a:gd name="T20" fmla="*/ 2147483647 w 48"/>
                <a:gd name="T21" fmla="*/ 2147483647 h 24"/>
                <a:gd name="T22" fmla="*/ 2147483647 w 48"/>
                <a:gd name="T23" fmla="*/ 2147483647 h 24"/>
                <a:gd name="T24" fmla="*/ 2147483647 w 48"/>
                <a:gd name="T25" fmla="*/ 2147483647 h 24"/>
                <a:gd name="T26" fmla="*/ 2147483647 w 48"/>
                <a:gd name="T27" fmla="*/ 0 h 24"/>
                <a:gd name="T28" fmla="*/ 2147483647 w 48"/>
                <a:gd name="T29" fmla="*/ 0 h 24"/>
                <a:gd name="T30" fmla="*/ 2147483647 w 48"/>
                <a:gd name="T31" fmla="*/ 2147483647 h 24"/>
                <a:gd name="T32" fmla="*/ 2147483647 w 48"/>
                <a:gd name="T33" fmla="*/ 2147483647 h 24"/>
                <a:gd name="T34" fmla="*/ 2147483647 w 48"/>
                <a:gd name="T35" fmla="*/ 2147483647 h 24"/>
                <a:gd name="T36" fmla="*/ 2147483647 w 48"/>
                <a:gd name="T37" fmla="*/ 2147483647 h 24"/>
                <a:gd name="T38" fmla="*/ 2147483647 w 48"/>
                <a:gd name="T39" fmla="*/ 2147483647 h 24"/>
                <a:gd name="T40" fmla="*/ 2147483647 w 48"/>
                <a:gd name="T41" fmla="*/ 2147483647 h 24"/>
                <a:gd name="T42" fmla="*/ 0 w 48"/>
                <a:gd name="T43" fmla="*/ 2147483647 h 24"/>
                <a:gd name="T44" fmla="*/ 0 w 48"/>
                <a:gd name="T45" fmla="*/ 0 h 24"/>
                <a:gd name="T46" fmla="*/ 2147483647 w 48"/>
                <a:gd name="T47" fmla="*/ 0 h 24"/>
                <a:gd name="T48" fmla="*/ 2147483647 w 48"/>
                <a:gd name="T49" fmla="*/ 2147483647 h 2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48" h="24">
                  <a:moveTo>
                    <a:pt x="36" y="18"/>
                  </a:moveTo>
                  <a:lnTo>
                    <a:pt x="42" y="0"/>
                  </a:lnTo>
                  <a:lnTo>
                    <a:pt x="48" y="0"/>
                  </a:lnTo>
                  <a:lnTo>
                    <a:pt x="48" y="24"/>
                  </a:lnTo>
                  <a:lnTo>
                    <a:pt x="44" y="24"/>
                  </a:lnTo>
                  <a:lnTo>
                    <a:pt x="44" y="5"/>
                  </a:lnTo>
                  <a:lnTo>
                    <a:pt x="37" y="24"/>
                  </a:lnTo>
                  <a:lnTo>
                    <a:pt x="34" y="24"/>
                  </a:lnTo>
                  <a:lnTo>
                    <a:pt x="27" y="5"/>
                  </a:lnTo>
                  <a:lnTo>
                    <a:pt x="27" y="24"/>
                  </a:lnTo>
                  <a:lnTo>
                    <a:pt x="23" y="24"/>
                  </a:lnTo>
                  <a:lnTo>
                    <a:pt x="23" y="0"/>
                  </a:lnTo>
                  <a:lnTo>
                    <a:pt x="29" y="0"/>
                  </a:lnTo>
                  <a:lnTo>
                    <a:pt x="36" y="18"/>
                  </a:lnTo>
                  <a:close/>
                  <a:moveTo>
                    <a:pt x="19" y="4"/>
                  </a:moveTo>
                  <a:lnTo>
                    <a:pt x="11" y="4"/>
                  </a:lnTo>
                  <a:lnTo>
                    <a:pt x="11" y="24"/>
                  </a:lnTo>
                  <a:lnTo>
                    <a:pt x="7" y="24"/>
                  </a:lnTo>
                  <a:lnTo>
                    <a:pt x="7" y="4"/>
                  </a:lnTo>
                  <a:lnTo>
                    <a:pt x="0" y="4"/>
                  </a:lnTo>
                  <a:lnTo>
                    <a:pt x="0" y="0"/>
                  </a:lnTo>
                  <a:lnTo>
                    <a:pt x="19" y="0"/>
                  </a:lnTo>
                  <a:lnTo>
                    <a:pt x="19"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1" name="TextBox 57"/>
            <p:cNvSpPr txBox="1"/>
            <p:nvPr userDrawn="1"/>
          </p:nvSpPr>
          <p:spPr bwMode="gray">
            <a:xfrm>
              <a:off x="7418390" y="6457750"/>
              <a:ext cx="1482723" cy="184074"/>
            </a:xfrm>
            <a:prstGeom prst="rect">
              <a:avLst/>
            </a:prstGeom>
            <a:noFill/>
          </p:spPr>
          <p:txBody>
            <a:bodyPr>
              <a:spAutoFit/>
            </a:bodyPr>
            <a:lstStyle/>
            <a:p>
              <a:pPr>
                <a:spcBef>
                  <a:spcPts val="0"/>
                </a:spcBef>
                <a:defRPr/>
              </a:pPr>
              <a:r>
                <a:rPr lang="it-IT" sz="600" spc="-20" dirty="0">
                  <a:solidFill>
                    <a:schemeClr val="bg1"/>
                  </a:solidFill>
                  <a:ea typeface="ＭＳ Ｐゴシック" pitchFamily="34" charset="-128"/>
                  <a:cs typeface="+mn-cs"/>
                </a:rPr>
                <a:t>Japan </a:t>
              </a:r>
              <a:r>
                <a:rPr lang="it-IT" sz="600" spc="-20" dirty="0" err="1">
                  <a:solidFill>
                    <a:schemeClr val="bg1"/>
                  </a:solidFill>
                  <a:ea typeface="ＭＳ Ｐゴシック" pitchFamily="34" charset="-128"/>
                  <a:cs typeface="+mn-cs"/>
                </a:rPr>
                <a:t>Chapter</a:t>
              </a:r>
              <a:endParaRPr lang="it-IT" sz="600" spc="-20" dirty="0">
                <a:solidFill>
                  <a:schemeClr val="bg1"/>
                </a:solidFill>
                <a:ea typeface="ＭＳ Ｐゴシック" pitchFamily="34" charset="-128"/>
                <a:cs typeface="+mn-cs"/>
              </a:endParaRPr>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fld id="{DA7EB88E-550B-6249-83F5-26BF76371E69}" type="datetime1">
              <a:rPr lang="ja-JP" altLang="en-US" smtClean="0"/>
              <a:t>2/8/15</a:t>
            </a:fld>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r>
              <a:rPr lang="en-US" altLang="ja-JP"/>
              <a:t>-</a:t>
            </a:r>
            <a:fld id="{97AAE85A-BCA4-4E8A-9AA9-AA3367435413}" type="slidenum">
              <a:rPr lang="en-US" altLang="ja-JP"/>
              <a:pPr>
                <a:defRPr/>
              </a:pPr>
              <a:t>‹#›</a:t>
            </a:fld>
            <a:r>
              <a:rPr lang="en-US" altLang="ja-JP"/>
              <a:t>-</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73050" y="692150"/>
            <a:ext cx="4605338" cy="5434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030788" y="692150"/>
            <a:ext cx="4605337" cy="5434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fld id="{7673A6AB-8686-2049-9FDD-CE03BB7D82D0}" type="datetime1">
              <a:rPr lang="ja-JP" altLang="en-US" smtClean="0"/>
              <a:t>2/8/15</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ja-JP"/>
              <a:t>-</a:t>
            </a:r>
            <a:fld id="{6D3567EE-CDD4-43B7-BD5D-1A4818BAF2EC}" type="slidenum">
              <a:rPr lang="en-US" altLang="ja-JP"/>
              <a:pPr>
                <a:defRPr/>
              </a:pPr>
              <a:t>‹#›</a:t>
            </a:fld>
            <a:r>
              <a:rPr lang="en-US" altLang="ja-JP"/>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fld id="{FDB9EAF5-9EAD-2E4A-932D-0BB65A541199}" type="datetime1">
              <a:rPr lang="ja-JP" altLang="en-US" smtClean="0"/>
              <a:t>2/8/15</a:t>
            </a:fld>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r>
              <a:rPr lang="en-US" altLang="ja-JP"/>
              <a:t>-</a:t>
            </a:r>
            <a:fld id="{49B7B033-F955-4173-9FB9-59DADD6F6E5F}" type="slidenum">
              <a:rPr lang="en-US" altLang="ja-JP"/>
              <a:pPr>
                <a:defRPr/>
              </a:pPr>
              <a:t>‹#›</a:t>
            </a:fld>
            <a:r>
              <a:rPr lang="en-US" altLang="ja-JP"/>
              <a: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fld id="{7FBF3864-107E-0B4D-854D-43AEDF3753BF}" type="datetime1">
              <a:rPr lang="ja-JP" altLang="en-US" smtClean="0"/>
              <a:t>2/8/15</a:t>
            </a:fld>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r>
              <a:rPr lang="en-US" altLang="ja-JP"/>
              <a:t>-</a:t>
            </a:r>
            <a:fld id="{8BCBE29C-402F-4749-89FF-78E00533AC00}" type="slidenum">
              <a:rPr lang="en-US" altLang="ja-JP"/>
              <a:pPr>
                <a:defRPr/>
              </a:pPr>
              <a:t>‹#›</a:t>
            </a:fld>
            <a:r>
              <a:rPr lang="en-US" altLang="ja-JP"/>
              <a:t>-</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58F7D6E1-4EE8-574F-9A74-264663A31DD6}" type="datetime1">
              <a:rPr lang="ja-JP" altLang="en-US" smtClean="0"/>
              <a:t>2/8/15</a:t>
            </a:fld>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r>
              <a:rPr lang="en-US" altLang="ja-JP"/>
              <a:t>-</a:t>
            </a:r>
            <a:fld id="{663D884B-FA22-40AA-A111-507764EF865F}" type="slidenum">
              <a:rPr lang="en-US" altLang="ja-JP"/>
              <a:pPr>
                <a:defRPr/>
              </a:pPr>
              <a:t>‹#›</a:t>
            </a:fld>
            <a:r>
              <a:rPr lang="en-US" altLang="ja-JP"/>
              <a:t>-</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9613B63B-8A63-8E41-888E-FD1CB028AC4E}" type="datetime1">
              <a:rPr lang="ja-JP" altLang="en-US" smtClean="0"/>
              <a:t>2/8/15</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ja-JP"/>
              <a:t>-</a:t>
            </a:r>
            <a:fld id="{2011C7D9-30E8-4734-BDF9-A456E9CD783C}" type="slidenum">
              <a:rPr lang="en-US" altLang="ja-JP"/>
              <a:pPr>
                <a:defRPr/>
              </a:pPr>
              <a:t>‹#›</a:t>
            </a:fld>
            <a:r>
              <a:rPr lang="en-US" altLang="ja-JP"/>
              <a:t>-</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fld id="{383CE62C-FB22-CB47-9F91-3395804B0BBF}" type="datetime1">
              <a:rPr lang="ja-JP" altLang="en-US" smtClean="0"/>
              <a:t>2/8/15</a:t>
            </a:fld>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r>
              <a:rPr lang="en-US" altLang="ja-JP"/>
              <a:t>-</a:t>
            </a:r>
            <a:fld id="{848D8B85-515F-4A87-8A91-F6D1E5D37251}" type="slidenum">
              <a:rPr lang="en-US" altLang="ja-JP"/>
              <a:pPr>
                <a:defRPr/>
              </a:pPr>
              <a:t>‹#›</a:t>
            </a:fld>
            <a:r>
              <a:rPr lang="en-US" altLang="ja-JP"/>
              <a:t>-</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Relationship Id="rId14" Type="http://schemas.openxmlformats.org/officeDocument/2006/relationships/slideLayout" Target="../slideLayouts/slideLayout25.xml"/><Relationship Id="rId15" Type="http://schemas.openxmlformats.org/officeDocument/2006/relationships/slideLayout" Target="../slideLayouts/slideLayout26.xml"/><Relationship Id="rId16" Type="http://schemas.openxmlformats.org/officeDocument/2006/relationships/slideLayout" Target="../slideLayouts/slideLayout27.xml"/><Relationship Id="rId17"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4450" y="44450"/>
            <a:ext cx="9229725" cy="5048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2051" name="Rectangle 3"/>
          <p:cNvSpPr>
            <a:spLocks noGrp="1" noChangeArrowheads="1"/>
          </p:cNvSpPr>
          <p:nvPr>
            <p:ph type="body" idx="1"/>
          </p:nvPr>
        </p:nvSpPr>
        <p:spPr bwMode="auto">
          <a:xfrm>
            <a:off x="273050" y="692150"/>
            <a:ext cx="9363075" cy="5434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ea typeface="+mn-ea"/>
              </a:defRPr>
            </a:lvl1pPr>
          </a:lstStyle>
          <a:p>
            <a:pPr>
              <a:defRPr/>
            </a:pPr>
            <a:fld id="{397AC8C3-7D94-4741-829B-7EC9456F7067}" type="datetime1">
              <a:rPr lang="ja-JP" altLang="en-US" smtClean="0"/>
              <a:t>2/8/15</a:t>
            </a:fld>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ea typeface="+mn-ea"/>
              </a:defRPr>
            </a:lvl1pPr>
          </a:lstStyle>
          <a:p>
            <a:pPr>
              <a:defRPr/>
            </a:pPr>
            <a:endParaRPr lang="en-US" altLang="ja-JP"/>
          </a:p>
        </p:txBody>
      </p:sp>
      <p:sp>
        <p:nvSpPr>
          <p:cNvPr id="1030" name="Text Box 7"/>
          <p:cNvSpPr txBox="1">
            <a:spLocks noChangeArrowheads="1"/>
          </p:cNvSpPr>
          <p:nvPr/>
        </p:nvSpPr>
        <p:spPr bwMode="auto">
          <a:xfrm>
            <a:off x="7545388" y="0"/>
            <a:ext cx="1731962" cy="223838"/>
          </a:xfrm>
          <a:prstGeom prst="rect">
            <a:avLst/>
          </a:prstGeom>
          <a:noFill/>
          <a:ln w="9525">
            <a:solidFill>
              <a:schemeClr val="tx1"/>
            </a:solidFill>
            <a:miter lim="800000"/>
            <a:headEnd/>
            <a:tailEnd/>
          </a:ln>
        </p:spPr>
        <p:txBody>
          <a:bodyPr>
            <a:spAutoFit/>
          </a:bodyPr>
          <a:lstStyle/>
          <a:p>
            <a:pPr algn="ctr">
              <a:defRPr/>
            </a:pPr>
            <a:r>
              <a:rPr lang="en-US" altLang="ja-JP" sz="800">
                <a:latin typeface="HGP創英角ｺﾞｼｯｸUB" pitchFamily="50" charset="-128"/>
              </a:rPr>
              <a:t>NTT</a:t>
            </a:r>
            <a:r>
              <a:rPr lang="ja-JP" altLang="en-US" sz="800">
                <a:latin typeface="HGP創英角ｺﾞｼｯｸUB" pitchFamily="50" charset="-128"/>
              </a:rPr>
              <a:t>秘（情報管理区分：Ｂランク）</a:t>
            </a:r>
          </a:p>
        </p:txBody>
      </p:sp>
      <p:sp>
        <p:nvSpPr>
          <p:cNvPr id="2" name="Rectangle 6"/>
          <p:cNvSpPr>
            <a:spLocks noGrp="1" noChangeArrowheads="1"/>
          </p:cNvSpPr>
          <p:nvPr>
            <p:ph type="sldNum" sz="quarter" idx="4"/>
          </p:nvPr>
        </p:nvSpPr>
        <p:spPr bwMode="auto">
          <a:xfrm>
            <a:off x="8853488" y="0"/>
            <a:ext cx="1052512"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defRPr sz="1200">
                <a:latin typeface="+mn-lt"/>
                <a:ea typeface="+mn-ea"/>
              </a:defRPr>
            </a:lvl1pPr>
          </a:lstStyle>
          <a:p>
            <a:pPr>
              <a:defRPr/>
            </a:pPr>
            <a:r>
              <a:rPr lang="en-US" altLang="ja-JP"/>
              <a:t>-</a:t>
            </a:r>
            <a:fld id="{80BE19F7-80F4-4778-B311-59CCEDDF98E5}" type="slidenum">
              <a:rPr lang="en-US" altLang="ja-JP"/>
              <a:pPr>
                <a:defRPr/>
              </a:pPr>
              <a:t>‹#›</a:t>
            </a:fld>
            <a:r>
              <a:rPr lang="en-US" altLang="ja-JP"/>
              <a:t>-</a:t>
            </a:r>
          </a:p>
        </p:txBody>
      </p:sp>
    </p:spTree>
  </p:cSld>
  <p:clrMap bg1="lt1" tx1="dk1" bg2="lt2" tx2="dk2" accent1="accent1" accent2="accent2" accent3="accent3" accent4="accent4" accent5="accent5" accent6="accent6" hlink="hlink" folHlink="folHlink"/>
  <p:sldLayoutIdLst>
    <p:sldLayoutId id="2147484077" r:id="rId1"/>
    <p:sldLayoutId id="2147484078" r:id="rId2"/>
    <p:sldLayoutId id="2147484079" r:id="rId3"/>
    <p:sldLayoutId id="2147484080" r:id="rId4"/>
    <p:sldLayoutId id="2147484081" r:id="rId5"/>
    <p:sldLayoutId id="2147484082" r:id="rId6"/>
    <p:sldLayoutId id="2147484083" r:id="rId7"/>
    <p:sldLayoutId id="2147484084" r:id="rId8"/>
    <p:sldLayoutId id="2147484085" r:id="rId9"/>
    <p:sldLayoutId id="2147484086" r:id="rId10"/>
    <p:sldLayoutId id="2147484087" r:id="rId11"/>
  </p:sldLayoutIdLst>
  <p:hf hdr="0" ftr="0" dt="0"/>
  <p:txStyles>
    <p:titleStyle>
      <a:lvl1pPr algn="l" rtl="0" eaLnBrk="0" fontAlgn="base" hangingPunct="0">
        <a:spcBef>
          <a:spcPct val="0"/>
        </a:spcBef>
        <a:spcAft>
          <a:spcPct val="0"/>
        </a:spcAft>
        <a:defRPr kumimoji="1" sz="2400">
          <a:solidFill>
            <a:schemeClr val="tx2"/>
          </a:solidFill>
          <a:latin typeface="+mj-lt"/>
          <a:ea typeface="+mj-ea"/>
          <a:cs typeface="+mj-cs"/>
        </a:defRPr>
      </a:lvl1pPr>
      <a:lvl2pPr algn="l" rtl="0" eaLnBrk="0" fontAlgn="base" hangingPunct="0">
        <a:spcBef>
          <a:spcPct val="0"/>
        </a:spcBef>
        <a:spcAft>
          <a:spcPct val="0"/>
        </a:spcAft>
        <a:defRPr kumimoji="1" sz="2400">
          <a:solidFill>
            <a:schemeClr val="tx2"/>
          </a:solidFill>
          <a:latin typeface="HGP創英角ｺﾞｼｯｸUB" pitchFamily="50" charset="-128"/>
          <a:ea typeface="ＭＳ Ｐゴシック" pitchFamily="50" charset="-128"/>
        </a:defRPr>
      </a:lvl2pPr>
      <a:lvl3pPr algn="l" rtl="0" eaLnBrk="0" fontAlgn="base" hangingPunct="0">
        <a:spcBef>
          <a:spcPct val="0"/>
        </a:spcBef>
        <a:spcAft>
          <a:spcPct val="0"/>
        </a:spcAft>
        <a:defRPr kumimoji="1" sz="2400">
          <a:solidFill>
            <a:schemeClr val="tx2"/>
          </a:solidFill>
          <a:latin typeface="HGP創英角ｺﾞｼｯｸUB" pitchFamily="50" charset="-128"/>
          <a:ea typeface="ＭＳ Ｐゴシック" pitchFamily="50" charset="-128"/>
        </a:defRPr>
      </a:lvl3pPr>
      <a:lvl4pPr algn="l" rtl="0" eaLnBrk="0" fontAlgn="base" hangingPunct="0">
        <a:spcBef>
          <a:spcPct val="0"/>
        </a:spcBef>
        <a:spcAft>
          <a:spcPct val="0"/>
        </a:spcAft>
        <a:defRPr kumimoji="1" sz="2400">
          <a:solidFill>
            <a:schemeClr val="tx2"/>
          </a:solidFill>
          <a:latin typeface="HGP創英角ｺﾞｼｯｸUB" pitchFamily="50" charset="-128"/>
          <a:ea typeface="ＭＳ Ｐゴシック" pitchFamily="50" charset="-128"/>
        </a:defRPr>
      </a:lvl4pPr>
      <a:lvl5pPr algn="l" rtl="0" eaLnBrk="0" fontAlgn="base" hangingPunct="0">
        <a:spcBef>
          <a:spcPct val="0"/>
        </a:spcBef>
        <a:spcAft>
          <a:spcPct val="0"/>
        </a:spcAft>
        <a:defRPr kumimoji="1" sz="2400">
          <a:solidFill>
            <a:schemeClr val="tx2"/>
          </a:solidFill>
          <a:latin typeface="HGP創英角ｺﾞｼｯｸUB" pitchFamily="50" charset="-128"/>
          <a:ea typeface="ＭＳ Ｐゴシック" pitchFamily="50" charset="-128"/>
        </a:defRPr>
      </a:lvl5pPr>
      <a:lvl6pPr marL="457200" algn="l" rtl="0" fontAlgn="base">
        <a:spcBef>
          <a:spcPct val="0"/>
        </a:spcBef>
        <a:spcAft>
          <a:spcPct val="0"/>
        </a:spcAft>
        <a:defRPr kumimoji="1" sz="2400">
          <a:solidFill>
            <a:schemeClr val="tx2"/>
          </a:solidFill>
          <a:latin typeface="HGP創英角ｺﾞｼｯｸUB" pitchFamily="50" charset="-128"/>
          <a:ea typeface="ＭＳ Ｐゴシック" pitchFamily="50" charset="-128"/>
        </a:defRPr>
      </a:lvl6pPr>
      <a:lvl7pPr marL="914400" algn="l" rtl="0" fontAlgn="base">
        <a:spcBef>
          <a:spcPct val="0"/>
        </a:spcBef>
        <a:spcAft>
          <a:spcPct val="0"/>
        </a:spcAft>
        <a:defRPr kumimoji="1" sz="2400">
          <a:solidFill>
            <a:schemeClr val="tx2"/>
          </a:solidFill>
          <a:latin typeface="HGP創英角ｺﾞｼｯｸUB" pitchFamily="50" charset="-128"/>
          <a:ea typeface="ＭＳ Ｐゴシック" pitchFamily="50" charset="-128"/>
        </a:defRPr>
      </a:lvl7pPr>
      <a:lvl8pPr marL="1371600" algn="l" rtl="0" fontAlgn="base">
        <a:spcBef>
          <a:spcPct val="0"/>
        </a:spcBef>
        <a:spcAft>
          <a:spcPct val="0"/>
        </a:spcAft>
        <a:defRPr kumimoji="1" sz="2400">
          <a:solidFill>
            <a:schemeClr val="tx2"/>
          </a:solidFill>
          <a:latin typeface="HGP創英角ｺﾞｼｯｸUB" pitchFamily="50" charset="-128"/>
          <a:ea typeface="ＭＳ Ｐゴシック" pitchFamily="50" charset="-128"/>
        </a:defRPr>
      </a:lvl8pPr>
      <a:lvl9pPr marL="1828800" algn="l" rtl="0" fontAlgn="base">
        <a:spcBef>
          <a:spcPct val="0"/>
        </a:spcBef>
        <a:spcAft>
          <a:spcPct val="0"/>
        </a:spcAft>
        <a:defRPr kumimoji="1" sz="2400">
          <a:solidFill>
            <a:schemeClr val="tx2"/>
          </a:solidFill>
          <a:latin typeface="HGP創英角ｺﾞｼｯｸUB" pitchFamily="50" charset="-128"/>
          <a:ea typeface="ＭＳ Ｐゴシック" pitchFamily="50" charset="-128"/>
        </a:defRPr>
      </a:lvl9pPr>
    </p:titleStyle>
    <p:bodyStyle>
      <a:lvl1pPr marL="174625" indent="-174625" algn="l" rtl="0" eaLnBrk="0" fontAlgn="base" hangingPunct="0">
        <a:spcBef>
          <a:spcPct val="20000"/>
        </a:spcBef>
        <a:spcAft>
          <a:spcPct val="0"/>
        </a:spcAft>
        <a:buFont typeface="Wingdings" pitchFamily="2" charset="2"/>
        <a:buChar char="l"/>
        <a:defRPr kumimoji="1" sz="2000">
          <a:solidFill>
            <a:schemeClr val="tx1"/>
          </a:solidFill>
          <a:latin typeface="+mn-lt"/>
          <a:ea typeface="+mn-ea"/>
          <a:cs typeface="+mn-cs"/>
        </a:defRPr>
      </a:lvl1pPr>
      <a:lvl2pPr marL="534988" indent="-180975" algn="l" rtl="0" eaLnBrk="0" fontAlgn="base" hangingPunct="0">
        <a:spcBef>
          <a:spcPct val="20000"/>
        </a:spcBef>
        <a:spcAft>
          <a:spcPct val="0"/>
        </a:spcAft>
        <a:buFont typeface="Wingdings" pitchFamily="2" charset="2"/>
        <a:buChar char="u"/>
        <a:defRPr kumimoji="1" sz="1400">
          <a:solidFill>
            <a:schemeClr val="tx1"/>
          </a:solidFill>
          <a:latin typeface="+mn-lt"/>
          <a:ea typeface="+mn-ea"/>
        </a:defRPr>
      </a:lvl2pPr>
      <a:lvl3pPr marL="801688" indent="112713" algn="l" rtl="0" eaLnBrk="0" fontAlgn="base" hangingPunct="0">
        <a:spcBef>
          <a:spcPct val="20000"/>
        </a:spcBef>
        <a:spcAft>
          <a:spcPct val="0"/>
        </a:spcAft>
        <a:buChar char="•"/>
        <a:defRPr kumimoji="1" sz="1600">
          <a:solidFill>
            <a:schemeClr val="tx1"/>
          </a:solidFill>
          <a:latin typeface="+mn-lt"/>
          <a:ea typeface="+mn-ea"/>
        </a:defRPr>
      </a:lvl3pPr>
      <a:lvl4pPr marL="1641475" indent="-228600" algn="l" rtl="0" eaLnBrk="0" fontAlgn="base" hangingPunct="0">
        <a:spcBef>
          <a:spcPct val="20000"/>
        </a:spcBef>
        <a:spcAft>
          <a:spcPct val="0"/>
        </a:spcAft>
        <a:buChar char="–"/>
        <a:defRPr kumimoji="1" sz="1400">
          <a:solidFill>
            <a:schemeClr val="tx1"/>
          </a:solidFill>
          <a:latin typeface="+mn-lt"/>
          <a:ea typeface="+mn-ea"/>
        </a:defRPr>
      </a:lvl4pPr>
      <a:lvl5pPr marL="2057400" indent="-228600" algn="l" rtl="0" eaLnBrk="0" fontAlgn="base" hangingPunct="0">
        <a:spcBef>
          <a:spcPct val="20000"/>
        </a:spcBef>
        <a:spcAft>
          <a:spcPct val="0"/>
        </a:spcAft>
        <a:buChar char="»"/>
        <a:defRPr kumimoji="1" sz="1400">
          <a:solidFill>
            <a:schemeClr val="tx1"/>
          </a:solidFill>
          <a:latin typeface="+mn-lt"/>
          <a:ea typeface="+mn-ea"/>
        </a:defRPr>
      </a:lvl5pPr>
      <a:lvl6pPr marL="2514600" indent="-228600" algn="l" rtl="0" fontAlgn="base">
        <a:spcBef>
          <a:spcPct val="20000"/>
        </a:spcBef>
        <a:spcAft>
          <a:spcPct val="0"/>
        </a:spcAft>
        <a:buChar char="»"/>
        <a:defRPr kumimoji="1" sz="1400">
          <a:solidFill>
            <a:schemeClr val="tx1"/>
          </a:solidFill>
          <a:latin typeface="+mn-lt"/>
          <a:ea typeface="+mn-ea"/>
        </a:defRPr>
      </a:lvl6pPr>
      <a:lvl7pPr marL="2971800" indent="-228600" algn="l" rtl="0" fontAlgn="base">
        <a:spcBef>
          <a:spcPct val="20000"/>
        </a:spcBef>
        <a:spcAft>
          <a:spcPct val="0"/>
        </a:spcAft>
        <a:buChar char="»"/>
        <a:defRPr kumimoji="1" sz="1400">
          <a:solidFill>
            <a:schemeClr val="tx1"/>
          </a:solidFill>
          <a:latin typeface="+mn-lt"/>
          <a:ea typeface="+mn-ea"/>
        </a:defRPr>
      </a:lvl7pPr>
      <a:lvl8pPr marL="3429000" indent="-228600" algn="l" rtl="0" fontAlgn="base">
        <a:spcBef>
          <a:spcPct val="20000"/>
        </a:spcBef>
        <a:spcAft>
          <a:spcPct val="0"/>
        </a:spcAft>
        <a:buChar char="»"/>
        <a:defRPr kumimoji="1" sz="1400">
          <a:solidFill>
            <a:schemeClr val="tx1"/>
          </a:solidFill>
          <a:latin typeface="+mn-lt"/>
          <a:ea typeface="+mn-ea"/>
        </a:defRPr>
      </a:lvl8pPr>
      <a:lvl9pPr marL="3886200" indent="-228600" algn="l" rtl="0" fontAlgn="base">
        <a:spcBef>
          <a:spcPct val="20000"/>
        </a:spcBef>
        <a:spcAft>
          <a:spcPct val="0"/>
        </a:spcAft>
        <a:buChar char="»"/>
        <a:defRPr kumimoji="1" sz="1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gray">
          <a:xfrm>
            <a:off x="247650" y="225426"/>
            <a:ext cx="94107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182880" rIns="0" bIns="228600" numCol="1" anchor="t" anchorCtr="0" compatLnSpc="1">
            <a:prstTxWarp prst="textNoShape">
              <a:avLst/>
            </a:prstTxWarp>
          </a:bodyPr>
          <a:lstStyle/>
          <a:p>
            <a:pPr lvl="0"/>
            <a:r>
              <a:rPr lang="en-US" smtClean="0"/>
              <a:t>マスター タイトルの書式設定</a:t>
            </a:r>
            <a:endParaRPr lang="en-US"/>
          </a:p>
        </p:txBody>
      </p:sp>
      <p:sp>
        <p:nvSpPr>
          <p:cNvPr id="1027" name="Text Placeholder 2"/>
          <p:cNvSpPr>
            <a:spLocks noGrp="1"/>
          </p:cNvSpPr>
          <p:nvPr>
            <p:ph type="body" idx="1"/>
          </p:nvPr>
        </p:nvSpPr>
        <p:spPr bwMode="gray">
          <a:xfrm>
            <a:off x="247650" y="1143000"/>
            <a:ext cx="94107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91440" rIns="0" bIns="91440" numCol="1" anchor="t" anchorCtr="0" compatLnSpc="1">
            <a:prstTxWarp prst="textNoShape">
              <a:avLst/>
            </a:prstTxWarp>
          </a:bodyPr>
          <a:lstStyle/>
          <a:p>
            <a:pPr lvl="0"/>
            <a:r>
              <a:rPr lang="en-US" smtClean="0"/>
              <a:t>マスター テキストの書式設定</a:t>
            </a:r>
          </a:p>
          <a:p>
            <a:pPr lvl="1"/>
            <a:r>
              <a:rPr lang="en-US" smtClean="0"/>
              <a:t>第 2 レベル</a:t>
            </a:r>
          </a:p>
          <a:p>
            <a:pPr lvl="2"/>
            <a:r>
              <a:rPr lang="en-US" smtClean="0"/>
              <a:t>第 3 レベル</a:t>
            </a:r>
          </a:p>
          <a:p>
            <a:pPr lvl="3"/>
            <a:r>
              <a:rPr lang="en-US" smtClean="0"/>
              <a:t>第 4 レベル</a:t>
            </a:r>
          </a:p>
          <a:p>
            <a:pPr lvl="4"/>
            <a:r>
              <a:rPr lang="en-US" smtClean="0"/>
              <a:t>第 5 レベル</a:t>
            </a:r>
            <a:endParaRPr lang="en-US"/>
          </a:p>
        </p:txBody>
      </p:sp>
      <p:sp>
        <p:nvSpPr>
          <p:cNvPr id="1030" name="TextBox 3"/>
          <p:cNvSpPr txBox="1">
            <a:spLocks noChangeArrowheads="1"/>
          </p:cNvSpPr>
          <p:nvPr/>
        </p:nvSpPr>
        <p:spPr bwMode="gray">
          <a:xfrm>
            <a:off x="0" y="6533316"/>
            <a:ext cx="435436" cy="318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ＭＳ Ｐゴシック" charset="0"/>
                <a:cs typeface="ＭＳ Ｐゴシック" charset="0"/>
              </a:defRPr>
            </a:lvl1pPr>
            <a:lvl2pPr marL="742950" indent="-285750" eaLnBrk="0" hangingPunct="0">
              <a:defRPr>
                <a:solidFill>
                  <a:schemeClr val="tx1"/>
                </a:solidFill>
                <a:latin typeface="Arial" charset="0"/>
                <a:ea typeface="ＭＳ Ｐゴシック" charset="0"/>
              </a:defRPr>
            </a:lvl2pPr>
            <a:lvl3pPr marL="1143000" indent="-228600" eaLnBrk="0" hangingPunct="0">
              <a:defRPr>
                <a:solidFill>
                  <a:schemeClr val="tx1"/>
                </a:solidFill>
                <a:latin typeface="Arial" charset="0"/>
                <a:ea typeface="ＭＳ Ｐゴシック" charset="0"/>
              </a:defRPr>
            </a:lvl3pPr>
            <a:lvl4pPr marL="1600200" indent="-228600" eaLnBrk="0" hangingPunct="0">
              <a:defRPr>
                <a:solidFill>
                  <a:schemeClr val="tx1"/>
                </a:solidFill>
                <a:latin typeface="Arial" charset="0"/>
                <a:ea typeface="ＭＳ Ｐゴシック" charset="0"/>
              </a:defRPr>
            </a:lvl4pPr>
            <a:lvl5pPr marL="2057400" indent="-228600" eaLnBrk="0" hangingPunct="0">
              <a:defRPr>
                <a:solidFill>
                  <a:schemeClr val="tx1"/>
                </a:solidFill>
                <a:latin typeface="Arial" charset="0"/>
                <a:ea typeface="ＭＳ Ｐゴシック" charset="0"/>
              </a:defRPr>
            </a:lvl5pPr>
            <a:lvl6pPr marL="2514600" indent="-228600" eaLnBrk="0" fontAlgn="base" hangingPunct="0">
              <a:spcBef>
                <a:spcPct val="0"/>
              </a:spcBef>
              <a:spcAft>
                <a:spcPct val="0"/>
              </a:spcAft>
              <a:defRPr>
                <a:solidFill>
                  <a:schemeClr val="tx1"/>
                </a:solidFill>
                <a:latin typeface="Arial" charset="0"/>
                <a:ea typeface="ＭＳ Ｐゴシック" charset="0"/>
              </a:defRPr>
            </a:lvl6pPr>
            <a:lvl7pPr marL="2971800" indent="-228600" eaLnBrk="0" fontAlgn="base" hangingPunct="0">
              <a:spcBef>
                <a:spcPct val="0"/>
              </a:spcBef>
              <a:spcAft>
                <a:spcPct val="0"/>
              </a:spcAft>
              <a:defRPr>
                <a:solidFill>
                  <a:schemeClr val="tx1"/>
                </a:solidFill>
                <a:latin typeface="Arial" charset="0"/>
                <a:ea typeface="ＭＳ Ｐゴシック" charset="0"/>
              </a:defRPr>
            </a:lvl7pPr>
            <a:lvl8pPr marL="3429000" indent="-228600" eaLnBrk="0" fontAlgn="base" hangingPunct="0">
              <a:spcBef>
                <a:spcPct val="0"/>
              </a:spcBef>
              <a:spcAft>
                <a:spcPct val="0"/>
              </a:spcAft>
              <a:defRPr>
                <a:solidFill>
                  <a:schemeClr val="tx1"/>
                </a:solidFill>
                <a:latin typeface="Arial" charset="0"/>
                <a:ea typeface="ＭＳ Ｐゴシック" charset="0"/>
              </a:defRPr>
            </a:lvl8pPr>
            <a:lvl9pPr marL="3886200" indent="-228600" eaLnBrk="0" fontAlgn="base" hangingPunct="0">
              <a:spcBef>
                <a:spcPct val="0"/>
              </a:spcBef>
              <a:spcAft>
                <a:spcPct val="0"/>
              </a:spcAft>
              <a:defRPr>
                <a:solidFill>
                  <a:schemeClr val="tx1"/>
                </a:solidFill>
                <a:latin typeface="Arial" charset="0"/>
                <a:ea typeface="ＭＳ Ｐゴシック" charset="0"/>
              </a:defRPr>
            </a:lvl9pPr>
          </a:lstStyle>
          <a:p>
            <a:pPr eaLnBrk="1" hangingPunct="1">
              <a:lnSpc>
                <a:spcPct val="90000"/>
              </a:lnSpc>
              <a:spcBef>
                <a:spcPts val="1200"/>
              </a:spcBef>
              <a:defRPr/>
            </a:pPr>
            <a:fld id="{74F67E01-1976-024D-B322-38BD6FA5DF30}" type="slidenum">
              <a:rPr lang="en-US" sz="1600" smtClean="0">
                <a:solidFill>
                  <a:srgbClr val="63666A"/>
                </a:solidFill>
              </a:rPr>
              <a:pPr eaLnBrk="1" hangingPunct="1">
                <a:lnSpc>
                  <a:spcPct val="90000"/>
                </a:lnSpc>
                <a:spcBef>
                  <a:spcPts val="1200"/>
                </a:spcBef>
                <a:defRPr/>
              </a:pPr>
              <a:t>‹#›</a:t>
            </a:fld>
            <a:endParaRPr lang="en-US" sz="1600" dirty="0" smtClean="0">
              <a:solidFill>
                <a:srgbClr val="63666A"/>
              </a:solidFill>
            </a:endParaRPr>
          </a:p>
        </p:txBody>
      </p:sp>
    </p:spTree>
  </p:cSld>
  <p:clrMap bg1="lt1" tx1="dk1" bg2="lt2" tx2="dk2" accent1="accent1" accent2="accent2" accent3="accent3" accent4="accent4" accent5="accent5" accent6="accent6" hlink="hlink" folHlink="folHlink"/>
  <p:sldLayoutIdLst>
    <p:sldLayoutId id="2147484090" r:id="rId1"/>
    <p:sldLayoutId id="2147484091" r:id="rId2"/>
    <p:sldLayoutId id="2147484092" r:id="rId3"/>
    <p:sldLayoutId id="2147484093" r:id="rId4"/>
    <p:sldLayoutId id="2147484105" r:id="rId5"/>
    <p:sldLayoutId id="2147484094" r:id="rId6"/>
    <p:sldLayoutId id="2147484095" r:id="rId7"/>
    <p:sldLayoutId id="2147484096" r:id="rId8"/>
    <p:sldLayoutId id="2147484097" r:id="rId9"/>
    <p:sldLayoutId id="2147484098" r:id="rId10"/>
    <p:sldLayoutId id="2147484099" r:id="rId11"/>
    <p:sldLayoutId id="2147484100" r:id="rId12"/>
    <p:sldLayoutId id="2147484101" r:id="rId13"/>
    <p:sldLayoutId id="2147484102" r:id="rId14"/>
    <p:sldLayoutId id="2147484103" r:id="rId15"/>
    <p:sldLayoutId id="2147484104" r:id="rId16"/>
  </p:sldLayoutIdLst>
  <p:timing>
    <p:tnLst>
      <p:par>
        <p:cTn xmlns:p14="http://schemas.microsoft.com/office/powerpoint/2010/main" id="1" dur="indefinite" restart="never" nodeType="tmRoot"/>
      </p:par>
    </p:tnLst>
  </p:timing>
  <p:hf hdr="0" ftr="0" dt="0"/>
  <p:txStyles>
    <p:titleStyle>
      <a:lvl1pPr algn="l" rtl="0" eaLnBrk="1" fontAlgn="base" hangingPunct="1">
        <a:lnSpc>
          <a:spcPct val="90000"/>
        </a:lnSpc>
        <a:spcBef>
          <a:spcPct val="0"/>
        </a:spcBef>
        <a:spcAft>
          <a:spcPct val="0"/>
        </a:spcAft>
        <a:defRPr sz="3400" b="1" kern="1200">
          <a:solidFill>
            <a:schemeClr val="tx2"/>
          </a:solidFill>
          <a:latin typeface="+mj-lt"/>
          <a:ea typeface="ＭＳ Ｐゴシック" pitchFamily="34" charset="-128"/>
          <a:cs typeface="ＭＳ Ｐゴシック" charset="0"/>
        </a:defRPr>
      </a:lvl1pPr>
      <a:lvl2pPr algn="l" rtl="0" eaLnBrk="1" fontAlgn="base" hangingPunct="1">
        <a:lnSpc>
          <a:spcPct val="90000"/>
        </a:lnSpc>
        <a:spcBef>
          <a:spcPct val="0"/>
        </a:spcBef>
        <a:spcAft>
          <a:spcPct val="0"/>
        </a:spcAft>
        <a:defRPr sz="3400" b="1">
          <a:solidFill>
            <a:schemeClr val="tx2"/>
          </a:solidFill>
          <a:latin typeface="Arial" pitchFamily="34" charset="0"/>
          <a:ea typeface="ＭＳ Ｐゴシック" pitchFamily="34" charset="-128"/>
          <a:cs typeface="ＭＳ Ｐゴシック" charset="0"/>
        </a:defRPr>
      </a:lvl2pPr>
      <a:lvl3pPr algn="l" rtl="0" eaLnBrk="1" fontAlgn="base" hangingPunct="1">
        <a:lnSpc>
          <a:spcPct val="90000"/>
        </a:lnSpc>
        <a:spcBef>
          <a:spcPct val="0"/>
        </a:spcBef>
        <a:spcAft>
          <a:spcPct val="0"/>
        </a:spcAft>
        <a:defRPr sz="3400" b="1">
          <a:solidFill>
            <a:schemeClr val="tx2"/>
          </a:solidFill>
          <a:latin typeface="Arial" pitchFamily="34" charset="0"/>
          <a:ea typeface="ＭＳ Ｐゴシック" pitchFamily="34" charset="-128"/>
          <a:cs typeface="ＭＳ Ｐゴシック" charset="0"/>
        </a:defRPr>
      </a:lvl3pPr>
      <a:lvl4pPr algn="l" rtl="0" eaLnBrk="1" fontAlgn="base" hangingPunct="1">
        <a:lnSpc>
          <a:spcPct val="90000"/>
        </a:lnSpc>
        <a:spcBef>
          <a:spcPct val="0"/>
        </a:spcBef>
        <a:spcAft>
          <a:spcPct val="0"/>
        </a:spcAft>
        <a:defRPr sz="3400" b="1">
          <a:solidFill>
            <a:schemeClr val="tx2"/>
          </a:solidFill>
          <a:latin typeface="Arial" pitchFamily="34" charset="0"/>
          <a:ea typeface="ＭＳ Ｐゴシック" pitchFamily="34" charset="-128"/>
          <a:cs typeface="ＭＳ Ｐゴシック" charset="0"/>
        </a:defRPr>
      </a:lvl4pPr>
      <a:lvl5pPr algn="l" rtl="0" eaLnBrk="1" fontAlgn="base" hangingPunct="1">
        <a:lnSpc>
          <a:spcPct val="90000"/>
        </a:lnSpc>
        <a:spcBef>
          <a:spcPct val="0"/>
        </a:spcBef>
        <a:spcAft>
          <a:spcPct val="0"/>
        </a:spcAft>
        <a:defRPr sz="3400" b="1">
          <a:solidFill>
            <a:schemeClr val="tx2"/>
          </a:solidFill>
          <a:latin typeface="Arial" pitchFamily="34" charset="0"/>
          <a:ea typeface="ＭＳ Ｐゴシック" pitchFamily="34" charset="-128"/>
          <a:cs typeface="ＭＳ Ｐゴシック" charset="0"/>
        </a:defRPr>
      </a:lvl5pPr>
      <a:lvl6pPr marL="457200" algn="l" rtl="0" eaLnBrk="1" fontAlgn="base" hangingPunct="1">
        <a:lnSpc>
          <a:spcPct val="90000"/>
        </a:lnSpc>
        <a:spcBef>
          <a:spcPct val="0"/>
        </a:spcBef>
        <a:spcAft>
          <a:spcPct val="0"/>
        </a:spcAft>
        <a:defRPr sz="2800" b="1">
          <a:solidFill>
            <a:schemeClr val="tx2"/>
          </a:solidFill>
          <a:latin typeface="Arial" pitchFamily="34" charset="0"/>
          <a:ea typeface="ＭＳ Ｐゴシック" pitchFamily="34" charset="-128"/>
        </a:defRPr>
      </a:lvl6pPr>
      <a:lvl7pPr marL="914400" algn="l" rtl="0" eaLnBrk="1" fontAlgn="base" hangingPunct="1">
        <a:lnSpc>
          <a:spcPct val="90000"/>
        </a:lnSpc>
        <a:spcBef>
          <a:spcPct val="0"/>
        </a:spcBef>
        <a:spcAft>
          <a:spcPct val="0"/>
        </a:spcAft>
        <a:defRPr sz="2800" b="1">
          <a:solidFill>
            <a:schemeClr val="tx2"/>
          </a:solidFill>
          <a:latin typeface="Arial" pitchFamily="34" charset="0"/>
          <a:ea typeface="ＭＳ Ｐゴシック" pitchFamily="34" charset="-128"/>
        </a:defRPr>
      </a:lvl7pPr>
      <a:lvl8pPr marL="1371600" algn="l" rtl="0" eaLnBrk="1" fontAlgn="base" hangingPunct="1">
        <a:lnSpc>
          <a:spcPct val="90000"/>
        </a:lnSpc>
        <a:spcBef>
          <a:spcPct val="0"/>
        </a:spcBef>
        <a:spcAft>
          <a:spcPct val="0"/>
        </a:spcAft>
        <a:defRPr sz="2800" b="1">
          <a:solidFill>
            <a:schemeClr val="tx2"/>
          </a:solidFill>
          <a:latin typeface="Arial" pitchFamily="34" charset="0"/>
          <a:ea typeface="ＭＳ Ｐゴシック" pitchFamily="34" charset="-128"/>
        </a:defRPr>
      </a:lvl8pPr>
      <a:lvl9pPr marL="1828800" algn="l" rtl="0" eaLnBrk="1" fontAlgn="base" hangingPunct="1">
        <a:lnSpc>
          <a:spcPct val="90000"/>
        </a:lnSpc>
        <a:spcBef>
          <a:spcPct val="0"/>
        </a:spcBef>
        <a:spcAft>
          <a:spcPct val="0"/>
        </a:spcAft>
        <a:defRPr sz="2800" b="1">
          <a:solidFill>
            <a:schemeClr val="tx2"/>
          </a:solidFill>
          <a:latin typeface="Arial" pitchFamily="34" charset="0"/>
          <a:ea typeface="ＭＳ Ｐゴシック" pitchFamily="34" charset="-128"/>
        </a:defRPr>
      </a:lvl9pPr>
    </p:titleStyle>
    <p:bodyStyle>
      <a:lvl1pPr marL="342900" indent="-342900" algn="l" rtl="0" eaLnBrk="1" fontAlgn="base" hangingPunct="1">
        <a:lnSpc>
          <a:spcPct val="90000"/>
        </a:lnSpc>
        <a:spcBef>
          <a:spcPts val="2400"/>
        </a:spcBef>
        <a:spcAft>
          <a:spcPct val="0"/>
        </a:spcAft>
        <a:buFont typeface="Arial" charset="0"/>
        <a:defRPr sz="2100" b="1" kern="1200">
          <a:solidFill>
            <a:schemeClr val="tx1"/>
          </a:solidFill>
          <a:latin typeface="+mn-lt"/>
          <a:ea typeface="ＭＳ Ｐゴシック" pitchFamily="34" charset="-128"/>
          <a:cs typeface="ＭＳ Ｐゴシック" charset="0"/>
        </a:defRPr>
      </a:lvl1pPr>
      <a:lvl2pPr marL="233363" indent="-233363" algn="l" rtl="0" eaLnBrk="1" fontAlgn="base" hangingPunct="1">
        <a:lnSpc>
          <a:spcPct val="90000"/>
        </a:lnSpc>
        <a:spcBef>
          <a:spcPts val="2400"/>
        </a:spcBef>
        <a:spcAft>
          <a:spcPct val="0"/>
        </a:spcAft>
        <a:buClr>
          <a:schemeClr val="accent2"/>
        </a:buClr>
        <a:buSzPct val="90000"/>
        <a:buFont typeface="Wingdings" charset="0"/>
        <a:buChar char="§"/>
        <a:defRPr kumimoji="1" sz="2100" kern="1200">
          <a:solidFill>
            <a:schemeClr val="tx1"/>
          </a:solidFill>
          <a:latin typeface="+mn-lt"/>
          <a:ea typeface="ＭＳ Ｐゴシック" pitchFamily="34" charset="-128"/>
          <a:cs typeface="+mn-cs"/>
        </a:defRPr>
      </a:lvl2pPr>
      <a:lvl3pPr marL="517525" indent="-284163" algn="l" rtl="0" eaLnBrk="1" fontAlgn="base" hangingPunct="1">
        <a:lnSpc>
          <a:spcPct val="90000"/>
        </a:lnSpc>
        <a:spcBef>
          <a:spcPts val="600"/>
        </a:spcBef>
        <a:spcAft>
          <a:spcPct val="0"/>
        </a:spcAft>
        <a:buFont typeface="Arial" charset="0"/>
        <a:buChar char="–"/>
        <a:defRPr kumimoji="1" sz="2100" kern="1200">
          <a:solidFill>
            <a:srgbClr val="63666A"/>
          </a:solidFill>
          <a:latin typeface="+mn-lt"/>
          <a:ea typeface="ＭＳ Ｐゴシック" pitchFamily="34" charset="-128"/>
          <a:cs typeface="+mn-cs"/>
        </a:defRPr>
      </a:lvl3pPr>
      <a:lvl4pPr marL="744538" indent="-228600" algn="l" rtl="0" eaLnBrk="1" fontAlgn="base" hangingPunct="1">
        <a:lnSpc>
          <a:spcPct val="90000"/>
        </a:lnSpc>
        <a:spcBef>
          <a:spcPts val="1200"/>
        </a:spcBef>
        <a:spcAft>
          <a:spcPct val="0"/>
        </a:spcAft>
        <a:buSzPct val="90000"/>
        <a:buFont typeface="Wingdings" charset="0"/>
        <a:buChar char="§"/>
        <a:defRPr kumimoji="1" sz="1300" kern="1200">
          <a:solidFill>
            <a:schemeClr val="tx1"/>
          </a:solidFill>
          <a:latin typeface="+mn-lt"/>
          <a:ea typeface="ＭＳ Ｐゴシック" pitchFamily="34" charset="-128"/>
          <a:cs typeface="+mn-cs"/>
        </a:defRPr>
      </a:lvl4pPr>
      <a:lvl5pPr marL="1027113" indent="-277813" algn="l" rtl="0" eaLnBrk="1" fontAlgn="base" hangingPunct="1">
        <a:lnSpc>
          <a:spcPct val="90000"/>
        </a:lnSpc>
        <a:spcBef>
          <a:spcPts val="600"/>
        </a:spcBef>
        <a:spcAft>
          <a:spcPct val="0"/>
        </a:spcAft>
        <a:buSzPct val="100000"/>
        <a:buFont typeface="Arial" charset="0"/>
        <a:buChar char="–"/>
        <a:defRPr kumimoji="1" sz="1300" kern="1200">
          <a:solidFill>
            <a:srgbClr val="63666A"/>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7.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15.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8.xml"/><Relationship Id="rId3" Type="http://schemas.openxmlformats.org/officeDocument/2006/relationships/image" Target="../media/image11.JP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jpeg"/><Relationship Id="rId5" Type="http://schemas.openxmlformats.org/officeDocument/2006/relationships/image" Target="../media/image14.png"/><Relationship Id="rId6" Type="http://schemas.openxmlformats.org/officeDocument/2006/relationships/image" Target="../media/image15.jpeg"/><Relationship Id="rId1" Type="http://schemas.openxmlformats.org/officeDocument/2006/relationships/slideLayout" Target="../slideLayouts/slideLayout15.xml"/><Relationship Id="rId2" Type="http://schemas.openxmlformats.org/officeDocument/2006/relationships/notesSlide" Target="../notesSlides/notesSlide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2480" y="620688"/>
            <a:ext cx="9410700" cy="2155290"/>
          </a:xfrm>
        </p:spPr>
        <p:txBody>
          <a:bodyPr/>
          <a:lstStyle/>
          <a:p>
            <a:pPr>
              <a:defRPr/>
            </a:pPr>
            <a:r>
              <a:rPr lang="en-US" altLang="ja-JP" dirty="0" smtClean="0"/>
              <a:t>Introduction to </a:t>
            </a:r>
            <a:br>
              <a:rPr lang="en-US" altLang="ja-JP" dirty="0" smtClean="0"/>
            </a:br>
            <a:r>
              <a:rPr lang="en-US" altLang="ja-JP" dirty="0" smtClean="0"/>
              <a:t>ICANN </a:t>
            </a:r>
            <a:r>
              <a:rPr lang="en-US" altLang="ja-JP" dirty="0"/>
              <a:t>At-</a:t>
            </a:r>
            <a:r>
              <a:rPr lang="en-US" altLang="ja-JP" dirty="0" smtClean="0"/>
              <a:t>Large and APRALO</a:t>
            </a:r>
            <a:endParaRPr lang="ja-JP" altLang="en-US" dirty="0"/>
          </a:p>
        </p:txBody>
      </p:sp>
      <p:sp>
        <p:nvSpPr>
          <p:cNvPr id="3" name="TextBox 2"/>
          <p:cNvSpPr txBox="1"/>
          <p:nvPr/>
        </p:nvSpPr>
        <p:spPr bwMode="gray">
          <a:xfrm>
            <a:off x="5457056" y="5352543"/>
            <a:ext cx="1800200" cy="289823"/>
          </a:xfrm>
          <a:prstGeom prst="rect">
            <a:avLst/>
          </a:prstGeom>
          <a:noFill/>
        </p:spPr>
        <p:txBody>
          <a:bodyPr wrap="square" rtlCol="0">
            <a:spAutoFit/>
          </a:bodyPr>
          <a:lstStyle/>
          <a:p>
            <a:pPr>
              <a:lnSpc>
                <a:spcPct val="90000"/>
              </a:lnSpc>
              <a:spcBef>
                <a:spcPts val="1200"/>
              </a:spcBef>
            </a:pPr>
            <a:r>
              <a:rPr lang="en-US" sz="1400" dirty="0" smtClean="0"/>
              <a:t>Special thanks to:</a:t>
            </a:r>
          </a:p>
        </p:txBody>
      </p:sp>
      <p:grpSp>
        <p:nvGrpSpPr>
          <p:cNvPr id="5" name="Group 43"/>
          <p:cNvGrpSpPr>
            <a:grpSpLocks/>
          </p:cNvGrpSpPr>
          <p:nvPr/>
        </p:nvGrpSpPr>
        <p:grpSpPr bwMode="auto">
          <a:xfrm>
            <a:off x="7185248" y="5640575"/>
            <a:ext cx="2404269" cy="956777"/>
            <a:chOff x="6737351" y="5664200"/>
            <a:chExt cx="2219320" cy="957285"/>
          </a:xfrm>
        </p:grpSpPr>
        <p:sp>
          <p:nvSpPr>
            <p:cNvPr id="6" name="Freeform 44"/>
            <p:cNvSpPr>
              <a:spLocks/>
            </p:cNvSpPr>
            <p:nvPr userDrawn="1"/>
          </p:nvSpPr>
          <p:spPr bwMode="auto">
            <a:xfrm>
              <a:off x="7742238" y="6129338"/>
              <a:ext cx="179387" cy="196850"/>
            </a:xfrm>
            <a:custGeom>
              <a:avLst/>
              <a:gdLst>
                <a:gd name="T0" fmla="*/ 2147483647 w 169"/>
                <a:gd name="T1" fmla="*/ 2147483647 h 184"/>
                <a:gd name="T2" fmla="*/ 2147483647 w 169"/>
                <a:gd name="T3" fmla="*/ 0 h 184"/>
                <a:gd name="T4" fmla="*/ 2147483647 w 169"/>
                <a:gd name="T5" fmla="*/ 0 h 184"/>
                <a:gd name="T6" fmla="*/ 2147483647 w 169"/>
                <a:gd name="T7" fmla="*/ 2147483647 h 184"/>
                <a:gd name="T8" fmla="*/ 2147483647 w 169"/>
                <a:gd name="T9" fmla="*/ 2147483647 h 184"/>
                <a:gd name="T10" fmla="*/ 0 w 169"/>
                <a:gd name="T11" fmla="*/ 2147483647 h 184"/>
                <a:gd name="T12" fmla="*/ 2147483647 w 169"/>
                <a:gd name="T13" fmla="*/ 2147483647 h 184"/>
                <a:gd name="T14" fmla="*/ 2147483647 w 169"/>
                <a:gd name="T15" fmla="*/ 2147483647 h 184"/>
                <a:gd name="T16" fmla="*/ 2147483647 w 169"/>
                <a:gd name="T17" fmla="*/ 2147483647 h 184"/>
                <a:gd name="T18" fmla="*/ 2147483647 w 169"/>
                <a:gd name="T19" fmla="*/ 0 h 184"/>
                <a:gd name="T20" fmla="*/ 2147483647 w 169"/>
                <a:gd name="T21" fmla="*/ 0 h 184"/>
                <a:gd name="T22" fmla="*/ 2147483647 w 169"/>
                <a:gd name="T23" fmla="*/ 2147483647 h 18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9" h="184">
                  <a:moveTo>
                    <a:pt x="78" y="84"/>
                  </a:moveTo>
                  <a:cubicBezTo>
                    <a:pt x="117" y="0"/>
                    <a:pt x="117" y="0"/>
                    <a:pt x="117" y="0"/>
                  </a:cubicBezTo>
                  <a:cubicBezTo>
                    <a:pt x="169" y="0"/>
                    <a:pt x="169" y="0"/>
                    <a:pt x="169" y="0"/>
                  </a:cubicBezTo>
                  <a:cubicBezTo>
                    <a:pt x="102" y="128"/>
                    <a:pt x="102" y="128"/>
                    <a:pt x="102" y="128"/>
                  </a:cubicBezTo>
                  <a:cubicBezTo>
                    <a:pt x="81" y="170"/>
                    <a:pt x="72" y="184"/>
                    <a:pt x="24" y="184"/>
                  </a:cubicBezTo>
                  <a:cubicBezTo>
                    <a:pt x="14" y="184"/>
                    <a:pt x="4" y="183"/>
                    <a:pt x="0" y="183"/>
                  </a:cubicBezTo>
                  <a:cubicBezTo>
                    <a:pt x="7" y="145"/>
                    <a:pt x="7" y="145"/>
                    <a:pt x="7" y="145"/>
                  </a:cubicBezTo>
                  <a:cubicBezTo>
                    <a:pt x="11" y="145"/>
                    <a:pt x="14" y="145"/>
                    <a:pt x="18" y="145"/>
                  </a:cubicBezTo>
                  <a:cubicBezTo>
                    <a:pt x="35" y="145"/>
                    <a:pt x="40" y="140"/>
                    <a:pt x="37" y="125"/>
                  </a:cubicBezTo>
                  <a:cubicBezTo>
                    <a:pt x="14" y="0"/>
                    <a:pt x="14" y="0"/>
                    <a:pt x="14" y="0"/>
                  </a:cubicBezTo>
                  <a:cubicBezTo>
                    <a:pt x="69" y="0"/>
                    <a:pt x="69" y="0"/>
                    <a:pt x="69" y="0"/>
                  </a:cubicBezTo>
                  <a:lnTo>
                    <a:pt x="78"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7" name="Freeform 45"/>
            <p:cNvSpPr>
              <a:spLocks noEditPoints="1"/>
            </p:cNvSpPr>
            <p:nvPr userDrawn="1"/>
          </p:nvSpPr>
          <p:spPr bwMode="auto">
            <a:xfrm>
              <a:off x="7454900" y="6124575"/>
              <a:ext cx="185737" cy="155575"/>
            </a:xfrm>
            <a:custGeom>
              <a:avLst/>
              <a:gdLst>
                <a:gd name="T0" fmla="*/ 2147483647 w 174"/>
                <a:gd name="T1" fmla="*/ 2147483647 h 145"/>
                <a:gd name="T2" fmla="*/ 2147483647 w 174"/>
                <a:gd name="T3" fmla="*/ 2147483647 h 145"/>
                <a:gd name="T4" fmla="*/ 2147483647 w 174"/>
                <a:gd name="T5" fmla="*/ 2147483647 h 145"/>
                <a:gd name="T6" fmla="*/ 2147483647 w 174"/>
                <a:gd name="T7" fmla="*/ 2147483647 h 145"/>
                <a:gd name="T8" fmla="*/ 2147483647 w 174"/>
                <a:gd name="T9" fmla="*/ 2147483647 h 145"/>
                <a:gd name="T10" fmla="*/ 2147483647 w 174"/>
                <a:gd name="T11" fmla="*/ 0 h 145"/>
                <a:gd name="T12" fmla="*/ 2147483647 w 174"/>
                <a:gd name="T13" fmla="*/ 2147483647 h 145"/>
                <a:gd name="T14" fmla="*/ 2147483647 w 174"/>
                <a:gd name="T15" fmla="*/ 2147483647 h 145"/>
                <a:gd name="T16" fmla="*/ 2147483647 w 174"/>
                <a:gd name="T17" fmla="*/ 2147483647 h 145"/>
                <a:gd name="T18" fmla="*/ 2147483647 w 174"/>
                <a:gd name="T19" fmla="*/ 2147483647 h 145"/>
                <a:gd name="T20" fmla="*/ 2147483647 w 174"/>
                <a:gd name="T21" fmla="*/ 2147483647 h 145"/>
                <a:gd name="T22" fmla="*/ 2147483647 w 174"/>
                <a:gd name="T23" fmla="*/ 2147483647 h 145"/>
                <a:gd name="T24" fmla="*/ 2147483647 w 174"/>
                <a:gd name="T25" fmla="*/ 2147483647 h 14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5">
                  <a:moveTo>
                    <a:pt x="65" y="57"/>
                  </a:moveTo>
                  <a:cubicBezTo>
                    <a:pt x="68" y="43"/>
                    <a:pt x="79" y="34"/>
                    <a:pt x="95" y="34"/>
                  </a:cubicBezTo>
                  <a:cubicBezTo>
                    <a:pt x="108" y="34"/>
                    <a:pt x="117" y="45"/>
                    <a:pt x="115" y="57"/>
                  </a:cubicBezTo>
                  <a:lnTo>
                    <a:pt x="65" y="57"/>
                  </a:lnTo>
                  <a:close/>
                  <a:moveTo>
                    <a:pt x="164" y="85"/>
                  </a:moveTo>
                  <a:cubicBezTo>
                    <a:pt x="174" y="36"/>
                    <a:pt x="149" y="0"/>
                    <a:pt x="99" y="0"/>
                  </a:cubicBezTo>
                  <a:cubicBezTo>
                    <a:pt x="55" y="0"/>
                    <a:pt x="16" y="29"/>
                    <a:pt x="8" y="74"/>
                  </a:cubicBezTo>
                  <a:cubicBezTo>
                    <a:pt x="0" y="120"/>
                    <a:pt x="29" y="145"/>
                    <a:pt x="73" y="145"/>
                  </a:cubicBezTo>
                  <a:cubicBezTo>
                    <a:pt x="105" y="145"/>
                    <a:pt x="142" y="134"/>
                    <a:pt x="157" y="100"/>
                  </a:cubicBezTo>
                  <a:cubicBezTo>
                    <a:pt x="105" y="100"/>
                    <a:pt x="105" y="100"/>
                    <a:pt x="105" y="100"/>
                  </a:cubicBezTo>
                  <a:cubicBezTo>
                    <a:pt x="100" y="108"/>
                    <a:pt x="91" y="111"/>
                    <a:pt x="83" y="111"/>
                  </a:cubicBezTo>
                  <a:cubicBezTo>
                    <a:pt x="68" y="111"/>
                    <a:pt x="58" y="101"/>
                    <a:pt x="60" y="85"/>
                  </a:cubicBezTo>
                  <a:lnTo>
                    <a:pt x="164" y="8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8" name="Freeform 46"/>
            <p:cNvSpPr>
              <a:spLocks/>
            </p:cNvSpPr>
            <p:nvPr userDrawn="1"/>
          </p:nvSpPr>
          <p:spPr bwMode="auto">
            <a:xfrm>
              <a:off x="7637463" y="6084888"/>
              <a:ext cx="114300" cy="195262"/>
            </a:xfrm>
            <a:custGeom>
              <a:avLst/>
              <a:gdLst>
                <a:gd name="T0" fmla="*/ 2147483647 w 106"/>
                <a:gd name="T1" fmla="*/ 2147483647 h 183"/>
                <a:gd name="T2" fmla="*/ 2147483647 w 106"/>
                <a:gd name="T3" fmla="*/ 2147483647 h 183"/>
                <a:gd name="T4" fmla="*/ 2147483647 w 106"/>
                <a:gd name="T5" fmla="*/ 2147483647 h 183"/>
                <a:gd name="T6" fmla="*/ 0 w 106"/>
                <a:gd name="T7" fmla="*/ 2147483647 h 183"/>
                <a:gd name="T8" fmla="*/ 2147483647 w 106"/>
                <a:gd name="T9" fmla="*/ 2147483647 h 183"/>
                <a:gd name="T10" fmla="*/ 2147483647 w 106"/>
                <a:gd name="T11" fmla="*/ 2147483647 h 183"/>
                <a:gd name="T12" fmla="*/ 2147483647 w 106"/>
                <a:gd name="T13" fmla="*/ 0 h 183"/>
                <a:gd name="T14" fmla="*/ 2147483647 w 106"/>
                <a:gd name="T15" fmla="*/ 0 h 183"/>
                <a:gd name="T16" fmla="*/ 2147483647 w 106"/>
                <a:gd name="T17" fmla="*/ 2147483647 h 183"/>
                <a:gd name="T18" fmla="*/ 2147483647 w 106"/>
                <a:gd name="T19" fmla="*/ 2147483647 h 183"/>
                <a:gd name="T20" fmla="*/ 2147483647 w 106"/>
                <a:gd name="T21" fmla="*/ 2147483647 h 183"/>
                <a:gd name="T22" fmla="*/ 2147483647 w 106"/>
                <a:gd name="T23" fmla="*/ 2147483647 h 183"/>
                <a:gd name="T24" fmla="*/ 2147483647 w 106"/>
                <a:gd name="T25" fmla="*/ 2147483647 h 183"/>
                <a:gd name="T26" fmla="*/ 2147483647 w 106"/>
                <a:gd name="T27" fmla="*/ 2147483647 h 183"/>
                <a:gd name="T28" fmla="*/ 2147483647 w 106"/>
                <a:gd name="T29" fmla="*/ 2147483647 h 183"/>
                <a:gd name="T30" fmla="*/ 2147483647 w 106"/>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6" h="183">
                  <a:moveTo>
                    <a:pt x="81" y="179"/>
                  </a:moveTo>
                  <a:cubicBezTo>
                    <a:pt x="9" y="183"/>
                    <a:pt x="1" y="178"/>
                    <a:pt x="10" y="131"/>
                  </a:cubicBezTo>
                  <a:cubicBezTo>
                    <a:pt x="20" y="73"/>
                    <a:pt x="20" y="73"/>
                    <a:pt x="20" y="73"/>
                  </a:cubicBezTo>
                  <a:cubicBezTo>
                    <a:pt x="0" y="73"/>
                    <a:pt x="0" y="73"/>
                    <a:pt x="0" y="73"/>
                  </a:cubicBezTo>
                  <a:cubicBezTo>
                    <a:pt x="6" y="42"/>
                    <a:pt x="6" y="42"/>
                    <a:pt x="6" y="42"/>
                  </a:cubicBezTo>
                  <a:cubicBezTo>
                    <a:pt x="26" y="42"/>
                    <a:pt x="26" y="42"/>
                    <a:pt x="26" y="42"/>
                  </a:cubicBezTo>
                  <a:cubicBezTo>
                    <a:pt x="34" y="0"/>
                    <a:pt x="34" y="0"/>
                    <a:pt x="34" y="0"/>
                  </a:cubicBezTo>
                  <a:cubicBezTo>
                    <a:pt x="87" y="0"/>
                    <a:pt x="87" y="0"/>
                    <a:pt x="87" y="0"/>
                  </a:cubicBezTo>
                  <a:cubicBezTo>
                    <a:pt x="80" y="42"/>
                    <a:pt x="80" y="42"/>
                    <a:pt x="80" y="42"/>
                  </a:cubicBezTo>
                  <a:cubicBezTo>
                    <a:pt x="106" y="42"/>
                    <a:pt x="106" y="42"/>
                    <a:pt x="106" y="42"/>
                  </a:cubicBezTo>
                  <a:cubicBezTo>
                    <a:pt x="100" y="73"/>
                    <a:pt x="100" y="73"/>
                    <a:pt x="100" y="73"/>
                  </a:cubicBezTo>
                  <a:cubicBezTo>
                    <a:pt x="74" y="73"/>
                    <a:pt x="74" y="73"/>
                    <a:pt x="74" y="73"/>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9" name="Freeform 47"/>
            <p:cNvSpPr>
              <a:spLocks/>
            </p:cNvSpPr>
            <p:nvPr userDrawn="1"/>
          </p:nvSpPr>
          <p:spPr bwMode="auto">
            <a:xfrm>
              <a:off x="6835775" y="6069013"/>
              <a:ext cx="203200" cy="212725"/>
            </a:xfrm>
            <a:custGeom>
              <a:avLst/>
              <a:gdLst>
                <a:gd name="T0" fmla="*/ 2147483647 w 189"/>
                <a:gd name="T1" fmla="*/ 2147483647 h 198"/>
                <a:gd name="T2" fmla="*/ 2147483647 w 189"/>
                <a:gd name="T3" fmla="*/ 2147483647 h 198"/>
                <a:gd name="T4" fmla="*/ 2147483647 w 189"/>
                <a:gd name="T5" fmla="*/ 2147483647 h 198"/>
                <a:gd name="T6" fmla="*/ 2147483647 w 189"/>
                <a:gd name="T7" fmla="*/ 2147483647 h 198"/>
                <a:gd name="T8" fmla="*/ 2147483647 w 189"/>
                <a:gd name="T9" fmla="*/ 2147483647 h 198"/>
                <a:gd name="T10" fmla="*/ 2147483647 w 189"/>
                <a:gd name="T11" fmla="*/ 2147483647 h 198"/>
                <a:gd name="T12" fmla="*/ 2147483647 w 189"/>
                <a:gd name="T13" fmla="*/ 2147483647 h 198"/>
                <a:gd name="T14" fmla="*/ 2147483647 w 189"/>
                <a:gd name="T15" fmla="*/ 2147483647 h 198"/>
                <a:gd name="T16" fmla="*/ 2147483647 w 189"/>
                <a:gd name="T17" fmla="*/ 2147483647 h 198"/>
                <a:gd name="T18" fmla="*/ 2147483647 w 189"/>
                <a:gd name="T19" fmla="*/ 2147483647 h 198"/>
                <a:gd name="T20" fmla="*/ 2147483647 w 189"/>
                <a:gd name="T21" fmla="*/ 2147483647 h 198"/>
                <a:gd name="T22" fmla="*/ 2147483647 w 189"/>
                <a:gd name="T23" fmla="*/ 2147483647 h 198"/>
                <a:gd name="T24" fmla="*/ 2147483647 w 189"/>
                <a:gd name="T25" fmla="*/ 0 h 198"/>
                <a:gd name="T26" fmla="*/ 2147483647 w 189"/>
                <a:gd name="T27" fmla="*/ 2147483647 h 198"/>
                <a:gd name="T28" fmla="*/ 2147483647 w 189"/>
                <a:gd name="T29" fmla="*/ 2147483647 h 19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89" h="198">
                  <a:moveTo>
                    <a:pt x="126" y="60"/>
                  </a:moveTo>
                  <a:cubicBezTo>
                    <a:pt x="126" y="53"/>
                    <a:pt x="123" y="49"/>
                    <a:pt x="119" y="47"/>
                  </a:cubicBezTo>
                  <a:cubicBezTo>
                    <a:pt x="115" y="44"/>
                    <a:pt x="110" y="43"/>
                    <a:pt x="104" y="43"/>
                  </a:cubicBezTo>
                  <a:cubicBezTo>
                    <a:pt x="90" y="43"/>
                    <a:pt x="83" y="47"/>
                    <a:pt x="82" y="54"/>
                  </a:cubicBezTo>
                  <a:cubicBezTo>
                    <a:pt x="77" y="82"/>
                    <a:pt x="189" y="65"/>
                    <a:pt x="176" y="133"/>
                  </a:cubicBezTo>
                  <a:cubicBezTo>
                    <a:pt x="169" y="177"/>
                    <a:pt x="129" y="198"/>
                    <a:pt x="77" y="198"/>
                  </a:cubicBezTo>
                  <a:cubicBezTo>
                    <a:pt x="27" y="198"/>
                    <a:pt x="0" y="169"/>
                    <a:pt x="4" y="135"/>
                  </a:cubicBezTo>
                  <a:cubicBezTo>
                    <a:pt x="64" y="135"/>
                    <a:pt x="64" y="135"/>
                    <a:pt x="64" y="135"/>
                  </a:cubicBezTo>
                  <a:cubicBezTo>
                    <a:pt x="64" y="142"/>
                    <a:pt x="67" y="147"/>
                    <a:pt x="71" y="150"/>
                  </a:cubicBezTo>
                  <a:cubicBezTo>
                    <a:pt x="76" y="153"/>
                    <a:pt x="82" y="155"/>
                    <a:pt x="88" y="155"/>
                  </a:cubicBezTo>
                  <a:cubicBezTo>
                    <a:pt x="103" y="155"/>
                    <a:pt x="114" y="150"/>
                    <a:pt x="116" y="141"/>
                  </a:cubicBezTo>
                  <a:cubicBezTo>
                    <a:pt x="121" y="112"/>
                    <a:pt x="9" y="132"/>
                    <a:pt x="22" y="60"/>
                  </a:cubicBezTo>
                  <a:cubicBezTo>
                    <a:pt x="29" y="20"/>
                    <a:pt x="67" y="0"/>
                    <a:pt x="114" y="0"/>
                  </a:cubicBezTo>
                  <a:cubicBezTo>
                    <a:pt x="166" y="0"/>
                    <a:pt x="186" y="27"/>
                    <a:pt x="184" y="60"/>
                  </a:cubicBezTo>
                  <a:lnTo>
                    <a:pt x="126" y="6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 name="Freeform 48"/>
            <p:cNvSpPr>
              <a:spLocks noEditPoints="1"/>
            </p:cNvSpPr>
            <p:nvPr userDrawn="1"/>
          </p:nvSpPr>
          <p:spPr bwMode="auto">
            <a:xfrm>
              <a:off x="7029450" y="6124575"/>
              <a:ext cx="184150" cy="155575"/>
            </a:xfrm>
            <a:custGeom>
              <a:avLst/>
              <a:gdLst>
                <a:gd name="T0" fmla="*/ 2147483647 w 172"/>
                <a:gd name="T1" fmla="*/ 2147483647 h 145"/>
                <a:gd name="T2" fmla="*/ 2147483647 w 172"/>
                <a:gd name="T3" fmla="*/ 2147483647 h 145"/>
                <a:gd name="T4" fmla="*/ 2147483647 w 172"/>
                <a:gd name="T5" fmla="*/ 2147483647 h 145"/>
                <a:gd name="T6" fmla="*/ 2147483647 w 172"/>
                <a:gd name="T7" fmla="*/ 2147483647 h 145"/>
                <a:gd name="T8" fmla="*/ 2147483647 w 172"/>
                <a:gd name="T9" fmla="*/ 2147483647 h 145"/>
                <a:gd name="T10" fmla="*/ 2147483647 w 172"/>
                <a:gd name="T11" fmla="*/ 2147483647 h 145"/>
                <a:gd name="T12" fmla="*/ 2147483647 w 172"/>
                <a:gd name="T13" fmla="*/ 2147483647 h 145"/>
                <a:gd name="T14" fmla="*/ 2147483647 w 172"/>
                <a:gd name="T15" fmla="*/ 2147483647 h 145"/>
                <a:gd name="T16" fmla="*/ 2147483647 w 172"/>
                <a:gd name="T17" fmla="*/ 0 h 145"/>
                <a:gd name="T18" fmla="*/ 2147483647 w 172"/>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72" h="145">
                  <a:moveTo>
                    <a:pt x="93" y="37"/>
                  </a:moveTo>
                  <a:cubicBezTo>
                    <a:pt x="108" y="36"/>
                    <a:pt x="114" y="51"/>
                    <a:pt x="110" y="71"/>
                  </a:cubicBezTo>
                  <a:cubicBezTo>
                    <a:pt x="106" y="97"/>
                    <a:pt x="95" y="108"/>
                    <a:pt x="80" y="108"/>
                  </a:cubicBezTo>
                  <a:cubicBezTo>
                    <a:pt x="66" y="108"/>
                    <a:pt x="59" y="97"/>
                    <a:pt x="63" y="71"/>
                  </a:cubicBezTo>
                  <a:cubicBezTo>
                    <a:pt x="66" y="56"/>
                    <a:pt x="75" y="37"/>
                    <a:pt x="93" y="37"/>
                  </a:cubicBezTo>
                  <a:close/>
                  <a:moveTo>
                    <a:pt x="8" y="74"/>
                  </a:moveTo>
                  <a:cubicBezTo>
                    <a:pt x="0" y="121"/>
                    <a:pt x="30" y="145"/>
                    <a:pt x="74" y="145"/>
                  </a:cubicBezTo>
                  <a:cubicBezTo>
                    <a:pt x="118" y="145"/>
                    <a:pt x="156" y="121"/>
                    <a:pt x="165" y="71"/>
                  </a:cubicBezTo>
                  <a:cubicBezTo>
                    <a:pt x="172" y="29"/>
                    <a:pt x="147" y="0"/>
                    <a:pt x="99" y="0"/>
                  </a:cubicBezTo>
                  <a:cubicBezTo>
                    <a:pt x="53" y="0"/>
                    <a:pt x="17" y="27"/>
                    <a:pt x="8" y="74"/>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1" name="Freeform 49"/>
            <p:cNvSpPr>
              <a:spLocks/>
            </p:cNvSpPr>
            <p:nvPr userDrawn="1"/>
          </p:nvSpPr>
          <p:spPr bwMode="auto">
            <a:xfrm>
              <a:off x="7207250" y="6124575"/>
              <a:ext cx="179387" cy="155575"/>
            </a:xfrm>
            <a:custGeom>
              <a:avLst/>
              <a:gdLst>
                <a:gd name="T0" fmla="*/ 2147483647 w 168"/>
                <a:gd name="T1" fmla="*/ 2147483647 h 145"/>
                <a:gd name="T2" fmla="*/ 2147483647 w 168"/>
                <a:gd name="T3" fmla="*/ 2147483647 h 145"/>
                <a:gd name="T4" fmla="*/ 2147483647 w 168"/>
                <a:gd name="T5" fmla="*/ 2147483647 h 145"/>
                <a:gd name="T6" fmla="*/ 2147483647 w 168"/>
                <a:gd name="T7" fmla="*/ 2147483647 h 145"/>
                <a:gd name="T8" fmla="*/ 2147483647 w 168"/>
                <a:gd name="T9" fmla="*/ 2147483647 h 145"/>
                <a:gd name="T10" fmla="*/ 2147483647 w 168"/>
                <a:gd name="T11" fmla="*/ 2147483647 h 145"/>
                <a:gd name="T12" fmla="*/ 2147483647 w 168"/>
                <a:gd name="T13" fmla="*/ 2147483647 h 145"/>
                <a:gd name="T14" fmla="*/ 2147483647 w 168"/>
                <a:gd name="T15" fmla="*/ 2147483647 h 145"/>
                <a:gd name="T16" fmla="*/ 2147483647 w 168"/>
                <a:gd name="T17" fmla="*/ 2147483647 h 145"/>
                <a:gd name="T18" fmla="*/ 2147483647 w 168"/>
                <a:gd name="T19" fmla="*/ 0 h 145"/>
                <a:gd name="T20" fmla="*/ 2147483647 w 168"/>
                <a:gd name="T21" fmla="*/ 2147483647 h 145"/>
                <a:gd name="T22" fmla="*/ 2147483647 w 168"/>
                <a:gd name="T23" fmla="*/ 2147483647 h 14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68" h="145">
                  <a:moveTo>
                    <a:pt x="110" y="57"/>
                  </a:moveTo>
                  <a:cubicBezTo>
                    <a:pt x="111" y="51"/>
                    <a:pt x="109" y="46"/>
                    <a:pt x="106" y="43"/>
                  </a:cubicBezTo>
                  <a:cubicBezTo>
                    <a:pt x="104" y="39"/>
                    <a:pt x="99" y="37"/>
                    <a:pt x="93" y="37"/>
                  </a:cubicBezTo>
                  <a:cubicBezTo>
                    <a:pt x="73" y="37"/>
                    <a:pt x="66" y="58"/>
                    <a:pt x="63" y="74"/>
                  </a:cubicBezTo>
                  <a:cubicBezTo>
                    <a:pt x="59" y="95"/>
                    <a:pt x="65" y="108"/>
                    <a:pt x="81" y="108"/>
                  </a:cubicBezTo>
                  <a:cubicBezTo>
                    <a:pt x="95" y="108"/>
                    <a:pt x="102" y="98"/>
                    <a:pt x="106" y="88"/>
                  </a:cubicBezTo>
                  <a:cubicBezTo>
                    <a:pt x="160" y="88"/>
                    <a:pt x="160" y="88"/>
                    <a:pt x="160" y="88"/>
                  </a:cubicBezTo>
                  <a:cubicBezTo>
                    <a:pt x="148" y="129"/>
                    <a:pt x="112" y="145"/>
                    <a:pt x="74" y="145"/>
                  </a:cubicBezTo>
                  <a:cubicBezTo>
                    <a:pt x="30" y="145"/>
                    <a:pt x="0" y="120"/>
                    <a:pt x="9" y="74"/>
                  </a:cubicBezTo>
                  <a:cubicBezTo>
                    <a:pt x="17" y="27"/>
                    <a:pt x="55" y="0"/>
                    <a:pt x="100" y="0"/>
                  </a:cubicBezTo>
                  <a:cubicBezTo>
                    <a:pt x="136" y="0"/>
                    <a:pt x="168" y="16"/>
                    <a:pt x="165" y="57"/>
                  </a:cubicBezTo>
                  <a:lnTo>
                    <a:pt x="110" y="5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Freeform 50"/>
            <p:cNvSpPr>
              <a:spLocks noEditPoints="1"/>
            </p:cNvSpPr>
            <p:nvPr userDrawn="1"/>
          </p:nvSpPr>
          <p:spPr bwMode="auto">
            <a:xfrm>
              <a:off x="7380288" y="6069013"/>
              <a:ext cx="95250" cy="207962"/>
            </a:xfrm>
            <a:custGeom>
              <a:avLst/>
              <a:gdLst>
                <a:gd name="T0" fmla="*/ 0 w 60"/>
                <a:gd name="T1" fmla="*/ 2147483647 h 131"/>
                <a:gd name="T2" fmla="*/ 2147483647 w 60"/>
                <a:gd name="T3" fmla="*/ 2147483647 h 131"/>
                <a:gd name="T4" fmla="*/ 2147483647 w 60"/>
                <a:gd name="T5" fmla="*/ 2147483647 h 131"/>
                <a:gd name="T6" fmla="*/ 2147483647 w 60"/>
                <a:gd name="T7" fmla="*/ 2147483647 h 131"/>
                <a:gd name="T8" fmla="*/ 0 w 60"/>
                <a:gd name="T9" fmla="*/ 2147483647 h 131"/>
                <a:gd name="T10" fmla="*/ 2147483647 w 60"/>
                <a:gd name="T11" fmla="*/ 0 h 131"/>
                <a:gd name="T12" fmla="*/ 2147483647 w 60"/>
                <a:gd name="T13" fmla="*/ 0 h 131"/>
                <a:gd name="T14" fmla="*/ 2147483647 w 60"/>
                <a:gd name="T15" fmla="*/ 2147483647 h 131"/>
                <a:gd name="T16" fmla="*/ 2147483647 w 60"/>
                <a:gd name="T17" fmla="*/ 2147483647 h 131"/>
                <a:gd name="T18" fmla="*/ 2147483647 w 60"/>
                <a:gd name="T19" fmla="*/ 0 h 13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60" h="131">
                  <a:moveTo>
                    <a:pt x="0" y="131"/>
                  </a:moveTo>
                  <a:lnTo>
                    <a:pt x="16" y="38"/>
                  </a:lnTo>
                  <a:lnTo>
                    <a:pt x="53" y="38"/>
                  </a:lnTo>
                  <a:lnTo>
                    <a:pt x="37" y="131"/>
                  </a:lnTo>
                  <a:lnTo>
                    <a:pt x="0" y="131"/>
                  </a:lnTo>
                  <a:close/>
                  <a:moveTo>
                    <a:pt x="23" y="0"/>
                  </a:moveTo>
                  <a:lnTo>
                    <a:pt x="60" y="0"/>
                  </a:lnTo>
                  <a:lnTo>
                    <a:pt x="55" y="27"/>
                  </a:lnTo>
                  <a:lnTo>
                    <a:pt x="18" y="27"/>
                  </a:lnTo>
                  <a:lnTo>
                    <a:pt x="23" y="0"/>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3" name="Freeform 51"/>
            <p:cNvSpPr>
              <a:spLocks/>
            </p:cNvSpPr>
            <p:nvPr userDrawn="1"/>
          </p:nvSpPr>
          <p:spPr bwMode="auto">
            <a:xfrm>
              <a:off x="8234363" y="5967413"/>
              <a:ext cx="49212" cy="144462"/>
            </a:xfrm>
            <a:custGeom>
              <a:avLst/>
              <a:gdLst>
                <a:gd name="T0" fmla="*/ 2147483647 w 46"/>
                <a:gd name="T1" fmla="*/ 2147483647 h 135"/>
                <a:gd name="T2" fmla="*/ 0 w 46"/>
                <a:gd name="T3" fmla="*/ 2147483647 h 135"/>
                <a:gd name="T4" fmla="*/ 2147483647 w 46"/>
                <a:gd name="T5" fmla="*/ 2147483647 h 135"/>
                <a:gd name="T6" fmla="*/ 2147483647 w 46"/>
                <a:gd name="T7" fmla="*/ 2147483647 h 135"/>
                <a:gd name="T8" fmla="*/ 2147483647 w 46"/>
                <a:gd name="T9" fmla="*/ 2147483647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 y="19"/>
                  </a:moveTo>
                  <a:cubicBezTo>
                    <a:pt x="2" y="48"/>
                    <a:pt x="0" y="61"/>
                    <a:pt x="0" y="91"/>
                  </a:cubicBezTo>
                  <a:cubicBezTo>
                    <a:pt x="0" y="101"/>
                    <a:pt x="1" y="104"/>
                    <a:pt x="1" y="115"/>
                  </a:cubicBezTo>
                  <a:cubicBezTo>
                    <a:pt x="1" y="115"/>
                    <a:pt x="1" y="115"/>
                    <a:pt x="1" y="115"/>
                  </a:cubicBezTo>
                  <a:cubicBezTo>
                    <a:pt x="1" y="126"/>
                    <a:pt x="11" y="135"/>
                    <a:pt x="22" y="134"/>
                  </a:cubicBezTo>
                  <a:cubicBezTo>
                    <a:pt x="33" y="134"/>
                    <a:pt x="42" y="125"/>
                    <a:pt x="42" y="113"/>
                  </a:cubicBezTo>
                  <a:cubicBezTo>
                    <a:pt x="42" y="113"/>
                    <a:pt x="42" y="113"/>
                    <a:pt x="42" y="113"/>
                  </a:cubicBezTo>
                  <a:cubicBezTo>
                    <a:pt x="41" y="103"/>
                    <a:pt x="41" y="101"/>
                    <a:pt x="41" y="91"/>
                  </a:cubicBezTo>
                  <a:cubicBezTo>
                    <a:pt x="41" y="62"/>
                    <a:pt x="42" y="50"/>
                    <a:pt x="45" y="23"/>
                  </a:cubicBezTo>
                  <a:cubicBezTo>
                    <a:pt x="45" y="23"/>
                    <a:pt x="45" y="23"/>
                    <a:pt x="45" y="23"/>
                  </a:cubicBezTo>
                  <a:cubicBezTo>
                    <a:pt x="46" y="12"/>
                    <a:pt x="38" y="2"/>
                    <a:pt x="26" y="1"/>
                  </a:cubicBezTo>
                  <a:cubicBezTo>
                    <a:pt x="15" y="0"/>
                    <a:pt x="5" y="8"/>
                    <a:pt x="4"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4" name="Freeform 52"/>
            <p:cNvSpPr>
              <a:spLocks/>
            </p:cNvSpPr>
            <p:nvPr userDrawn="1"/>
          </p:nvSpPr>
          <p:spPr bwMode="auto">
            <a:xfrm>
              <a:off x="8170863" y="5967413"/>
              <a:ext cx="49212" cy="144462"/>
            </a:xfrm>
            <a:custGeom>
              <a:avLst/>
              <a:gdLst>
                <a:gd name="T0" fmla="*/ 2147483647 w 47"/>
                <a:gd name="T1" fmla="*/ 2147483647 h 135"/>
                <a:gd name="T2" fmla="*/ 0 w 47"/>
                <a:gd name="T3" fmla="*/ 2147483647 h 135"/>
                <a:gd name="T4" fmla="*/ 0 w 47"/>
                <a:gd name="T5" fmla="*/ 2147483647 h 135"/>
                <a:gd name="T6" fmla="*/ 0 w 47"/>
                <a:gd name="T7" fmla="*/ 2147483647 h 135"/>
                <a:gd name="T8" fmla="*/ 2147483647 w 47"/>
                <a:gd name="T9" fmla="*/ 2147483647 h 135"/>
                <a:gd name="T10" fmla="*/ 2147483647 w 47"/>
                <a:gd name="T11" fmla="*/ 2147483647 h 135"/>
                <a:gd name="T12" fmla="*/ 2147483647 w 47"/>
                <a:gd name="T13" fmla="*/ 2147483647 h 135"/>
                <a:gd name="T14" fmla="*/ 2147483647 w 47"/>
                <a:gd name="T15" fmla="*/ 2147483647 h 135"/>
                <a:gd name="T16" fmla="*/ 2147483647 w 47"/>
                <a:gd name="T17" fmla="*/ 2147483647 h 135"/>
                <a:gd name="T18" fmla="*/ 2147483647 w 47"/>
                <a:gd name="T19" fmla="*/ 2147483647 h 135"/>
                <a:gd name="T20" fmla="*/ 2147483647 w 47"/>
                <a:gd name="T21" fmla="*/ 2147483647 h 135"/>
                <a:gd name="T22" fmla="*/ 2147483647 w 47"/>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7" h="135">
                  <a:moveTo>
                    <a:pt x="5" y="19"/>
                  </a:moveTo>
                  <a:cubicBezTo>
                    <a:pt x="2" y="47"/>
                    <a:pt x="0" y="61"/>
                    <a:pt x="0" y="91"/>
                  </a:cubicBezTo>
                  <a:cubicBezTo>
                    <a:pt x="0" y="101"/>
                    <a:pt x="0" y="104"/>
                    <a:pt x="0" y="115"/>
                  </a:cubicBezTo>
                  <a:cubicBezTo>
                    <a:pt x="0" y="115"/>
                    <a:pt x="0" y="115"/>
                    <a:pt x="0" y="115"/>
                  </a:cubicBezTo>
                  <a:cubicBezTo>
                    <a:pt x="1" y="126"/>
                    <a:pt x="11" y="135"/>
                    <a:pt x="22" y="134"/>
                  </a:cubicBezTo>
                  <a:cubicBezTo>
                    <a:pt x="33" y="134"/>
                    <a:pt x="42" y="124"/>
                    <a:pt x="41" y="113"/>
                  </a:cubicBezTo>
                  <a:cubicBezTo>
                    <a:pt x="41" y="113"/>
                    <a:pt x="41" y="113"/>
                    <a:pt x="41" y="113"/>
                  </a:cubicBezTo>
                  <a:cubicBezTo>
                    <a:pt x="41" y="103"/>
                    <a:pt x="40" y="101"/>
                    <a:pt x="40" y="91"/>
                  </a:cubicBezTo>
                  <a:cubicBezTo>
                    <a:pt x="40" y="63"/>
                    <a:pt x="42" y="51"/>
                    <a:pt x="46" y="24"/>
                  </a:cubicBezTo>
                  <a:cubicBezTo>
                    <a:pt x="46" y="24"/>
                    <a:pt x="46" y="24"/>
                    <a:pt x="46" y="24"/>
                  </a:cubicBezTo>
                  <a:cubicBezTo>
                    <a:pt x="47" y="13"/>
                    <a:pt x="40" y="3"/>
                    <a:pt x="28" y="1"/>
                  </a:cubicBezTo>
                  <a:cubicBezTo>
                    <a:pt x="17" y="0"/>
                    <a:pt x="7" y="7"/>
                    <a:pt x="5" y="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5" name="Freeform 53"/>
            <p:cNvSpPr>
              <a:spLocks/>
            </p:cNvSpPr>
            <p:nvPr userDrawn="1"/>
          </p:nvSpPr>
          <p:spPr bwMode="auto">
            <a:xfrm>
              <a:off x="8188325" y="6188075"/>
              <a:ext cx="95250" cy="155575"/>
            </a:xfrm>
            <a:custGeom>
              <a:avLst/>
              <a:gdLst>
                <a:gd name="T0" fmla="*/ 2147483647 w 89"/>
                <a:gd name="T1" fmla="*/ 2147483647 h 145"/>
                <a:gd name="T2" fmla="*/ 2147483647 w 89"/>
                <a:gd name="T3" fmla="*/ 2147483647 h 145"/>
                <a:gd name="T4" fmla="*/ 2147483647 w 89"/>
                <a:gd name="T5" fmla="*/ 2147483647 h 145"/>
                <a:gd name="T6" fmla="*/ 2147483647 w 89"/>
                <a:gd name="T7" fmla="*/ 2147483647 h 145"/>
                <a:gd name="T8" fmla="*/ 2147483647 w 89"/>
                <a:gd name="T9" fmla="*/ 2147483647 h 145"/>
                <a:gd name="T10" fmla="*/ 2147483647 w 89"/>
                <a:gd name="T11" fmla="*/ 2147483647 h 145"/>
                <a:gd name="T12" fmla="*/ 2147483647 w 89"/>
                <a:gd name="T13" fmla="*/ 2147483647 h 145"/>
                <a:gd name="T14" fmla="*/ 2147483647 w 89"/>
                <a:gd name="T15" fmla="*/ 2147483647 h 145"/>
                <a:gd name="T16" fmla="*/ 2147483647 w 89"/>
                <a:gd name="T17" fmla="*/ 2147483647 h 145"/>
                <a:gd name="T18" fmla="*/ 2147483647 w 89"/>
                <a:gd name="T19" fmla="*/ 2147483647 h 14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5">
                  <a:moveTo>
                    <a:pt x="3" y="28"/>
                  </a:moveTo>
                  <a:cubicBezTo>
                    <a:pt x="13" y="71"/>
                    <a:pt x="29" y="102"/>
                    <a:pt x="48" y="133"/>
                  </a:cubicBezTo>
                  <a:cubicBezTo>
                    <a:pt x="48" y="133"/>
                    <a:pt x="48" y="133"/>
                    <a:pt x="48" y="133"/>
                  </a:cubicBezTo>
                  <a:cubicBezTo>
                    <a:pt x="54" y="143"/>
                    <a:pt x="67" y="145"/>
                    <a:pt x="76" y="140"/>
                  </a:cubicBezTo>
                  <a:cubicBezTo>
                    <a:pt x="86" y="134"/>
                    <a:pt x="89" y="121"/>
                    <a:pt x="83" y="112"/>
                  </a:cubicBezTo>
                  <a:cubicBezTo>
                    <a:pt x="83" y="112"/>
                    <a:pt x="83" y="112"/>
                    <a:pt x="83" y="112"/>
                  </a:cubicBezTo>
                  <a:cubicBezTo>
                    <a:pt x="66" y="84"/>
                    <a:pt x="52" y="57"/>
                    <a:pt x="42" y="18"/>
                  </a:cubicBezTo>
                  <a:cubicBezTo>
                    <a:pt x="42" y="18"/>
                    <a:pt x="42" y="18"/>
                    <a:pt x="42" y="18"/>
                  </a:cubicBezTo>
                  <a:cubicBezTo>
                    <a:pt x="39" y="7"/>
                    <a:pt x="28" y="0"/>
                    <a:pt x="17" y="3"/>
                  </a:cubicBezTo>
                  <a:cubicBezTo>
                    <a:pt x="6" y="6"/>
                    <a:pt x="0" y="17"/>
                    <a:pt x="3" y="28"/>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6" name="Freeform 54"/>
            <p:cNvSpPr>
              <a:spLocks/>
            </p:cNvSpPr>
            <p:nvPr userDrawn="1"/>
          </p:nvSpPr>
          <p:spPr bwMode="auto">
            <a:xfrm>
              <a:off x="8304213"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7" name="Freeform 55"/>
            <p:cNvSpPr>
              <a:spLocks/>
            </p:cNvSpPr>
            <p:nvPr userDrawn="1"/>
          </p:nvSpPr>
          <p:spPr bwMode="auto">
            <a:xfrm>
              <a:off x="8015288" y="6129338"/>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8" name="Freeform 56"/>
            <p:cNvSpPr>
              <a:spLocks/>
            </p:cNvSpPr>
            <p:nvPr userDrawn="1"/>
          </p:nvSpPr>
          <p:spPr bwMode="auto">
            <a:xfrm>
              <a:off x="8543925" y="5967413"/>
              <a:ext cx="146050" cy="44450"/>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0"/>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0"/>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9" name="Freeform 58"/>
            <p:cNvSpPr>
              <a:spLocks/>
            </p:cNvSpPr>
            <p:nvPr userDrawn="1"/>
          </p:nvSpPr>
          <p:spPr bwMode="auto">
            <a:xfrm>
              <a:off x="8304213" y="5967413"/>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0" name="Freeform 59"/>
            <p:cNvSpPr>
              <a:spLocks/>
            </p:cNvSpPr>
            <p:nvPr userDrawn="1"/>
          </p:nvSpPr>
          <p:spPr bwMode="auto">
            <a:xfrm>
              <a:off x="8242300" y="6129338"/>
              <a:ext cx="158750" cy="44450"/>
            </a:xfrm>
            <a:custGeom>
              <a:avLst/>
              <a:gdLst>
                <a:gd name="T0" fmla="*/ 2147483647 w 149"/>
                <a:gd name="T1" fmla="*/ 0 h 41"/>
                <a:gd name="T2" fmla="*/ 2147483647 w 149"/>
                <a:gd name="T3" fmla="*/ 0 h 41"/>
                <a:gd name="T4" fmla="*/ 2147483647 w 149"/>
                <a:gd name="T5" fmla="*/ 0 h 41"/>
                <a:gd name="T6" fmla="*/ 0 w 149"/>
                <a:gd name="T7" fmla="*/ 2147483647 h 41"/>
                <a:gd name="T8" fmla="*/ 2147483647 w 149"/>
                <a:gd name="T9" fmla="*/ 2147483647 h 41"/>
                <a:gd name="T10" fmla="*/ 2147483647 w 149"/>
                <a:gd name="T11" fmla="*/ 2147483647 h 41"/>
                <a:gd name="T12" fmla="*/ 2147483647 w 149"/>
                <a:gd name="T13" fmla="*/ 2147483647 h 41"/>
                <a:gd name="T14" fmla="*/ 2147483647 w 149"/>
                <a:gd name="T15" fmla="*/ 2147483647 h 41"/>
                <a:gd name="T16" fmla="*/ 2147483647 w 149"/>
                <a:gd name="T17" fmla="*/ 2147483647 h 41"/>
                <a:gd name="T18" fmla="*/ 2147483647 w 149"/>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49" h="41">
                  <a:moveTo>
                    <a:pt x="128"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28" y="41"/>
                    <a:pt x="128" y="41"/>
                    <a:pt x="128" y="41"/>
                  </a:cubicBezTo>
                  <a:cubicBezTo>
                    <a:pt x="128" y="41"/>
                    <a:pt x="128" y="41"/>
                    <a:pt x="128" y="41"/>
                  </a:cubicBezTo>
                  <a:cubicBezTo>
                    <a:pt x="140" y="41"/>
                    <a:pt x="149" y="32"/>
                    <a:pt x="149" y="20"/>
                  </a:cubicBezTo>
                  <a:cubicBezTo>
                    <a:pt x="149" y="9"/>
                    <a:pt x="140" y="0"/>
                    <a:pt x="128"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1" name="Freeform 60"/>
            <p:cNvSpPr>
              <a:spLocks/>
            </p:cNvSpPr>
            <p:nvPr userDrawn="1"/>
          </p:nvSpPr>
          <p:spPr bwMode="auto">
            <a:xfrm>
              <a:off x="8256588"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2" name="Freeform 61"/>
            <p:cNvSpPr>
              <a:spLocks/>
            </p:cNvSpPr>
            <p:nvPr userDrawn="1"/>
          </p:nvSpPr>
          <p:spPr bwMode="auto">
            <a:xfrm>
              <a:off x="8256588" y="5740400"/>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51" y="10"/>
                  </a:moveTo>
                  <a:cubicBezTo>
                    <a:pt x="30" y="33"/>
                    <a:pt x="16" y="61"/>
                    <a:pt x="3" y="112"/>
                  </a:cubicBezTo>
                  <a:cubicBezTo>
                    <a:pt x="3" y="112"/>
                    <a:pt x="3" y="112"/>
                    <a:pt x="3" y="112"/>
                  </a:cubicBezTo>
                  <a:cubicBezTo>
                    <a:pt x="0" y="123"/>
                    <a:pt x="7" y="134"/>
                    <a:pt x="18" y="136"/>
                  </a:cubicBezTo>
                  <a:cubicBezTo>
                    <a:pt x="28" y="139"/>
                    <a:pt x="40" y="133"/>
                    <a:pt x="42" y="122"/>
                  </a:cubicBezTo>
                  <a:cubicBezTo>
                    <a:pt x="42" y="122"/>
                    <a:pt x="42" y="122"/>
                    <a:pt x="42" y="122"/>
                  </a:cubicBezTo>
                  <a:cubicBezTo>
                    <a:pt x="54" y="78"/>
                    <a:pt x="65" y="55"/>
                    <a:pt x="81" y="37"/>
                  </a:cubicBezTo>
                  <a:cubicBezTo>
                    <a:pt x="81" y="37"/>
                    <a:pt x="81" y="37"/>
                    <a:pt x="81" y="37"/>
                  </a:cubicBezTo>
                  <a:cubicBezTo>
                    <a:pt x="89" y="28"/>
                    <a:pt x="88" y="15"/>
                    <a:pt x="79" y="8"/>
                  </a:cubicBezTo>
                  <a:cubicBezTo>
                    <a:pt x="71" y="0"/>
                    <a:pt x="58" y="1"/>
                    <a:pt x="51" y="1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3" name="Freeform 62"/>
            <p:cNvSpPr>
              <a:spLocks/>
            </p:cNvSpPr>
            <p:nvPr userDrawn="1"/>
          </p:nvSpPr>
          <p:spPr bwMode="auto">
            <a:xfrm>
              <a:off x="8348663" y="6249988"/>
              <a:ext cx="95250" cy="149225"/>
            </a:xfrm>
            <a:custGeom>
              <a:avLst/>
              <a:gdLst>
                <a:gd name="T0" fmla="*/ 2147483647 w 89"/>
                <a:gd name="T1" fmla="*/ 2147483647 h 139"/>
                <a:gd name="T2" fmla="*/ 2147483647 w 89"/>
                <a:gd name="T3" fmla="*/ 2147483647 h 139"/>
                <a:gd name="T4" fmla="*/ 2147483647 w 89"/>
                <a:gd name="T5" fmla="*/ 2147483647 h 139"/>
                <a:gd name="T6" fmla="*/ 2147483647 w 89"/>
                <a:gd name="T7" fmla="*/ 2147483647 h 139"/>
                <a:gd name="T8" fmla="*/ 2147483647 w 89"/>
                <a:gd name="T9" fmla="*/ 2147483647 h 139"/>
                <a:gd name="T10" fmla="*/ 2147483647 w 89"/>
                <a:gd name="T11" fmla="*/ 2147483647 h 139"/>
                <a:gd name="T12" fmla="*/ 2147483647 w 89"/>
                <a:gd name="T13" fmla="*/ 2147483647 h 139"/>
                <a:gd name="T14" fmla="*/ 2147483647 w 89"/>
                <a:gd name="T15" fmla="*/ 2147483647 h 139"/>
                <a:gd name="T16" fmla="*/ 2147483647 w 89"/>
                <a:gd name="T17" fmla="*/ 2147483647 h 139"/>
                <a:gd name="T18" fmla="*/ 2147483647 w 89"/>
                <a:gd name="T19" fmla="*/ 2147483647 h 13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39">
                  <a:moveTo>
                    <a:pt x="38" y="130"/>
                  </a:moveTo>
                  <a:cubicBezTo>
                    <a:pt x="59" y="106"/>
                    <a:pt x="73" y="79"/>
                    <a:pt x="86" y="28"/>
                  </a:cubicBezTo>
                  <a:cubicBezTo>
                    <a:pt x="86" y="28"/>
                    <a:pt x="86" y="28"/>
                    <a:pt x="86" y="28"/>
                  </a:cubicBezTo>
                  <a:cubicBezTo>
                    <a:pt x="89" y="17"/>
                    <a:pt x="82" y="6"/>
                    <a:pt x="71" y="3"/>
                  </a:cubicBezTo>
                  <a:cubicBezTo>
                    <a:pt x="61" y="0"/>
                    <a:pt x="49" y="7"/>
                    <a:pt x="47" y="18"/>
                  </a:cubicBezTo>
                  <a:cubicBezTo>
                    <a:pt x="47" y="18"/>
                    <a:pt x="47" y="18"/>
                    <a:pt x="47" y="18"/>
                  </a:cubicBezTo>
                  <a:cubicBezTo>
                    <a:pt x="35" y="62"/>
                    <a:pt x="24" y="85"/>
                    <a:pt x="8" y="103"/>
                  </a:cubicBezTo>
                  <a:cubicBezTo>
                    <a:pt x="8" y="103"/>
                    <a:pt x="8" y="103"/>
                    <a:pt x="8" y="103"/>
                  </a:cubicBezTo>
                  <a:cubicBezTo>
                    <a:pt x="0" y="111"/>
                    <a:pt x="1" y="124"/>
                    <a:pt x="10" y="132"/>
                  </a:cubicBezTo>
                  <a:cubicBezTo>
                    <a:pt x="18" y="139"/>
                    <a:pt x="31" y="138"/>
                    <a:pt x="38" y="13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4" name="Freeform 63"/>
            <p:cNvSpPr>
              <a:spLocks/>
            </p:cNvSpPr>
            <p:nvPr userDrawn="1"/>
          </p:nvSpPr>
          <p:spPr bwMode="auto">
            <a:xfrm>
              <a:off x="8421688" y="6029325"/>
              <a:ext cx="49212" cy="144462"/>
            </a:xfrm>
            <a:custGeom>
              <a:avLst/>
              <a:gdLst>
                <a:gd name="T0" fmla="*/ 2147483647 w 46"/>
                <a:gd name="T1" fmla="*/ 2147483647 h 135"/>
                <a:gd name="T2" fmla="*/ 2147483647 w 46"/>
                <a:gd name="T3" fmla="*/ 2147483647 h 135"/>
                <a:gd name="T4" fmla="*/ 2147483647 w 46"/>
                <a:gd name="T5" fmla="*/ 2147483647 h 135"/>
                <a:gd name="T6" fmla="*/ 2147483647 w 46"/>
                <a:gd name="T7" fmla="*/ 2147483647 h 135"/>
                <a:gd name="T8" fmla="*/ 2147483647 w 46"/>
                <a:gd name="T9" fmla="*/ 0 h 135"/>
                <a:gd name="T10" fmla="*/ 2147483647 w 46"/>
                <a:gd name="T11" fmla="*/ 2147483647 h 135"/>
                <a:gd name="T12" fmla="*/ 2147483647 w 46"/>
                <a:gd name="T13" fmla="*/ 2147483647 h 135"/>
                <a:gd name="T14" fmla="*/ 2147483647 w 46"/>
                <a:gd name="T15" fmla="*/ 2147483647 h 135"/>
                <a:gd name="T16" fmla="*/ 2147483647 w 46"/>
                <a:gd name="T17" fmla="*/ 2147483647 h 135"/>
                <a:gd name="T18" fmla="*/ 2147483647 w 46"/>
                <a:gd name="T19" fmla="*/ 2147483647 h 135"/>
                <a:gd name="T20" fmla="*/ 2147483647 w 46"/>
                <a:gd name="T21" fmla="*/ 2147483647 h 135"/>
                <a:gd name="T22" fmla="*/ 2147483647 w 46"/>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6" h="135">
                  <a:moveTo>
                    <a:pt x="42" y="115"/>
                  </a:moveTo>
                  <a:cubicBezTo>
                    <a:pt x="44" y="87"/>
                    <a:pt x="46" y="73"/>
                    <a:pt x="46" y="44"/>
                  </a:cubicBezTo>
                  <a:cubicBezTo>
                    <a:pt x="46" y="33"/>
                    <a:pt x="46" y="30"/>
                    <a:pt x="45" y="20"/>
                  </a:cubicBezTo>
                  <a:cubicBezTo>
                    <a:pt x="45" y="20"/>
                    <a:pt x="45" y="20"/>
                    <a:pt x="45" y="20"/>
                  </a:cubicBezTo>
                  <a:cubicBezTo>
                    <a:pt x="45" y="9"/>
                    <a:pt x="35" y="0"/>
                    <a:pt x="24" y="0"/>
                  </a:cubicBezTo>
                  <a:cubicBezTo>
                    <a:pt x="13" y="1"/>
                    <a:pt x="4" y="10"/>
                    <a:pt x="5" y="21"/>
                  </a:cubicBezTo>
                  <a:cubicBezTo>
                    <a:pt x="5" y="21"/>
                    <a:pt x="5" y="21"/>
                    <a:pt x="5" y="21"/>
                  </a:cubicBezTo>
                  <a:cubicBezTo>
                    <a:pt x="5" y="31"/>
                    <a:pt x="5" y="34"/>
                    <a:pt x="5" y="44"/>
                  </a:cubicBezTo>
                  <a:cubicBezTo>
                    <a:pt x="5" y="72"/>
                    <a:pt x="4" y="85"/>
                    <a:pt x="1" y="112"/>
                  </a:cubicBezTo>
                  <a:cubicBezTo>
                    <a:pt x="1" y="112"/>
                    <a:pt x="1" y="112"/>
                    <a:pt x="1" y="112"/>
                  </a:cubicBezTo>
                  <a:cubicBezTo>
                    <a:pt x="0" y="123"/>
                    <a:pt x="9" y="133"/>
                    <a:pt x="20" y="134"/>
                  </a:cubicBezTo>
                  <a:cubicBezTo>
                    <a:pt x="31" y="135"/>
                    <a:pt x="41" y="126"/>
                    <a:pt x="42" y="115"/>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5" name="Freeform 64"/>
            <p:cNvSpPr>
              <a:spLocks/>
            </p:cNvSpPr>
            <p:nvPr userDrawn="1"/>
          </p:nvSpPr>
          <p:spPr bwMode="auto">
            <a:xfrm>
              <a:off x="8483600" y="6029325"/>
              <a:ext cx="52387" cy="144462"/>
            </a:xfrm>
            <a:custGeom>
              <a:avLst/>
              <a:gdLst>
                <a:gd name="T0" fmla="*/ 2147483647 w 48"/>
                <a:gd name="T1" fmla="*/ 2147483647 h 135"/>
                <a:gd name="T2" fmla="*/ 2147483647 w 48"/>
                <a:gd name="T3" fmla="*/ 2147483647 h 135"/>
                <a:gd name="T4" fmla="*/ 2147483647 w 48"/>
                <a:gd name="T5" fmla="*/ 2147483647 h 135"/>
                <a:gd name="T6" fmla="*/ 2147483647 w 48"/>
                <a:gd name="T7" fmla="*/ 2147483647 h 135"/>
                <a:gd name="T8" fmla="*/ 2147483647 w 48"/>
                <a:gd name="T9" fmla="*/ 0 h 135"/>
                <a:gd name="T10" fmla="*/ 2147483647 w 48"/>
                <a:gd name="T11" fmla="*/ 2147483647 h 135"/>
                <a:gd name="T12" fmla="*/ 2147483647 w 48"/>
                <a:gd name="T13" fmla="*/ 2147483647 h 135"/>
                <a:gd name="T14" fmla="*/ 2147483647 w 48"/>
                <a:gd name="T15" fmla="*/ 2147483647 h 135"/>
                <a:gd name="T16" fmla="*/ 2147483647 w 48"/>
                <a:gd name="T17" fmla="*/ 2147483647 h 135"/>
                <a:gd name="T18" fmla="*/ 2147483647 w 48"/>
                <a:gd name="T19" fmla="*/ 2147483647 h 135"/>
                <a:gd name="T20" fmla="*/ 2147483647 w 48"/>
                <a:gd name="T21" fmla="*/ 2147483647 h 135"/>
                <a:gd name="T22" fmla="*/ 2147483647 w 48"/>
                <a:gd name="T23" fmla="*/ 2147483647 h 13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48" h="135">
                  <a:moveTo>
                    <a:pt x="42" y="116"/>
                  </a:moveTo>
                  <a:cubicBezTo>
                    <a:pt x="46" y="88"/>
                    <a:pt x="48" y="74"/>
                    <a:pt x="48" y="44"/>
                  </a:cubicBezTo>
                  <a:cubicBezTo>
                    <a:pt x="48" y="33"/>
                    <a:pt x="47" y="30"/>
                    <a:pt x="47" y="20"/>
                  </a:cubicBezTo>
                  <a:cubicBezTo>
                    <a:pt x="47" y="20"/>
                    <a:pt x="47" y="20"/>
                    <a:pt x="47" y="20"/>
                  </a:cubicBezTo>
                  <a:cubicBezTo>
                    <a:pt x="46" y="8"/>
                    <a:pt x="37" y="0"/>
                    <a:pt x="25" y="0"/>
                  </a:cubicBezTo>
                  <a:cubicBezTo>
                    <a:pt x="14" y="1"/>
                    <a:pt x="6" y="10"/>
                    <a:pt x="6" y="22"/>
                  </a:cubicBezTo>
                  <a:cubicBezTo>
                    <a:pt x="6" y="22"/>
                    <a:pt x="6" y="22"/>
                    <a:pt x="6" y="22"/>
                  </a:cubicBezTo>
                  <a:cubicBezTo>
                    <a:pt x="7" y="31"/>
                    <a:pt x="7" y="34"/>
                    <a:pt x="7" y="44"/>
                  </a:cubicBezTo>
                  <a:cubicBezTo>
                    <a:pt x="7" y="72"/>
                    <a:pt x="5" y="84"/>
                    <a:pt x="1" y="111"/>
                  </a:cubicBezTo>
                  <a:cubicBezTo>
                    <a:pt x="1" y="111"/>
                    <a:pt x="1" y="111"/>
                    <a:pt x="1" y="111"/>
                  </a:cubicBezTo>
                  <a:cubicBezTo>
                    <a:pt x="0" y="122"/>
                    <a:pt x="8" y="132"/>
                    <a:pt x="19" y="134"/>
                  </a:cubicBezTo>
                  <a:cubicBezTo>
                    <a:pt x="30" y="135"/>
                    <a:pt x="40" y="127"/>
                    <a:pt x="42" y="116"/>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6" name="Freeform 65"/>
            <p:cNvSpPr>
              <a:spLocks/>
            </p:cNvSpPr>
            <p:nvPr userDrawn="1"/>
          </p:nvSpPr>
          <p:spPr bwMode="auto">
            <a:xfrm>
              <a:off x="8421688" y="5795963"/>
              <a:ext cx="95250" cy="157162"/>
            </a:xfrm>
            <a:custGeom>
              <a:avLst/>
              <a:gdLst>
                <a:gd name="T0" fmla="*/ 2147483647 w 89"/>
                <a:gd name="T1" fmla="*/ 2147483647 h 147"/>
                <a:gd name="T2" fmla="*/ 2147483647 w 89"/>
                <a:gd name="T3" fmla="*/ 2147483647 h 147"/>
                <a:gd name="T4" fmla="*/ 2147483647 w 89"/>
                <a:gd name="T5" fmla="*/ 2147483647 h 147"/>
                <a:gd name="T6" fmla="*/ 2147483647 w 89"/>
                <a:gd name="T7" fmla="*/ 2147483647 h 147"/>
                <a:gd name="T8" fmla="*/ 2147483647 w 89"/>
                <a:gd name="T9" fmla="*/ 2147483647 h 147"/>
                <a:gd name="T10" fmla="*/ 2147483647 w 89"/>
                <a:gd name="T11" fmla="*/ 2147483647 h 147"/>
                <a:gd name="T12" fmla="*/ 2147483647 w 89"/>
                <a:gd name="T13" fmla="*/ 2147483647 h 147"/>
                <a:gd name="T14" fmla="*/ 2147483647 w 89"/>
                <a:gd name="T15" fmla="*/ 2147483647 h 147"/>
                <a:gd name="T16" fmla="*/ 2147483647 w 89"/>
                <a:gd name="T17" fmla="*/ 2147483647 h 147"/>
                <a:gd name="T18" fmla="*/ 2147483647 w 89"/>
                <a:gd name="T19" fmla="*/ 2147483647 h 14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89" h="147">
                  <a:moveTo>
                    <a:pt x="87" y="119"/>
                  </a:moveTo>
                  <a:cubicBezTo>
                    <a:pt x="76" y="75"/>
                    <a:pt x="60" y="44"/>
                    <a:pt x="40" y="12"/>
                  </a:cubicBezTo>
                  <a:cubicBezTo>
                    <a:pt x="40" y="12"/>
                    <a:pt x="40" y="12"/>
                    <a:pt x="40" y="12"/>
                  </a:cubicBezTo>
                  <a:cubicBezTo>
                    <a:pt x="34" y="3"/>
                    <a:pt x="22" y="0"/>
                    <a:pt x="12" y="6"/>
                  </a:cubicBezTo>
                  <a:cubicBezTo>
                    <a:pt x="3" y="12"/>
                    <a:pt x="0" y="24"/>
                    <a:pt x="6" y="34"/>
                  </a:cubicBezTo>
                  <a:cubicBezTo>
                    <a:pt x="6" y="34"/>
                    <a:pt x="6" y="34"/>
                    <a:pt x="6" y="34"/>
                  </a:cubicBezTo>
                  <a:cubicBezTo>
                    <a:pt x="23" y="61"/>
                    <a:pt x="37" y="89"/>
                    <a:pt x="47" y="129"/>
                  </a:cubicBezTo>
                  <a:cubicBezTo>
                    <a:pt x="47" y="129"/>
                    <a:pt x="47" y="129"/>
                    <a:pt x="47" y="129"/>
                  </a:cubicBezTo>
                  <a:cubicBezTo>
                    <a:pt x="50" y="140"/>
                    <a:pt x="61" y="147"/>
                    <a:pt x="72" y="144"/>
                  </a:cubicBezTo>
                  <a:cubicBezTo>
                    <a:pt x="83" y="141"/>
                    <a:pt x="89" y="130"/>
                    <a:pt x="87" y="119"/>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7" name="Freeform 66"/>
            <p:cNvSpPr>
              <a:spLocks/>
            </p:cNvSpPr>
            <p:nvPr userDrawn="1"/>
          </p:nvSpPr>
          <p:spPr bwMode="auto">
            <a:xfrm>
              <a:off x="8078788" y="5903913"/>
              <a:ext cx="144462" cy="44450"/>
            </a:xfrm>
            <a:custGeom>
              <a:avLst/>
              <a:gdLst>
                <a:gd name="T0" fmla="*/ 2147483647 w 135"/>
                <a:gd name="T1" fmla="*/ 0 h 41"/>
                <a:gd name="T2" fmla="*/ 2147483647 w 135"/>
                <a:gd name="T3" fmla="*/ 0 h 41"/>
                <a:gd name="T4" fmla="*/ 2147483647 w 135"/>
                <a:gd name="T5" fmla="*/ 0 h 41"/>
                <a:gd name="T6" fmla="*/ 0 w 135"/>
                <a:gd name="T7" fmla="*/ 2147483647 h 41"/>
                <a:gd name="T8" fmla="*/ 2147483647 w 135"/>
                <a:gd name="T9" fmla="*/ 2147483647 h 41"/>
                <a:gd name="T10" fmla="*/ 2147483647 w 135"/>
                <a:gd name="T11" fmla="*/ 2147483647 h 41"/>
                <a:gd name="T12" fmla="*/ 2147483647 w 135"/>
                <a:gd name="T13" fmla="*/ 2147483647 h 41"/>
                <a:gd name="T14" fmla="*/ 2147483647 w 135"/>
                <a:gd name="T15" fmla="*/ 2147483647 h 41"/>
                <a:gd name="T16" fmla="*/ 2147483647 w 135"/>
                <a:gd name="T17" fmla="*/ 2147483647 h 41"/>
                <a:gd name="T18" fmla="*/ 2147483647 w 135"/>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5" h="41">
                  <a:moveTo>
                    <a:pt x="115" y="0"/>
                  </a:moveTo>
                  <a:cubicBezTo>
                    <a:pt x="20" y="0"/>
                    <a:pt x="20" y="0"/>
                    <a:pt x="20" y="0"/>
                  </a:cubicBezTo>
                  <a:cubicBezTo>
                    <a:pt x="20" y="0"/>
                    <a:pt x="20" y="0"/>
                    <a:pt x="20" y="0"/>
                  </a:cubicBezTo>
                  <a:cubicBezTo>
                    <a:pt x="9" y="0"/>
                    <a:pt x="0" y="9"/>
                    <a:pt x="0" y="20"/>
                  </a:cubicBezTo>
                  <a:cubicBezTo>
                    <a:pt x="0" y="32"/>
                    <a:pt x="9" y="41"/>
                    <a:pt x="20" y="41"/>
                  </a:cubicBezTo>
                  <a:cubicBezTo>
                    <a:pt x="20" y="41"/>
                    <a:pt x="20" y="41"/>
                    <a:pt x="20" y="41"/>
                  </a:cubicBezTo>
                  <a:cubicBezTo>
                    <a:pt x="115" y="41"/>
                    <a:pt x="115" y="41"/>
                    <a:pt x="115" y="41"/>
                  </a:cubicBezTo>
                  <a:cubicBezTo>
                    <a:pt x="115" y="41"/>
                    <a:pt x="115" y="41"/>
                    <a:pt x="115" y="41"/>
                  </a:cubicBezTo>
                  <a:cubicBezTo>
                    <a:pt x="126" y="41"/>
                    <a:pt x="135" y="32"/>
                    <a:pt x="135" y="20"/>
                  </a:cubicBezTo>
                  <a:cubicBezTo>
                    <a:pt x="135" y="9"/>
                    <a:pt x="126"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8" name="Freeform 67"/>
            <p:cNvSpPr>
              <a:spLocks/>
            </p:cNvSpPr>
            <p:nvPr userDrawn="1"/>
          </p:nvSpPr>
          <p:spPr bwMode="auto">
            <a:xfrm>
              <a:off x="8483600" y="6191250"/>
              <a:ext cx="144462" cy="42862"/>
            </a:xfrm>
            <a:custGeom>
              <a:avLst/>
              <a:gdLst>
                <a:gd name="T0" fmla="*/ 2147483647 w 136"/>
                <a:gd name="T1" fmla="*/ 0 h 41"/>
                <a:gd name="T2" fmla="*/ 2147483647 w 136"/>
                <a:gd name="T3" fmla="*/ 0 h 41"/>
                <a:gd name="T4" fmla="*/ 2147483647 w 136"/>
                <a:gd name="T5" fmla="*/ 0 h 41"/>
                <a:gd name="T6" fmla="*/ 0 w 136"/>
                <a:gd name="T7" fmla="*/ 2147483647 h 41"/>
                <a:gd name="T8" fmla="*/ 2147483647 w 136"/>
                <a:gd name="T9" fmla="*/ 2147483647 h 41"/>
                <a:gd name="T10" fmla="*/ 2147483647 w 136"/>
                <a:gd name="T11" fmla="*/ 2147483647 h 41"/>
                <a:gd name="T12" fmla="*/ 2147483647 w 136"/>
                <a:gd name="T13" fmla="*/ 2147483647 h 41"/>
                <a:gd name="T14" fmla="*/ 2147483647 w 136"/>
                <a:gd name="T15" fmla="*/ 2147483647 h 41"/>
                <a:gd name="T16" fmla="*/ 2147483647 w 136"/>
                <a:gd name="T17" fmla="*/ 2147483647 h 41"/>
                <a:gd name="T18" fmla="*/ 2147483647 w 136"/>
                <a:gd name="T19" fmla="*/ 0 h 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36" h="41">
                  <a:moveTo>
                    <a:pt x="115" y="0"/>
                  </a:moveTo>
                  <a:cubicBezTo>
                    <a:pt x="21" y="0"/>
                    <a:pt x="21" y="0"/>
                    <a:pt x="21" y="0"/>
                  </a:cubicBezTo>
                  <a:cubicBezTo>
                    <a:pt x="21" y="0"/>
                    <a:pt x="21" y="0"/>
                    <a:pt x="21" y="0"/>
                  </a:cubicBezTo>
                  <a:cubicBezTo>
                    <a:pt x="9" y="0"/>
                    <a:pt x="0" y="9"/>
                    <a:pt x="0" y="21"/>
                  </a:cubicBezTo>
                  <a:cubicBezTo>
                    <a:pt x="0" y="32"/>
                    <a:pt x="9" y="41"/>
                    <a:pt x="21" y="41"/>
                  </a:cubicBezTo>
                  <a:cubicBezTo>
                    <a:pt x="21" y="41"/>
                    <a:pt x="21" y="41"/>
                    <a:pt x="21" y="41"/>
                  </a:cubicBezTo>
                  <a:cubicBezTo>
                    <a:pt x="115" y="41"/>
                    <a:pt x="115" y="41"/>
                    <a:pt x="115" y="41"/>
                  </a:cubicBezTo>
                  <a:cubicBezTo>
                    <a:pt x="115" y="41"/>
                    <a:pt x="115" y="41"/>
                    <a:pt x="115" y="41"/>
                  </a:cubicBezTo>
                  <a:cubicBezTo>
                    <a:pt x="127" y="41"/>
                    <a:pt x="136" y="32"/>
                    <a:pt x="136" y="21"/>
                  </a:cubicBezTo>
                  <a:cubicBezTo>
                    <a:pt x="136" y="9"/>
                    <a:pt x="127" y="0"/>
                    <a:pt x="115"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29" name="Freeform 68"/>
            <p:cNvSpPr>
              <a:spLocks/>
            </p:cNvSpPr>
            <p:nvPr userDrawn="1"/>
          </p:nvSpPr>
          <p:spPr bwMode="auto">
            <a:xfrm>
              <a:off x="6746875" y="5849938"/>
              <a:ext cx="101600" cy="201612"/>
            </a:xfrm>
            <a:custGeom>
              <a:avLst/>
              <a:gdLst>
                <a:gd name="T0" fmla="*/ 0 w 64"/>
                <a:gd name="T1" fmla="*/ 2147483647 h 127"/>
                <a:gd name="T2" fmla="*/ 2147483647 w 64"/>
                <a:gd name="T3" fmla="*/ 0 h 127"/>
                <a:gd name="T4" fmla="*/ 2147483647 w 64"/>
                <a:gd name="T5" fmla="*/ 0 h 127"/>
                <a:gd name="T6" fmla="*/ 2147483647 w 64"/>
                <a:gd name="T7" fmla="*/ 2147483647 h 127"/>
                <a:gd name="T8" fmla="*/ 0 w 64"/>
                <a:gd name="T9" fmla="*/ 2147483647 h 1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4" h="127">
                  <a:moveTo>
                    <a:pt x="0" y="127"/>
                  </a:moveTo>
                  <a:lnTo>
                    <a:pt x="22" y="0"/>
                  </a:lnTo>
                  <a:lnTo>
                    <a:pt x="64" y="0"/>
                  </a:lnTo>
                  <a:lnTo>
                    <a:pt x="41" y="127"/>
                  </a:lnTo>
                  <a:lnTo>
                    <a:pt x="0" y="127"/>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0" name="Freeform 69"/>
            <p:cNvSpPr>
              <a:spLocks/>
            </p:cNvSpPr>
            <p:nvPr userDrawn="1"/>
          </p:nvSpPr>
          <p:spPr bwMode="auto">
            <a:xfrm>
              <a:off x="68357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4" y="59"/>
                  </a:cubicBezTo>
                  <a:cubicBezTo>
                    <a:pt x="149" y="141"/>
                    <a:pt x="149" y="141"/>
                    <a:pt x="149" y="141"/>
                  </a:cubicBezTo>
                  <a:cubicBezTo>
                    <a:pt x="95" y="141"/>
                    <a:pt x="95" y="141"/>
                    <a:pt x="95" y="141"/>
                  </a:cubicBezTo>
                  <a:cubicBezTo>
                    <a:pt x="108" y="69"/>
                    <a:pt x="108" y="69"/>
                    <a:pt x="108" y="69"/>
                  </a:cubicBezTo>
                  <a:cubicBezTo>
                    <a:pt x="110" y="55"/>
                    <a:pt x="108" y="43"/>
                    <a:pt x="93" y="43"/>
                  </a:cubicBezTo>
                  <a:cubicBezTo>
                    <a:pt x="76" y="43"/>
                    <a:pt x="70" y="54"/>
                    <a:pt x="67" y="71"/>
                  </a:cubicBezTo>
                  <a:cubicBezTo>
                    <a:pt x="55" y="141"/>
                    <a:pt x="55" y="141"/>
                    <a:pt x="55"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1" name="Freeform 70"/>
            <p:cNvSpPr>
              <a:spLocks/>
            </p:cNvSpPr>
            <p:nvPr userDrawn="1"/>
          </p:nvSpPr>
          <p:spPr bwMode="auto">
            <a:xfrm>
              <a:off x="7023100" y="5859463"/>
              <a:ext cx="111125"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2" name="Freeform 71"/>
            <p:cNvSpPr>
              <a:spLocks noEditPoints="1"/>
            </p:cNvSpPr>
            <p:nvPr userDrawn="1"/>
          </p:nvSpPr>
          <p:spPr bwMode="auto">
            <a:xfrm>
              <a:off x="7118350" y="5900738"/>
              <a:ext cx="187325"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5" y="56"/>
                  </a:moveTo>
                  <a:cubicBezTo>
                    <a:pt x="68" y="42"/>
                    <a:pt x="79" y="33"/>
                    <a:pt x="95" y="33"/>
                  </a:cubicBezTo>
                  <a:cubicBezTo>
                    <a:pt x="108" y="33"/>
                    <a:pt x="117" y="44"/>
                    <a:pt x="115" y="56"/>
                  </a:cubicBezTo>
                  <a:lnTo>
                    <a:pt x="65" y="56"/>
                  </a:lnTo>
                  <a:close/>
                  <a:moveTo>
                    <a:pt x="164" y="84"/>
                  </a:moveTo>
                  <a:cubicBezTo>
                    <a:pt x="174" y="35"/>
                    <a:pt x="149" y="0"/>
                    <a:pt x="99" y="0"/>
                  </a:cubicBezTo>
                  <a:cubicBezTo>
                    <a:pt x="55" y="0"/>
                    <a:pt x="16" y="28"/>
                    <a:pt x="8" y="73"/>
                  </a:cubicBezTo>
                  <a:cubicBezTo>
                    <a:pt x="0" y="119"/>
                    <a:pt x="30" y="144"/>
                    <a:pt x="74" y="144"/>
                  </a:cubicBezTo>
                  <a:cubicBezTo>
                    <a:pt x="105" y="144"/>
                    <a:pt x="142" y="133"/>
                    <a:pt x="157" y="99"/>
                  </a:cubicBezTo>
                  <a:cubicBezTo>
                    <a:pt x="105" y="99"/>
                    <a:pt x="105" y="99"/>
                    <a:pt x="105" y="99"/>
                  </a:cubicBezTo>
                  <a:cubicBezTo>
                    <a:pt x="100" y="107"/>
                    <a:pt x="91" y="111"/>
                    <a:pt x="83" y="111"/>
                  </a:cubicBezTo>
                  <a:cubicBezTo>
                    <a:pt x="68" y="111"/>
                    <a:pt x="58" y="100"/>
                    <a:pt x="61" y="84"/>
                  </a:cubicBezTo>
                  <a:lnTo>
                    <a:pt x="164"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3" name="Freeform 72"/>
            <p:cNvSpPr>
              <a:spLocks/>
            </p:cNvSpPr>
            <p:nvPr userDrawn="1"/>
          </p:nvSpPr>
          <p:spPr bwMode="auto">
            <a:xfrm>
              <a:off x="7297738" y="5900738"/>
              <a:ext cx="131762" cy="150812"/>
            </a:xfrm>
            <a:custGeom>
              <a:avLst/>
              <a:gdLst>
                <a:gd name="T0" fmla="*/ 2147483647 w 124"/>
                <a:gd name="T1" fmla="*/ 2147483647 h 141"/>
                <a:gd name="T2" fmla="*/ 2147483647 w 124"/>
                <a:gd name="T3" fmla="*/ 2147483647 h 141"/>
                <a:gd name="T4" fmla="*/ 2147483647 w 124"/>
                <a:gd name="T5" fmla="*/ 2147483647 h 141"/>
                <a:gd name="T6" fmla="*/ 2147483647 w 124"/>
                <a:gd name="T7" fmla="*/ 2147483647 h 141"/>
                <a:gd name="T8" fmla="*/ 2147483647 w 124"/>
                <a:gd name="T9" fmla="*/ 0 h 141"/>
                <a:gd name="T10" fmla="*/ 2147483647 w 124"/>
                <a:gd name="T11" fmla="*/ 2147483647 h 141"/>
                <a:gd name="T12" fmla="*/ 2147483647 w 124"/>
                <a:gd name="T13" fmla="*/ 2147483647 h 141"/>
                <a:gd name="T14" fmla="*/ 2147483647 w 124"/>
                <a:gd name="T15" fmla="*/ 2147483647 h 141"/>
                <a:gd name="T16" fmla="*/ 2147483647 w 124"/>
                <a:gd name="T17" fmla="*/ 2147483647 h 141"/>
                <a:gd name="T18" fmla="*/ 2147483647 w 124"/>
                <a:gd name="T19" fmla="*/ 2147483647 h 141"/>
                <a:gd name="T20" fmla="*/ 0 w 124"/>
                <a:gd name="T21" fmla="*/ 2147483647 h 141"/>
                <a:gd name="T22" fmla="*/ 2147483647 w 124"/>
                <a:gd name="T23" fmla="*/ 2147483647 h 14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124" h="141">
                  <a:moveTo>
                    <a:pt x="24" y="4"/>
                  </a:moveTo>
                  <a:cubicBezTo>
                    <a:pt x="73" y="4"/>
                    <a:pt x="73" y="4"/>
                    <a:pt x="73" y="4"/>
                  </a:cubicBezTo>
                  <a:cubicBezTo>
                    <a:pt x="69" y="32"/>
                    <a:pt x="69" y="32"/>
                    <a:pt x="69" y="32"/>
                  </a:cubicBezTo>
                  <a:cubicBezTo>
                    <a:pt x="69" y="32"/>
                    <a:pt x="69" y="32"/>
                    <a:pt x="69" y="32"/>
                  </a:cubicBezTo>
                  <a:cubicBezTo>
                    <a:pt x="80" y="10"/>
                    <a:pt x="96" y="0"/>
                    <a:pt x="117" y="0"/>
                  </a:cubicBezTo>
                  <a:cubicBezTo>
                    <a:pt x="119" y="0"/>
                    <a:pt x="121" y="1"/>
                    <a:pt x="124" y="1"/>
                  </a:cubicBezTo>
                  <a:cubicBezTo>
                    <a:pt x="114" y="56"/>
                    <a:pt x="114" y="56"/>
                    <a:pt x="114" y="56"/>
                  </a:cubicBezTo>
                  <a:cubicBezTo>
                    <a:pt x="111" y="55"/>
                    <a:pt x="107" y="54"/>
                    <a:pt x="103" y="54"/>
                  </a:cubicBezTo>
                  <a:cubicBezTo>
                    <a:pt x="81" y="54"/>
                    <a:pt x="68" y="64"/>
                    <a:pt x="63" y="94"/>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4" name="Freeform 73"/>
            <p:cNvSpPr>
              <a:spLocks/>
            </p:cNvSpPr>
            <p:nvPr userDrawn="1"/>
          </p:nvSpPr>
          <p:spPr bwMode="auto">
            <a:xfrm>
              <a:off x="7419975" y="5900738"/>
              <a:ext cx="180975" cy="150812"/>
            </a:xfrm>
            <a:custGeom>
              <a:avLst/>
              <a:gdLst>
                <a:gd name="T0" fmla="*/ 2147483647 w 170"/>
                <a:gd name="T1" fmla="*/ 2147483647 h 141"/>
                <a:gd name="T2" fmla="*/ 2147483647 w 170"/>
                <a:gd name="T3" fmla="*/ 2147483647 h 141"/>
                <a:gd name="T4" fmla="*/ 2147483647 w 170"/>
                <a:gd name="T5" fmla="*/ 2147483647 h 141"/>
                <a:gd name="T6" fmla="*/ 2147483647 w 170"/>
                <a:gd name="T7" fmla="*/ 2147483647 h 141"/>
                <a:gd name="T8" fmla="*/ 2147483647 w 170"/>
                <a:gd name="T9" fmla="*/ 2147483647 h 141"/>
                <a:gd name="T10" fmla="*/ 2147483647 w 170"/>
                <a:gd name="T11" fmla="*/ 2147483647 h 141"/>
                <a:gd name="T12" fmla="*/ 2147483647 w 170"/>
                <a:gd name="T13" fmla="*/ 2147483647 h 141"/>
                <a:gd name="T14" fmla="*/ 2147483647 w 170"/>
                <a:gd name="T15" fmla="*/ 2147483647 h 141"/>
                <a:gd name="T16" fmla="*/ 2147483647 w 170"/>
                <a:gd name="T17" fmla="*/ 2147483647 h 141"/>
                <a:gd name="T18" fmla="*/ 2147483647 w 170"/>
                <a:gd name="T19" fmla="*/ 2147483647 h 141"/>
                <a:gd name="T20" fmla="*/ 2147483647 w 170"/>
                <a:gd name="T21" fmla="*/ 2147483647 h 141"/>
                <a:gd name="T22" fmla="*/ 0 w 170"/>
                <a:gd name="T23" fmla="*/ 2147483647 h 141"/>
                <a:gd name="T24" fmla="*/ 2147483647 w 170"/>
                <a:gd name="T25" fmla="*/ 2147483647 h 14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0" h="141">
                  <a:moveTo>
                    <a:pt x="24" y="4"/>
                  </a:moveTo>
                  <a:cubicBezTo>
                    <a:pt x="74" y="4"/>
                    <a:pt x="74" y="4"/>
                    <a:pt x="74" y="4"/>
                  </a:cubicBezTo>
                  <a:cubicBezTo>
                    <a:pt x="70" y="26"/>
                    <a:pt x="70" y="26"/>
                    <a:pt x="70" y="26"/>
                  </a:cubicBezTo>
                  <a:cubicBezTo>
                    <a:pt x="85" y="9"/>
                    <a:pt x="100" y="0"/>
                    <a:pt x="121" y="1"/>
                  </a:cubicBezTo>
                  <a:cubicBezTo>
                    <a:pt x="157" y="1"/>
                    <a:pt x="170" y="22"/>
                    <a:pt x="163" y="59"/>
                  </a:cubicBezTo>
                  <a:cubicBezTo>
                    <a:pt x="149" y="141"/>
                    <a:pt x="149" y="141"/>
                    <a:pt x="149" y="141"/>
                  </a:cubicBezTo>
                  <a:cubicBezTo>
                    <a:pt x="94" y="141"/>
                    <a:pt x="94" y="141"/>
                    <a:pt x="94" y="141"/>
                  </a:cubicBezTo>
                  <a:cubicBezTo>
                    <a:pt x="107" y="69"/>
                    <a:pt x="107" y="69"/>
                    <a:pt x="107" y="69"/>
                  </a:cubicBezTo>
                  <a:cubicBezTo>
                    <a:pt x="110" y="55"/>
                    <a:pt x="108" y="43"/>
                    <a:pt x="93" y="43"/>
                  </a:cubicBezTo>
                  <a:cubicBezTo>
                    <a:pt x="76" y="43"/>
                    <a:pt x="70" y="54"/>
                    <a:pt x="66" y="71"/>
                  </a:cubicBezTo>
                  <a:cubicBezTo>
                    <a:pt x="54" y="141"/>
                    <a:pt x="54" y="141"/>
                    <a:pt x="54" y="141"/>
                  </a:cubicBezTo>
                  <a:cubicBezTo>
                    <a:pt x="0" y="141"/>
                    <a:pt x="0" y="141"/>
                    <a:pt x="0" y="141"/>
                  </a:cubicBezTo>
                  <a:lnTo>
                    <a:pt x="24" y="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5" name="Freeform 74"/>
            <p:cNvSpPr>
              <a:spLocks noEditPoints="1"/>
            </p:cNvSpPr>
            <p:nvPr userDrawn="1"/>
          </p:nvSpPr>
          <p:spPr bwMode="auto">
            <a:xfrm>
              <a:off x="7594600" y="5900738"/>
              <a:ext cx="185737" cy="155575"/>
            </a:xfrm>
            <a:custGeom>
              <a:avLst/>
              <a:gdLst>
                <a:gd name="T0" fmla="*/ 2147483647 w 174"/>
                <a:gd name="T1" fmla="*/ 2147483647 h 144"/>
                <a:gd name="T2" fmla="*/ 2147483647 w 174"/>
                <a:gd name="T3" fmla="*/ 2147483647 h 144"/>
                <a:gd name="T4" fmla="*/ 2147483647 w 174"/>
                <a:gd name="T5" fmla="*/ 2147483647 h 144"/>
                <a:gd name="T6" fmla="*/ 2147483647 w 174"/>
                <a:gd name="T7" fmla="*/ 2147483647 h 144"/>
                <a:gd name="T8" fmla="*/ 2147483647 w 174"/>
                <a:gd name="T9" fmla="*/ 2147483647 h 144"/>
                <a:gd name="T10" fmla="*/ 2147483647 w 174"/>
                <a:gd name="T11" fmla="*/ 0 h 144"/>
                <a:gd name="T12" fmla="*/ 2147483647 w 174"/>
                <a:gd name="T13" fmla="*/ 2147483647 h 144"/>
                <a:gd name="T14" fmla="*/ 2147483647 w 174"/>
                <a:gd name="T15" fmla="*/ 2147483647 h 144"/>
                <a:gd name="T16" fmla="*/ 2147483647 w 174"/>
                <a:gd name="T17" fmla="*/ 2147483647 h 144"/>
                <a:gd name="T18" fmla="*/ 2147483647 w 174"/>
                <a:gd name="T19" fmla="*/ 2147483647 h 144"/>
                <a:gd name="T20" fmla="*/ 2147483647 w 174"/>
                <a:gd name="T21" fmla="*/ 2147483647 h 144"/>
                <a:gd name="T22" fmla="*/ 2147483647 w 174"/>
                <a:gd name="T23" fmla="*/ 2147483647 h 144"/>
                <a:gd name="T24" fmla="*/ 2147483647 w 174"/>
                <a:gd name="T25" fmla="*/ 2147483647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174" h="144">
                  <a:moveTo>
                    <a:pt x="66" y="56"/>
                  </a:moveTo>
                  <a:cubicBezTo>
                    <a:pt x="68" y="42"/>
                    <a:pt x="79" y="33"/>
                    <a:pt x="95" y="33"/>
                  </a:cubicBezTo>
                  <a:cubicBezTo>
                    <a:pt x="108" y="33"/>
                    <a:pt x="117" y="44"/>
                    <a:pt x="115" y="56"/>
                  </a:cubicBezTo>
                  <a:lnTo>
                    <a:pt x="66" y="56"/>
                  </a:lnTo>
                  <a:close/>
                  <a:moveTo>
                    <a:pt x="165" y="84"/>
                  </a:moveTo>
                  <a:cubicBezTo>
                    <a:pt x="174" y="35"/>
                    <a:pt x="150" y="0"/>
                    <a:pt x="99" y="0"/>
                  </a:cubicBezTo>
                  <a:cubicBezTo>
                    <a:pt x="55" y="0"/>
                    <a:pt x="16" y="28"/>
                    <a:pt x="8" y="73"/>
                  </a:cubicBezTo>
                  <a:cubicBezTo>
                    <a:pt x="0" y="119"/>
                    <a:pt x="30" y="144"/>
                    <a:pt x="74" y="144"/>
                  </a:cubicBezTo>
                  <a:cubicBezTo>
                    <a:pt x="106" y="144"/>
                    <a:pt x="142" y="133"/>
                    <a:pt x="158" y="99"/>
                  </a:cubicBezTo>
                  <a:cubicBezTo>
                    <a:pt x="106" y="99"/>
                    <a:pt x="106" y="99"/>
                    <a:pt x="106" y="99"/>
                  </a:cubicBezTo>
                  <a:cubicBezTo>
                    <a:pt x="100" y="107"/>
                    <a:pt x="92" y="111"/>
                    <a:pt x="83" y="111"/>
                  </a:cubicBezTo>
                  <a:cubicBezTo>
                    <a:pt x="69" y="111"/>
                    <a:pt x="58" y="100"/>
                    <a:pt x="61" y="84"/>
                  </a:cubicBezTo>
                  <a:lnTo>
                    <a:pt x="165" y="84"/>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6" name="Freeform 75"/>
            <p:cNvSpPr>
              <a:spLocks/>
            </p:cNvSpPr>
            <p:nvPr userDrawn="1"/>
          </p:nvSpPr>
          <p:spPr bwMode="auto">
            <a:xfrm>
              <a:off x="7778750" y="5859463"/>
              <a:ext cx="112712" cy="196850"/>
            </a:xfrm>
            <a:custGeom>
              <a:avLst/>
              <a:gdLst>
                <a:gd name="T0" fmla="*/ 2147483647 w 105"/>
                <a:gd name="T1" fmla="*/ 2147483647 h 183"/>
                <a:gd name="T2" fmla="*/ 2147483647 w 105"/>
                <a:gd name="T3" fmla="*/ 2147483647 h 183"/>
                <a:gd name="T4" fmla="*/ 2147483647 w 105"/>
                <a:gd name="T5" fmla="*/ 2147483647 h 183"/>
                <a:gd name="T6" fmla="*/ 0 w 105"/>
                <a:gd name="T7" fmla="*/ 2147483647 h 183"/>
                <a:gd name="T8" fmla="*/ 2147483647 w 105"/>
                <a:gd name="T9" fmla="*/ 2147483647 h 183"/>
                <a:gd name="T10" fmla="*/ 2147483647 w 105"/>
                <a:gd name="T11" fmla="*/ 2147483647 h 183"/>
                <a:gd name="T12" fmla="*/ 2147483647 w 105"/>
                <a:gd name="T13" fmla="*/ 0 h 183"/>
                <a:gd name="T14" fmla="*/ 2147483647 w 105"/>
                <a:gd name="T15" fmla="*/ 0 h 183"/>
                <a:gd name="T16" fmla="*/ 2147483647 w 105"/>
                <a:gd name="T17" fmla="*/ 2147483647 h 183"/>
                <a:gd name="T18" fmla="*/ 2147483647 w 105"/>
                <a:gd name="T19" fmla="*/ 2147483647 h 183"/>
                <a:gd name="T20" fmla="*/ 2147483647 w 105"/>
                <a:gd name="T21" fmla="*/ 2147483647 h 183"/>
                <a:gd name="T22" fmla="*/ 2147483647 w 105"/>
                <a:gd name="T23" fmla="*/ 2147483647 h 183"/>
                <a:gd name="T24" fmla="*/ 2147483647 w 105"/>
                <a:gd name="T25" fmla="*/ 2147483647 h 183"/>
                <a:gd name="T26" fmla="*/ 2147483647 w 105"/>
                <a:gd name="T27" fmla="*/ 2147483647 h 183"/>
                <a:gd name="T28" fmla="*/ 2147483647 w 105"/>
                <a:gd name="T29" fmla="*/ 2147483647 h 183"/>
                <a:gd name="T30" fmla="*/ 2147483647 w 105"/>
                <a:gd name="T31" fmla="*/ 2147483647 h 18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105" h="183">
                  <a:moveTo>
                    <a:pt x="81" y="179"/>
                  </a:moveTo>
                  <a:cubicBezTo>
                    <a:pt x="9" y="183"/>
                    <a:pt x="1" y="178"/>
                    <a:pt x="9" y="131"/>
                  </a:cubicBezTo>
                  <a:cubicBezTo>
                    <a:pt x="19" y="74"/>
                    <a:pt x="19" y="74"/>
                    <a:pt x="19" y="74"/>
                  </a:cubicBezTo>
                  <a:cubicBezTo>
                    <a:pt x="0" y="74"/>
                    <a:pt x="0" y="74"/>
                    <a:pt x="0" y="74"/>
                  </a:cubicBezTo>
                  <a:cubicBezTo>
                    <a:pt x="5" y="42"/>
                    <a:pt x="5" y="42"/>
                    <a:pt x="5" y="42"/>
                  </a:cubicBezTo>
                  <a:cubicBezTo>
                    <a:pt x="26" y="42"/>
                    <a:pt x="26" y="42"/>
                    <a:pt x="26" y="42"/>
                  </a:cubicBezTo>
                  <a:cubicBezTo>
                    <a:pt x="33" y="0"/>
                    <a:pt x="33" y="0"/>
                    <a:pt x="33" y="0"/>
                  </a:cubicBezTo>
                  <a:cubicBezTo>
                    <a:pt x="87" y="0"/>
                    <a:pt x="87" y="0"/>
                    <a:pt x="87" y="0"/>
                  </a:cubicBezTo>
                  <a:cubicBezTo>
                    <a:pt x="79" y="42"/>
                    <a:pt x="79" y="42"/>
                    <a:pt x="79" y="42"/>
                  </a:cubicBezTo>
                  <a:cubicBezTo>
                    <a:pt x="105" y="42"/>
                    <a:pt x="105" y="42"/>
                    <a:pt x="105" y="42"/>
                  </a:cubicBezTo>
                  <a:cubicBezTo>
                    <a:pt x="100" y="74"/>
                    <a:pt x="100" y="74"/>
                    <a:pt x="100" y="74"/>
                  </a:cubicBezTo>
                  <a:cubicBezTo>
                    <a:pt x="74" y="74"/>
                    <a:pt x="74" y="74"/>
                    <a:pt x="74" y="74"/>
                  </a:cubicBezTo>
                  <a:cubicBezTo>
                    <a:pt x="65" y="123"/>
                    <a:pt x="65" y="123"/>
                    <a:pt x="65" y="123"/>
                  </a:cubicBezTo>
                  <a:cubicBezTo>
                    <a:pt x="63" y="136"/>
                    <a:pt x="64" y="140"/>
                    <a:pt x="79" y="140"/>
                  </a:cubicBezTo>
                  <a:cubicBezTo>
                    <a:pt x="88" y="140"/>
                    <a:pt x="88" y="140"/>
                    <a:pt x="88" y="140"/>
                  </a:cubicBezTo>
                  <a:lnTo>
                    <a:pt x="81" y="17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7" name="Freeform 76"/>
            <p:cNvSpPr>
              <a:spLocks/>
            </p:cNvSpPr>
            <p:nvPr userDrawn="1"/>
          </p:nvSpPr>
          <p:spPr bwMode="auto">
            <a:xfrm>
              <a:off x="7947025" y="5664200"/>
              <a:ext cx="758825" cy="387350"/>
            </a:xfrm>
            <a:custGeom>
              <a:avLst/>
              <a:gdLst>
                <a:gd name="T0" fmla="*/ 2147483647 w 710"/>
                <a:gd name="T1" fmla="*/ 0 h 362"/>
                <a:gd name="T2" fmla="*/ 0 w 710"/>
                <a:gd name="T3" fmla="*/ 2147483647 h 362"/>
                <a:gd name="T4" fmla="*/ 2147483647 w 710"/>
                <a:gd name="T5" fmla="*/ 2147483647 h 362"/>
                <a:gd name="T6" fmla="*/ 2147483647 w 710"/>
                <a:gd name="T7" fmla="*/ 2147483647 h 362"/>
                <a:gd name="T8" fmla="*/ 2147483647 w 710"/>
                <a:gd name="T9" fmla="*/ 2147483647 h 362"/>
                <a:gd name="T10" fmla="*/ 2147483647 w 710"/>
                <a:gd name="T11" fmla="*/ 0 h 36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710" h="362">
                  <a:moveTo>
                    <a:pt x="372" y="0"/>
                  </a:moveTo>
                  <a:cubicBezTo>
                    <a:pt x="170" y="0"/>
                    <a:pt x="6" y="161"/>
                    <a:pt x="0" y="362"/>
                  </a:cubicBezTo>
                  <a:cubicBezTo>
                    <a:pt x="41" y="362"/>
                    <a:pt x="41" y="362"/>
                    <a:pt x="41" y="362"/>
                  </a:cubicBezTo>
                  <a:cubicBezTo>
                    <a:pt x="49" y="174"/>
                    <a:pt x="204" y="23"/>
                    <a:pt x="395" y="23"/>
                  </a:cubicBezTo>
                  <a:cubicBezTo>
                    <a:pt x="532" y="23"/>
                    <a:pt x="651" y="102"/>
                    <a:pt x="710" y="217"/>
                  </a:cubicBezTo>
                  <a:cubicBezTo>
                    <a:pt x="651" y="89"/>
                    <a:pt x="522" y="0"/>
                    <a:pt x="372" y="0"/>
                  </a:cubicBez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8" name="Freeform 77"/>
            <p:cNvSpPr>
              <a:spLocks/>
            </p:cNvSpPr>
            <p:nvPr userDrawn="1"/>
          </p:nvSpPr>
          <p:spPr bwMode="auto">
            <a:xfrm>
              <a:off x="6737351" y="6084888"/>
              <a:ext cx="2184399" cy="533400"/>
            </a:xfrm>
            <a:custGeom>
              <a:avLst/>
              <a:gdLst>
                <a:gd name="T0" fmla="*/ 2147483647 w 2041"/>
                <a:gd name="T1" fmla="*/ 2147483647 h 499"/>
                <a:gd name="T2" fmla="*/ 2147483647 w 2041"/>
                <a:gd name="T3" fmla="*/ 0 h 499"/>
                <a:gd name="T4" fmla="*/ 2147483647 w 2041"/>
                <a:gd name="T5" fmla="*/ 0 h 499"/>
                <a:gd name="T6" fmla="*/ 2147483647 w 2041"/>
                <a:gd name="T7" fmla="*/ 2147483647 h 499"/>
                <a:gd name="T8" fmla="*/ 2147483647 w 2041"/>
                <a:gd name="T9" fmla="*/ 2147483647 h 499"/>
                <a:gd name="T10" fmla="*/ 2147483647 w 2041"/>
                <a:gd name="T11" fmla="*/ 2147483647 h 499"/>
                <a:gd name="T12" fmla="*/ 2147483647 w 2041"/>
                <a:gd name="T13" fmla="*/ 2147483647 h 499"/>
                <a:gd name="T14" fmla="*/ 2147483647 w 2041"/>
                <a:gd name="T15" fmla="*/ 2147483647 h 499"/>
                <a:gd name="T16" fmla="*/ 0 w 2041"/>
                <a:gd name="T17" fmla="*/ 2147483647 h 499"/>
                <a:gd name="T18" fmla="*/ 0 w 2041"/>
                <a:gd name="T19" fmla="*/ 2147483647 h 499"/>
                <a:gd name="T20" fmla="*/ 2147483647 w 2041"/>
                <a:gd name="T21" fmla="*/ 2147483647 h 499"/>
                <a:gd name="T22" fmla="*/ 2147483647 w 2041"/>
                <a:gd name="T23" fmla="*/ 2147483647 h 499"/>
                <a:gd name="T24" fmla="*/ 2147483647 w 2041"/>
                <a:gd name="T25" fmla="*/ 2147483647 h 49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041" h="499">
                  <a:moveTo>
                    <a:pt x="1730" y="299"/>
                  </a:moveTo>
                  <a:cubicBezTo>
                    <a:pt x="1827" y="234"/>
                    <a:pt x="1892" y="125"/>
                    <a:pt x="1896" y="0"/>
                  </a:cubicBezTo>
                  <a:cubicBezTo>
                    <a:pt x="1855" y="0"/>
                    <a:pt x="1855" y="0"/>
                    <a:pt x="1855" y="0"/>
                  </a:cubicBezTo>
                  <a:cubicBezTo>
                    <a:pt x="1849" y="130"/>
                    <a:pt x="1773" y="243"/>
                    <a:pt x="1663" y="299"/>
                  </a:cubicBezTo>
                  <a:cubicBezTo>
                    <a:pt x="1615" y="324"/>
                    <a:pt x="1560" y="338"/>
                    <a:pt x="1501" y="338"/>
                  </a:cubicBezTo>
                  <a:cubicBezTo>
                    <a:pt x="1443" y="338"/>
                    <a:pt x="1388" y="324"/>
                    <a:pt x="1340" y="299"/>
                  </a:cubicBezTo>
                  <a:cubicBezTo>
                    <a:pt x="1274" y="265"/>
                    <a:pt x="1220" y="211"/>
                    <a:pt x="1186" y="145"/>
                  </a:cubicBezTo>
                  <a:cubicBezTo>
                    <a:pt x="1215" y="208"/>
                    <a:pt x="1261" y="261"/>
                    <a:pt x="1318" y="299"/>
                  </a:cubicBezTo>
                  <a:cubicBezTo>
                    <a:pt x="0" y="299"/>
                    <a:pt x="0" y="299"/>
                    <a:pt x="0" y="299"/>
                  </a:cubicBezTo>
                  <a:cubicBezTo>
                    <a:pt x="0" y="499"/>
                    <a:pt x="0" y="499"/>
                    <a:pt x="0" y="499"/>
                  </a:cubicBezTo>
                  <a:cubicBezTo>
                    <a:pt x="2041" y="499"/>
                    <a:pt x="2041" y="499"/>
                    <a:pt x="2041" y="499"/>
                  </a:cubicBezTo>
                  <a:cubicBezTo>
                    <a:pt x="2041" y="299"/>
                    <a:pt x="2041" y="299"/>
                    <a:pt x="2041" y="299"/>
                  </a:cubicBezTo>
                  <a:lnTo>
                    <a:pt x="1730" y="299"/>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39" name="Freeform 78"/>
            <p:cNvSpPr>
              <a:spLocks noEditPoints="1"/>
            </p:cNvSpPr>
            <p:nvPr userDrawn="1"/>
          </p:nvSpPr>
          <p:spPr bwMode="auto">
            <a:xfrm>
              <a:off x="8734425" y="6307138"/>
              <a:ext cx="112712" cy="53975"/>
            </a:xfrm>
            <a:custGeom>
              <a:avLst/>
              <a:gdLst>
                <a:gd name="T0" fmla="*/ 2147483647 w 71"/>
                <a:gd name="T1" fmla="*/ 2147483647 h 34"/>
                <a:gd name="T2" fmla="*/ 2147483647 w 71"/>
                <a:gd name="T3" fmla="*/ 0 h 34"/>
                <a:gd name="T4" fmla="*/ 2147483647 w 71"/>
                <a:gd name="T5" fmla="*/ 0 h 34"/>
                <a:gd name="T6" fmla="*/ 2147483647 w 71"/>
                <a:gd name="T7" fmla="*/ 2147483647 h 34"/>
                <a:gd name="T8" fmla="*/ 2147483647 w 71"/>
                <a:gd name="T9" fmla="*/ 2147483647 h 34"/>
                <a:gd name="T10" fmla="*/ 2147483647 w 71"/>
                <a:gd name="T11" fmla="*/ 2147483647 h 34"/>
                <a:gd name="T12" fmla="*/ 2147483647 w 71"/>
                <a:gd name="T13" fmla="*/ 2147483647 h 34"/>
                <a:gd name="T14" fmla="*/ 2147483647 w 71"/>
                <a:gd name="T15" fmla="*/ 2147483647 h 34"/>
                <a:gd name="T16" fmla="*/ 2147483647 w 71"/>
                <a:gd name="T17" fmla="*/ 2147483647 h 34"/>
                <a:gd name="T18" fmla="*/ 2147483647 w 71"/>
                <a:gd name="T19" fmla="*/ 2147483647 h 34"/>
                <a:gd name="T20" fmla="*/ 2147483647 w 71"/>
                <a:gd name="T21" fmla="*/ 2147483647 h 34"/>
                <a:gd name="T22" fmla="*/ 2147483647 w 71"/>
                <a:gd name="T23" fmla="*/ 2147483647 h 34"/>
                <a:gd name="T24" fmla="*/ 2147483647 w 71"/>
                <a:gd name="T25" fmla="*/ 2147483647 h 34"/>
                <a:gd name="T26" fmla="*/ 2147483647 w 71"/>
                <a:gd name="T27" fmla="*/ 0 h 34"/>
                <a:gd name="T28" fmla="*/ 2147483647 w 71"/>
                <a:gd name="T29" fmla="*/ 0 h 34"/>
                <a:gd name="T30" fmla="*/ 2147483647 w 71"/>
                <a:gd name="T31" fmla="*/ 2147483647 h 34"/>
                <a:gd name="T32" fmla="*/ 2147483647 w 71"/>
                <a:gd name="T33" fmla="*/ 2147483647 h 34"/>
                <a:gd name="T34" fmla="*/ 2147483647 w 71"/>
                <a:gd name="T35" fmla="*/ 2147483647 h 34"/>
                <a:gd name="T36" fmla="*/ 2147483647 w 71"/>
                <a:gd name="T37" fmla="*/ 2147483647 h 34"/>
                <a:gd name="T38" fmla="*/ 2147483647 w 71"/>
                <a:gd name="T39" fmla="*/ 2147483647 h 34"/>
                <a:gd name="T40" fmla="*/ 2147483647 w 71"/>
                <a:gd name="T41" fmla="*/ 2147483647 h 34"/>
                <a:gd name="T42" fmla="*/ 0 w 71"/>
                <a:gd name="T43" fmla="*/ 2147483647 h 34"/>
                <a:gd name="T44" fmla="*/ 0 w 71"/>
                <a:gd name="T45" fmla="*/ 0 h 34"/>
                <a:gd name="T46" fmla="*/ 2147483647 w 71"/>
                <a:gd name="T47" fmla="*/ 0 h 34"/>
                <a:gd name="T48" fmla="*/ 2147483647 w 71"/>
                <a:gd name="T49" fmla="*/ 2147483647 h 34"/>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1" h="34">
                  <a:moveTo>
                    <a:pt x="53" y="26"/>
                  </a:moveTo>
                  <a:lnTo>
                    <a:pt x="63" y="0"/>
                  </a:lnTo>
                  <a:lnTo>
                    <a:pt x="71" y="0"/>
                  </a:lnTo>
                  <a:lnTo>
                    <a:pt x="71" y="34"/>
                  </a:lnTo>
                  <a:lnTo>
                    <a:pt x="65" y="34"/>
                  </a:lnTo>
                  <a:lnTo>
                    <a:pt x="65" y="7"/>
                  </a:lnTo>
                  <a:lnTo>
                    <a:pt x="55" y="34"/>
                  </a:lnTo>
                  <a:lnTo>
                    <a:pt x="51" y="34"/>
                  </a:lnTo>
                  <a:lnTo>
                    <a:pt x="40" y="7"/>
                  </a:lnTo>
                  <a:lnTo>
                    <a:pt x="40" y="34"/>
                  </a:lnTo>
                  <a:lnTo>
                    <a:pt x="34" y="34"/>
                  </a:lnTo>
                  <a:lnTo>
                    <a:pt x="34" y="0"/>
                  </a:lnTo>
                  <a:lnTo>
                    <a:pt x="43" y="0"/>
                  </a:lnTo>
                  <a:lnTo>
                    <a:pt x="53" y="26"/>
                  </a:lnTo>
                  <a:close/>
                  <a:moveTo>
                    <a:pt x="28" y="5"/>
                  </a:moveTo>
                  <a:lnTo>
                    <a:pt x="17" y="5"/>
                  </a:lnTo>
                  <a:lnTo>
                    <a:pt x="17" y="34"/>
                  </a:lnTo>
                  <a:lnTo>
                    <a:pt x="11" y="34"/>
                  </a:lnTo>
                  <a:lnTo>
                    <a:pt x="11" y="5"/>
                  </a:lnTo>
                  <a:lnTo>
                    <a:pt x="0" y="5"/>
                  </a:lnTo>
                  <a:lnTo>
                    <a:pt x="0" y="0"/>
                  </a:lnTo>
                  <a:lnTo>
                    <a:pt x="28" y="0"/>
                  </a:lnTo>
                  <a:lnTo>
                    <a:pt x="28" y="5"/>
                  </a:lnTo>
                  <a:close/>
                </a:path>
              </a:pathLst>
            </a:custGeom>
            <a:solidFill>
              <a:srgbClr val="0033A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40" name="TextBox 79"/>
            <p:cNvSpPr txBox="1"/>
            <p:nvPr userDrawn="1"/>
          </p:nvSpPr>
          <p:spPr bwMode="gray">
            <a:xfrm>
              <a:off x="6748464" y="6409134"/>
              <a:ext cx="2208207" cy="212351"/>
            </a:xfrm>
            <a:prstGeom prst="rect">
              <a:avLst/>
            </a:prstGeom>
            <a:noFill/>
          </p:spPr>
          <p:txBody>
            <a:bodyPr>
              <a:spAutoFit/>
            </a:bodyPr>
            <a:lstStyle/>
            <a:p>
              <a:pPr>
                <a:lnSpc>
                  <a:spcPct val="90000"/>
                </a:lnSpc>
                <a:spcBef>
                  <a:spcPts val="1200"/>
                </a:spcBef>
                <a:defRPr/>
              </a:pPr>
              <a:r>
                <a:rPr lang="it-IT" sz="850" spc="-20" dirty="0">
                  <a:solidFill>
                    <a:schemeClr val="bg1"/>
                  </a:solidFill>
                  <a:ea typeface="ＭＳ Ｐゴシック" pitchFamily="34" charset="-128"/>
                  <a:cs typeface="+mn-cs"/>
                </a:rPr>
                <a:t>Japan </a:t>
              </a:r>
              <a:r>
                <a:rPr lang="it-IT" sz="850" spc="-20" dirty="0" err="1">
                  <a:solidFill>
                    <a:schemeClr val="bg1"/>
                  </a:solidFill>
                  <a:ea typeface="ＭＳ Ｐゴシック" pitchFamily="34" charset="-128"/>
                  <a:cs typeface="+mn-cs"/>
                </a:rPr>
                <a:t>Chapter</a:t>
              </a:r>
              <a:endParaRPr lang="it-IT" sz="850" spc="-20" dirty="0">
                <a:solidFill>
                  <a:schemeClr val="bg1"/>
                </a:solidFill>
                <a:ea typeface="ＭＳ Ｐゴシック" pitchFamily="34" charset="-128"/>
                <a:cs typeface="+mn-cs"/>
              </a:endParaRPr>
            </a:p>
          </p:txBody>
        </p:sp>
      </p:gr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About RALO</a:t>
            </a:r>
            <a:endParaRPr lang="en-US" dirty="0"/>
          </a:p>
        </p:txBody>
      </p:sp>
      <p:sp>
        <p:nvSpPr>
          <p:cNvPr id="6" name="コンテンツ プレースホルダー 5"/>
          <p:cNvSpPr>
            <a:spLocks noGrp="1"/>
          </p:cNvSpPr>
          <p:nvPr>
            <p:ph type="body" sz="quarter" idx="13"/>
          </p:nvPr>
        </p:nvSpPr>
        <p:spPr>
          <a:xfrm>
            <a:off x="247650" y="1004664"/>
            <a:ext cx="9410700" cy="4800600"/>
          </a:xfrm>
        </p:spPr>
        <p:txBody>
          <a:bodyPr/>
          <a:lstStyle/>
          <a:p>
            <a:pPr marL="0" indent="0">
              <a:lnSpc>
                <a:spcPct val="120000"/>
              </a:lnSpc>
              <a:spcBef>
                <a:spcPts val="100"/>
              </a:spcBef>
            </a:pPr>
            <a:r>
              <a:rPr lang="en-US" altLang="ja-JP" sz="2800" dirty="0" smtClean="0"/>
              <a:t>5 Regional-At-Large Organization, based on region:</a:t>
            </a:r>
          </a:p>
          <a:p>
            <a:pPr lvl="1">
              <a:lnSpc>
                <a:spcPct val="120000"/>
              </a:lnSpc>
              <a:spcBef>
                <a:spcPts val="100"/>
              </a:spcBef>
            </a:pPr>
            <a:r>
              <a:rPr lang="en-US" altLang="ja-JP" sz="1800" dirty="0"/>
              <a:t>African Regional At-Large Organization (AFRALO)</a:t>
            </a:r>
          </a:p>
          <a:p>
            <a:pPr lvl="1">
              <a:lnSpc>
                <a:spcPct val="120000"/>
              </a:lnSpc>
              <a:spcBef>
                <a:spcPts val="100"/>
              </a:spcBef>
            </a:pPr>
            <a:r>
              <a:rPr lang="en-US" altLang="ja-JP" sz="1800" dirty="0"/>
              <a:t>Asian, Australasian and Pacific Islands Regional At-Large Organization (APRALO)</a:t>
            </a:r>
          </a:p>
          <a:p>
            <a:pPr lvl="1">
              <a:lnSpc>
                <a:spcPct val="120000"/>
              </a:lnSpc>
              <a:spcBef>
                <a:spcPts val="100"/>
              </a:spcBef>
            </a:pPr>
            <a:r>
              <a:rPr lang="en-US" altLang="ja-JP" sz="1800" dirty="0"/>
              <a:t>European Regional At-Large Organization (EURALO)</a:t>
            </a:r>
          </a:p>
          <a:p>
            <a:pPr lvl="1">
              <a:lnSpc>
                <a:spcPct val="120000"/>
              </a:lnSpc>
              <a:spcBef>
                <a:spcPts val="100"/>
              </a:spcBef>
            </a:pPr>
            <a:r>
              <a:rPr lang="en-US" altLang="ja-JP" sz="1800" dirty="0"/>
              <a:t>Latin American and Caribbean Islands Regional  At-Large Organization (LACRALO)</a:t>
            </a:r>
          </a:p>
          <a:p>
            <a:pPr lvl="1">
              <a:lnSpc>
                <a:spcPct val="120000"/>
              </a:lnSpc>
              <a:spcBef>
                <a:spcPts val="100"/>
              </a:spcBef>
            </a:pPr>
            <a:r>
              <a:rPr lang="en-US" altLang="ja-JP" sz="1800" dirty="0"/>
              <a:t>North-American Regional At-Large Organization (NARALO)</a:t>
            </a:r>
          </a:p>
          <a:p>
            <a:pPr marL="0" lvl="1" indent="0">
              <a:lnSpc>
                <a:spcPct val="120000"/>
              </a:lnSpc>
              <a:spcBef>
                <a:spcPts val="100"/>
              </a:spcBef>
              <a:buNone/>
            </a:pPr>
            <a:endParaRPr lang="en-US" altLang="ja-JP" sz="1000" b="1" dirty="0" smtClean="0"/>
          </a:p>
          <a:p>
            <a:pPr marL="0" lvl="1" indent="0">
              <a:lnSpc>
                <a:spcPct val="120000"/>
              </a:lnSpc>
              <a:spcBef>
                <a:spcPts val="100"/>
              </a:spcBef>
              <a:buNone/>
            </a:pPr>
            <a:r>
              <a:rPr lang="en-US" altLang="ja-JP" sz="2800" b="1" dirty="0" smtClean="0"/>
              <a:t>Members of RALO</a:t>
            </a:r>
          </a:p>
          <a:p>
            <a:pPr lvl="1">
              <a:lnSpc>
                <a:spcPct val="120000"/>
              </a:lnSpc>
              <a:spcBef>
                <a:spcPts val="100"/>
              </a:spcBef>
            </a:pPr>
            <a:r>
              <a:rPr lang="en-US" altLang="ja-JP" sz="1800" dirty="0" smtClean="0"/>
              <a:t>ALS in the region, as well as other unaffiliated users</a:t>
            </a:r>
          </a:p>
          <a:p>
            <a:pPr lvl="1">
              <a:lnSpc>
                <a:spcPct val="120000"/>
              </a:lnSpc>
              <a:spcBef>
                <a:spcPts val="100"/>
              </a:spcBef>
            </a:pPr>
            <a:r>
              <a:rPr lang="en-US" altLang="ja-JP" sz="1800" dirty="0" smtClean="0">
                <a:solidFill>
                  <a:srgbClr val="000000"/>
                </a:solidFill>
              </a:rPr>
              <a:t>Chair (and Vice Chairs if applicable) as well </a:t>
            </a:r>
            <a:r>
              <a:rPr lang="en-US" altLang="ja-JP" sz="1800" dirty="0" smtClean="0"/>
              <a:t>as the Secretariat</a:t>
            </a:r>
            <a:endParaRPr lang="en-US" altLang="ja-JP" sz="1800" dirty="0"/>
          </a:p>
          <a:p>
            <a:pPr>
              <a:lnSpc>
                <a:spcPct val="120000"/>
              </a:lnSpc>
              <a:spcBef>
                <a:spcPts val="100"/>
              </a:spcBef>
            </a:pPr>
            <a:endParaRPr lang="en-US" altLang="ja-JP" sz="1000" dirty="0" smtClean="0"/>
          </a:p>
          <a:p>
            <a:pPr>
              <a:lnSpc>
                <a:spcPct val="120000"/>
              </a:lnSpc>
              <a:spcBef>
                <a:spcPts val="100"/>
              </a:spcBef>
            </a:pPr>
            <a:r>
              <a:rPr lang="en-US" altLang="ja-JP" sz="2800" dirty="0" smtClean="0"/>
              <a:t>Role of RALOs</a:t>
            </a:r>
          </a:p>
          <a:p>
            <a:pPr lvl="1">
              <a:lnSpc>
                <a:spcPct val="120000"/>
              </a:lnSpc>
              <a:spcBef>
                <a:spcPts val="100"/>
              </a:spcBef>
            </a:pPr>
            <a:r>
              <a:rPr lang="en-US" altLang="ja-JP" sz="1800" dirty="0" smtClean="0"/>
              <a:t>Develop </a:t>
            </a:r>
            <a:r>
              <a:rPr lang="en-US" altLang="ja-JP" sz="1800" dirty="0"/>
              <a:t>a regional view on current policy issues and to provide input for the At-Large policy </a:t>
            </a:r>
            <a:r>
              <a:rPr lang="en-US" altLang="ja-JP" sz="1800" dirty="0" smtClean="0"/>
              <a:t>process</a:t>
            </a:r>
            <a:endParaRPr lang="en-US" sz="1800" dirty="0"/>
          </a:p>
        </p:txBody>
      </p:sp>
      <p:sp>
        <p:nvSpPr>
          <p:cNvPr id="7" name="正方形/長方形 6"/>
          <p:cNvSpPr/>
          <p:nvPr/>
        </p:nvSpPr>
        <p:spPr>
          <a:xfrm>
            <a:off x="5385048" y="620688"/>
            <a:ext cx="3302820" cy="369332"/>
          </a:xfrm>
          <a:prstGeom prst="rect">
            <a:avLst/>
          </a:prstGeom>
        </p:spPr>
        <p:txBody>
          <a:bodyPr wrap="none">
            <a:spAutoFit/>
          </a:bodyPr>
          <a:lstStyle/>
          <a:p>
            <a:r>
              <a:rPr lang="en-US" dirty="0"/>
              <a:t>http://</a:t>
            </a:r>
            <a:r>
              <a:rPr lang="en-US" dirty="0" err="1"/>
              <a:t>atlarge.icann.org</a:t>
            </a:r>
            <a:r>
              <a:rPr lang="en-US" dirty="0"/>
              <a:t>/regions</a:t>
            </a:r>
          </a:p>
        </p:txBody>
      </p:sp>
    </p:spTree>
    <p:extLst>
      <p:ext uri="{BB962C8B-B14F-4D97-AF65-F5344CB8AC3E}">
        <p14:creationId xmlns:p14="http://schemas.microsoft.com/office/powerpoint/2010/main" val="1774941623"/>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000000"/>
                </a:solidFill>
              </a:rPr>
              <a:t>About APRALO</a:t>
            </a:r>
            <a:endParaRPr lang="en-US" dirty="0">
              <a:solidFill>
                <a:srgbClr val="000000"/>
              </a:solidFill>
            </a:endParaRPr>
          </a:p>
        </p:txBody>
      </p:sp>
      <p:sp>
        <p:nvSpPr>
          <p:cNvPr id="3" name="Text Placeholder 2"/>
          <p:cNvSpPr>
            <a:spLocks noGrp="1"/>
          </p:cNvSpPr>
          <p:nvPr>
            <p:ph type="body" sz="quarter" idx="13"/>
          </p:nvPr>
        </p:nvSpPr>
        <p:spPr>
          <a:xfrm>
            <a:off x="200472" y="1292696"/>
            <a:ext cx="9658350" cy="4800600"/>
          </a:xfrm>
        </p:spPr>
        <p:txBody>
          <a:bodyPr/>
          <a:lstStyle/>
          <a:p>
            <a:pPr>
              <a:spcBef>
                <a:spcPts val="1200"/>
              </a:spcBef>
            </a:pPr>
            <a:r>
              <a:rPr lang="en-US" dirty="0" smtClean="0"/>
              <a:t>APRALO:</a:t>
            </a:r>
          </a:p>
          <a:p>
            <a:pPr marL="571500">
              <a:spcBef>
                <a:spcPts val="600"/>
              </a:spcBef>
              <a:buFont typeface="Wingdings" charset="2"/>
              <a:buChar char="§"/>
            </a:pPr>
            <a:r>
              <a:rPr lang="en-US" sz="2000" b="0" dirty="0"/>
              <a:t>encompasses all Internet end-users in Asia, Australasia and the </a:t>
            </a:r>
            <a:r>
              <a:rPr lang="en-US" sz="2000" b="0" dirty="0" smtClean="0"/>
              <a:t>Pacific </a:t>
            </a:r>
            <a:r>
              <a:rPr lang="en-US" sz="2000" b="0" dirty="0"/>
              <a:t>Islands. </a:t>
            </a:r>
            <a:endParaRPr lang="en-US" sz="2000" b="0" dirty="0" smtClean="0"/>
          </a:p>
          <a:p>
            <a:pPr marL="571500">
              <a:spcBef>
                <a:spcPts val="600"/>
              </a:spcBef>
              <a:buFont typeface="Wingdings" charset="2"/>
              <a:buChar char="§"/>
            </a:pPr>
            <a:r>
              <a:rPr lang="en-US" sz="2000" b="0" dirty="0"/>
              <a:t>consists of civil society organizations, nonprofits and individuals such as consumer rights group, legal bodies/professional groups, and government nonprofit organizations. </a:t>
            </a:r>
            <a:endParaRPr lang="en-US" sz="2000" b="0" dirty="0" smtClean="0"/>
          </a:p>
          <a:p>
            <a:pPr marL="571500">
              <a:spcBef>
                <a:spcPts val="600"/>
              </a:spcBef>
              <a:buFont typeface="Wingdings" charset="2"/>
              <a:buChar char="§"/>
            </a:pPr>
            <a:r>
              <a:rPr lang="en-US" sz="2000" b="0" dirty="0" smtClean="0"/>
              <a:t>have </a:t>
            </a:r>
            <a:r>
              <a:rPr lang="en-US" sz="2000" b="0" dirty="0"/>
              <a:t>a direct impact on the </a:t>
            </a:r>
            <a:r>
              <a:rPr lang="en-US" sz="2000" b="0" dirty="0" smtClean="0"/>
              <a:t>direction </a:t>
            </a:r>
            <a:r>
              <a:rPr lang="en-US" sz="2000" b="0" dirty="0"/>
              <a:t>of </a:t>
            </a:r>
            <a:r>
              <a:rPr lang="en-US" sz="2000" b="0" dirty="0" smtClean="0"/>
              <a:t>ICANN, </a:t>
            </a:r>
            <a:r>
              <a:rPr lang="en-US" sz="2000" b="0" dirty="0"/>
              <a:t>working to ensure that the expansion of the Internet serves the public </a:t>
            </a:r>
            <a:r>
              <a:rPr lang="en-US" sz="2000" b="0" dirty="0" smtClean="0"/>
              <a:t>interest.</a:t>
            </a:r>
          </a:p>
          <a:p>
            <a:pPr marL="571500">
              <a:spcBef>
                <a:spcPts val="600"/>
              </a:spcBef>
              <a:buFont typeface="Wingdings" charset="2"/>
              <a:buChar char="§"/>
            </a:pPr>
            <a:r>
              <a:rPr lang="en-US" sz="2000" b="0" dirty="0" smtClean="0"/>
              <a:t>advances </a:t>
            </a:r>
            <a:r>
              <a:rPr lang="en-US" sz="2000" b="0" dirty="0"/>
              <a:t>policies and services that reduce confusion and abuse while enhancing security, accessibility and stable growth</a:t>
            </a:r>
          </a:p>
          <a:p>
            <a:pPr>
              <a:spcBef>
                <a:spcPts val="1200"/>
              </a:spcBef>
              <a:buFont typeface="Wingdings" charset="2"/>
              <a:buChar char="§"/>
            </a:pPr>
            <a:endParaRPr lang="en-US" dirty="0"/>
          </a:p>
          <a:p>
            <a:pPr>
              <a:spcBef>
                <a:spcPts val="1200"/>
              </a:spcBef>
              <a:buFont typeface="Wingdings" charset="2"/>
              <a:buChar char="§"/>
            </a:pPr>
            <a:endParaRPr lang="en-US" dirty="0"/>
          </a:p>
        </p:txBody>
      </p:sp>
      <p:sp>
        <p:nvSpPr>
          <p:cNvPr id="6" name="角丸四角形 7"/>
          <p:cNvSpPr/>
          <p:nvPr/>
        </p:nvSpPr>
        <p:spPr>
          <a:xfrm>
            <a:off x="416496" y="4365104"/>
            <a:ext cx="4320480" cy="216024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altLang="ja-JP" b="1" dirty="0" smtClean="0">
                <a:solidFill>
                  <a:srgbClr val="000000"/>
                </a:solidFill>
              </a:rPr>
              <a:t>COLLABORATION</a:t>
            </a:r>
          </a:p>
          <a:p>
            <a:pPr algn="ctr"/>
            <a:endParaRPr lang="en-US" altLang="ja-JP" sz="900" dirty="0"/>
          </a:p>
          <a:p>
            <a:pPr algn="ctr"/>
            <a:r>
              <a:rPr lang="en-US" altLang="ja-JP" dirty="0" smtClean="0"/>
              <a:t>APRALO has </a:t>
            </a:r>
            <a:r>
              <a:rPr lang="en-US" altLang="ja-JP" dirty="0" err="1" smtClean="0"/>
              <a:t>MoUs</a:t>
            </a:r>
            <a:r>
              <a:rPr lang="en-US" altLang="ja-JP" dirty="0" smtClean="0"/>
              <a:t> with partners such as APTLD and APNIC to promote and facilitate engagement and training activities within </a:t>
            </a:r>
            <a:r>
              <a:rPr lang="en-US" altLang="ja-JP" dirty="0"/>
              <a:t>APAC </a:t>
            </a:r>
            <a:r>
              <a:rPr lang="en-US" altLang="ja-JP" dirty="0" smtClean="0"/>
              <a:t>region</a:t>
            </a:r>
          </a:p>
        </p:txBody>
      </p:sp>
      <p:sp>
        <p:nvSpPr>
          <p:cNvPr id="7" name="角丸四角形 7"/>
          <p:cNvSpPr/>
          <p:nvPr/>
        </p:nvSpPr>
        <p:spPr>
          <a:xfrm>
            <a:off x="5025008" y="4365104"/>
            <a:ext cx="4464496" cy="216024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ja-JP" b="1" dirty="0" smtClean="0">
                <a:solidFill>
                  <a:schemeClr val="tx1"/>
                </a:solidFill>
              </a:rPr>
              <a:t>DIVERSITY</a:t>
            </a:r>
          </a:p>
          <a:p>
            <a:pPr algn="ctr"/>
            <a:endParaRPr lang="en-US" altLang="ja-JP" sz="900" dirty="0">
              <a:solidFill>
                <a:srgbClr val="800000"/>
              </a:solidFill>
            </a:endParaRPr>
          </a:p>
          <a:p>
            <a:pPr algn="ctr"/>
            <a:r>
              <a:rPr lang="en-US" altLang="ja-JP" dirty="0" smtClean="0"/>
              <a:t>APRALO covers </a:t>
            </a:r>
            <a:r>
              <a:rPr lang="en-US" altLang="ja-JP" dirty="0"/>
              <a:t>a vast </a:t>
            </a:r>
            <a:r>
              <a:rPr lang="en-US" altLang="ja-JP" dirty="0" smtClean="0"/>
              <a:t>geographic region and encompasses </a:t>
            </a:r>
            <a:r>
              <a:rPr lang="en-US" altLang="ja-JP" dirty="0"/>
              <a:t>a diversity of cultures</a:t>
            </a:r>
            <a:r>
              <a:rPr lang="en-US" altLang="ja-JP" dirty="0" smtClean="0"/>
              <a:t>, languages </a:t>
            </a:r>
            <a:r>
              <a:rPr lang="en-US" altLang="ja-JP" dirty="0"/>
              <a:t>and </a:t>
            </a:r>
            <a:r>
              <a:rPr lang="en-US" altLang="ja-JP" dirty="0" smtClean="0"/>
              <a:t>scripts</a:t>
            </a:r>
            <a:r>
              <a:rPr lang="en-US" altLang="ja-JP" dirty="0"/>
              <a:t>,</a:t>
            </a:r>
            <a:r>
              <a:rPr lang="en-US" altLang="ja-JP" dirty="0" smtClean="0"/>
              <a:t> presenting exciting challenges</a:t>
            </a:r>
          </a:p>
        </p:txBody>
      </p:sp>
      <p:sp>
        <p:nvSpPr>
          <p:cNvPr id="8" name="TextBox 7"/>
          <p:cNvSpPr txBox="1"/>
          <p:nvPr/>
        </p:nvSpPr>
        <p:spPr bwMode="gray">
          <a:xfrm>
            <a:off x="3800872" y="476672"/>
            <a:ext cx="6173685" cy="539635"/>
          </a:xfrm>
          <a:prstGeom prst="rect">
            <a:avLst/>
          </a:prstGeom>
          <a:noFill/>
        </p:spPr>
        <p:txBody>
          <a:bodyPr wrap="none" rtlCol="0">
            <a:spAutoFit/>
          </a:bodyPr>
          <a:lstStyle/>
          <a:p>
            <a:pPr>
              <a:lnSpc>
                <a:spcPct val="90000"/>
              </a:lnSpc>
              <a:spcBef>
                <a:spcPts val="0"/>
              </a:spcBef>
            </a:pPr>
            <a:r>
              <a:rPr lang="en-US" sz="1600" dirty="0" smtClean="0"/>
              <a:t>(Source: APRALO Brochure</a:t>
            </a:r>
          </a:p>
          <a:p>
            <a:pPr>
              <a:lnSpc>
                <a:spcPct val="90000"/>
              </a:lnSpc>
              <a:spcBef>
                <a:spcPts val="0"/>
              </a:spcBef>
            </a:pPr>
            <a:r>
              <a:rPr lang="en-US" sz="1600" dirty="0" smtClean="0"/>
              <a:t>https</a:t>
            </a:r>
            <a:r>
              <a:rPr lang="en-US" sz="1600" dirty="0"/>
              <a:t>://</a:t>
            </a:r>
            <a:r>
              <a:rPr lang="en-US" sz="1600" dirty="0" err="1"/>
              <a:t>community.icann.org</a:t>
            </a:r>
            <a:r>
              <a:rPr lang="en-US" sz="1600" dirty="0"/>
              <a:t>/display/APRALO/</a:t>
            </a:r>
            <a:r>
              <a:rPr lang="en-US" sz="1600" dirty="0" err="1"/>
              <a:t>APRALO+</a:t>
            </a:r>
            <a:r>
              <a:rPr lang="en-US" sz="1600" dirty="0" err="1" smtClean="0"/>
              <a:t>Brochure</a:t>
            </a:r>
            <a:r>
              <a:rPr lang="en-US" sz="1600" dirty="0" smtClean="0"/>
              <a:t>)</a:t>
            </a:r>
          </a:p>
        </p:txBody>
      </p:sp>
    </p:spTree>
    <p:extLst>
      <p:ext uri="{BB962C8B-B14F-4D97-AF65-F5344CB8AC3E}">
        <p14:creationId xmlns:p14="http://schemas.microsoft.com/office/powerpoint/2010/main" val="38257541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About At-Large Structures (ALS)</a:t>
            </a:r>
            <a:endParaRPr lang="en-US" dirty="0"/>
          </a:p>
        </p:txBody>
      </p:sp>
      <p:sp>
        <p:nvSpPr>
          <p:cNvPr id="6" name="コンテンツ プレースホルダー 5"/>
          <p:cNvSpPr>
            <a:spLocks noGrp="1"/>
          </p:cNvSpPr>
          <p:nvPr>
            <p:ph type="body" sz="quarter" idx="13"/>
          </p:nvPr>
        </p:nvSpPr>
        <p:spPr>
          <a:xfrm>
            <a:off x="247650" y="1052736"/>
            <a:ext cx="9529886" cy="4800600"/>
          </a:xfrm>
        </p:spPr>
        <p:txBody>
          <a:bodyPr/>
          <a:lstStyle/>
          <a:p>
            <a:pPr lvl="1">
              <a:lnSpc>
                <a:spcPct val="120000"/>
              </a:lnSpc>
              <a:spcBef>
                <a:spcPts val="100"/>
              </a:spcBef>
            </a:pPr>
            <a:r>
              <a:rPr lang="en-US" altLang="ja-JP" sz="2400" dirty="0" smtClean="0"/>
              <a:t>At-Large Framework </a:t>
            </a:r>
          </a:p>
          <a:p>
            <a:pPr lvl="1">
              <a:lnSpc>
                <a:spcPct val="120000"/>
              </a:lnSpc>
              <a:spcBef>
                <a:spcPts val="100"/>
              </a:spcBef>
            </a:pPr>
            <a:r>
              <a:rPr lang="en-US" altLang="ja-JP" sz="2400" dirty="0" smtClean="0"/>
              <a:t>Minimum Criteria for ALS </a:t>
            </a:r>
            <a:endParaRPr lang="en-US" altLang="ja-JP" sz="1800" dirty="0" smtClean="0"/>
          </a:p>
          <a:p>
            <a:pPr lvl="2">
              <a:lnSpc>
                <a:spcPct val="120000"/>
              </a:lnSpc>
              <a:spcBef>
                <a:spcPts val="100"/>
              </a:spcBef>
            </a:pPr>
            <a:r>
              <a:rPr lang="en-US" altLang="ja-JP" sz="1800" dirty="0"/>
              <a:t>Commit to supporting individual Internet </a:t>
            </a:r>
            <a:r>
              <a:rPr lang="en-US" altLang="ja-JP" sz="1800" dirty="0" smtClean="0"/>
              <a:t>users’ participation </a:t>
            </a:r>
            <a:r>
              <a:rPr lang="en-US" altLang="ja-JP" sz="1800" dirty="0"/>
              <a:t>in ICANN </a:t>
            </a:r>
            <a:r>
              <a:rPr lang="en-US" altLang="ja-JP" sz="1800" dirty="0" smtClean="0"/>
              <a:t>by sharing relevant </a:t>
            </a:r>
            <a:r>
              <a:rPr lang="en-US" altLang="ja-JP" sz="1800" dirty="0"/>
              <a:t>ICANN activities and issues, </a:t>
            </a:r>
            <a:r>
              <a:rPr lang="en-US" altLang="ja-JP" sz="1800" dirty="0" smtClean="0"/>
              <a:t>and offering Internet-based mechanisms that enable </a:t>
            </a:r>
            <a:r>
              <a:rPr lang="en-US" altLang="ja-JP" sz="1800" dirty="0"/>
              <a:t>discussions </a:t>
            </a:r>
            <a:r>
              <a:rPr lang="en-US" altLang="ja-JP" sz="1800" dirty="0" smtClean="0"/>
              <a:t>on </a:t>
            </a:r>
            <a:r>
              <a:rPr lang="en-US" altLang="ja-JP" sz="1800" dirty="0"/>
              <a:t>relevant ICANN policy </a:t>
            </a:r>
            <a:r>
              <a:rPr lang="en-US" altLang="ja-JP" sz="1800" dirty="0" smtClean="0"/>
              <a:t>and decisions.</a:t>
            </a:r>
          </a:p>
          <a:p>
            <a:pPr lvl="2">
              <a:lnSpc>
                <a:spcPct val="120000"/>
              </a:lnSpc>
              <a:spcBef>
                <a:spcPts val="100"/>
              </a:spcBef>
            </a:pPr>
            <a:r>
              <a:rPr lang="en-US" altLang="ja-JP" sz="1800" dirty="0" smtClean="0"/>
              <a:t>Ensure participation </a:t>
            </a:r>
            <a:r>
              <a:rPr lang="en-US" altLang="ja-JP" sz="1800" dirty="0"/>
              <a:t>by individual Internet users </a:t>
            </a:r>
            <a:r>
              <a:rPr lang="en-US" altLang="ja-JP" sz="1800" dirty="0" smtClean="0"/>
              <a:t>based within the </a:t>
            </a:r>
            <a:r>
              <a:rPr lang="en-US" altLang="ja-JP" sz="1800" dirty="0"/>
              <a:t>Geographic Region </a:t>
            </a:r>
            <a:r>
              <a:rPr lang="en-US" altLang="ja-JP" sz="1800" dirty="0" smtClean="0"/>
              <a:t>that the ALS is based, </a:t>
            </a:r>
            <a:r>
              <a:rPr lang="en-US" altLang="ja-JP" sz="1800" dirty="0"/>
              <a:t>in the ALS' operation</a:t>
            </a:r>
            <a:r>
              <a:rPr lang="en-US" altLang="ja-JP" sz="1800" dirty="0" smtClean="0"/>
              <a:t>. </a:t>
            </a:r>
          </a:p>
          <a:p>
            <a:pPr lvl="2">
              <a:lnSpc>
                <a:spcPct val="120000"/>
              </a:lnSpc>
              <a:spcBef>
                <a:spcPts val="100"/>
              </a:spcBef>
            </a:pPr>
            <a:r>
              <a:rPr lang="en-US" altLang="ja-JP" sz="1800" dirty="0"/>
              <a:t>Be self-supporting (not rely on ICANN for funding</a:t>
            </a:r>
            <a:r>
              <a:rPr lang="en-US" altLang="ja-JP" sz="1800" dirty="0" smtClean="0"/>
              <a:t>)</a:t>
            </a:r>
          </a:p>
          <a:p>
            <a:pPr lvl="2">
              <a:lnSpc>
                <a:spcPct val="120000"/>
              </a:lnSpc>
              <a:spcBef>
                <a:spcPts val="100"/>
              </a:spcBef>
            </a:pPr>
            <a:r>
              <a:rPr lang="en-US" altLang="ja-JP" sz="1800" dirty="0" smtClean="0"/>
              <a:t>Make publicly accessible, information on ALS’s goals, structures etc. </a:t>
            </a:r>
          </a:p>
          <a:p>
            <a:pPr lvl="2">
              <a:lnSpc>
                <a:spcPct val="120000"/>
              </a:lnSpc>
              <a:spcBef>
                <a:spcPts val="100"/>
              </a:spcBef>
            </a:pPr>
            <a:r>
              <a:rPr lang="en-US" altLang="ja-JP" sz="1800" dirty="0" smtClean="0"/>
              <a:t>Assist the RALO in performing its function </a:t>
            </a:r>
          </a:p>
          <a:p>
            <a:pPr lvl="1">
              <a:lnSpc>
                <a:spcPct val="120000"/>
              </a:lnSpc>
              <a:spcBef>
                <a:spcPts val="100"/>
              </a:spcBef>
            </a:pPr>
            <a:r>
              <a:rPr lang="en-US" altLang="ja-JP" sz="2400" dirty="0" smtClean="0"/>
              <a:t>There are currently more that 180 </a:t>
            </a:r>
            <a:r>
              <a:rPr lang="en-US" altLang="ja-JP" sz="2400" dirty="0" err="1" smtClean="0"/>
              <a:t>ALSes</a:t>
            </a:r>
            <a:r>
              <a:rPr lang="en-US" altLang="ja-JP" sz="2400" dirty="0" smtClean="0"/>
              <a:t> active globally that helps represents the interest of individual Internet user  </a:t>
            </a:r>
          </a:p>
          <a:p>
            <a:pPr lvl="2">
              <a:lnSpc>
                <a:spcPct val="120000"/>
              </a:lnSpc>
              <a:spcBef>
                <a:spcPts val="100"/>
              </a:spcBef>
            </a:pPr>
            <a:r>
              <a:rPr lang="en-US" altLang="ja-JP" sz="1800" dirty="0" smtClean="0">
                <a:solidFill>
                  <a:schemeClr val="accent5"/>
                </a:solidFill>
              </a:rPr>
              <a:t>Number may fluctuate as more are being added and some may be de-certified   </a:t>
            </a:r>
          </a:p>
          <a:p>
            <a:pPr lvl="2">
              <a:lnSpc>
                <a:spcPct val="120000"/>
              </a:lnSpc>
              <a:spcBef>
                <a:spcPts val="100"/>
              </a:spcBef>
            </a:pPr>
            <a:r>
              <a:rPr lang="en-US" altLang="ja-JP" sz="1800" dirty="0" smtClean="0">
                <a:solidFill>
                  <a:schemeClr val="accent5"/>
                </a:solidFill>
              </a:rPr>
              <a:t>We are also seeing more ISOC local chapters becoming </a:t>
            </a:r>
            <a:r>
              <a:rPr lang="en-US" altLang="ja-JP" sz="1800" dirty="0" err="1" smtClean="0">
                <a:solidFill>
                  <a:schemeClr val="accent5"/>
                </a:solidFill>
              </a:rPr>
              <a:t>ALSes</a:t>
            </a:r>
            <a:r>
              <a:rPr lang="ja-JP" altLang="en-US" sz="2400" dirty="0" smtClean="0">
                <a:solidFill>
                  <a:schemeClr val="accent5"/>
                </a:solidFill>
              </a:rPr>
              <a:t>．</a:t>
            </a:r>
            <a:endParaRPr lang="en-US" altLang="ja-JP" sz="2400" dirty="0">
              <a:solidFill>
                <a:schemeClr val="accent5"/>
              </a:solidFill>
            </a:endParaRPr>
          </a:p>
          <a:p>
            <a:pPr lvl="1">
              <a:lnSpc>
                <a:spcPct val="120000"/>
              </a:lnSpc>
              <a:spcBef>
                <a:spcPts val="100"/>
              </a:spcBef>
            </a:pPr>
            <a:endParaRPr lang="en-US" sz="2400" dirty="0"/>
          </a:p>
        </p:txBody>
      </p:sp>
      <p:sp>
        <p:nvSpPr>
          <p:cNvPr id="2" name="Rectangle 1"/>
          <p:cNvSpPr/>
          <p:nvPr/>
        </p:nvSpPr>
        <p:spPr>
          <a:xfrm>
            <a:off x="4232920" y="1650286"/>
            <a:ext cx="6264696" cy="338554"/>
          </a:xfrm>
          <a:prstGeom prst="rect">
            <a:avLst/>
          </a:prstGeom>
        </p:spPr>
        <p:txBody>
          <a:bodyPr wrap="square">
            <a:spAutoFit/>
          </a:bodyPr>
          <a:lstStyle/>
          <a:p>
            <a:r>
              <a:rPr lang="en-US" altLang="ja-JP" sz="1600" dirty="0" smtClean="0"/>
              <a:t>(http</a:t>
            </a:r>
            <a:r>
              <a:rPr lang="en-US" altLang="ja-JP" sz="1600" dirty="0"/>
              <a:t>://</a:t>
            </a:r>
            <a:r>
              <a:rPr lang="en-US" altLang="ja-JP" sz="1600" dirty="0" err="1"/>
              <a:t>atlarge.icann.org</a:t>
            </a:r>
            <a:r>
              <a:rPr lang="en-US" altLang="ja-JP" sz="1600" dirty="0"/>
              <a:t>/en/</a:t>
            </a:r>
            <a:r>
              <a:rPr lang="en-US" altLang="ja-JP" sz="1600" dirty="0" err="1"/>
              <a:t>framework.htm#</a:t>
            </a:r>
            <a:r>
              <a:rPr lang="en-US" altLang="ja-JP" sz="1600" dirty="0" err="1" smtClean="0"/>
              <a:t>minimumcriteria</a:t>
            </a:r>
            <a:r>
              <a:rPr lang="en-US" altLang="ja-JP" sz="1600" dirty="0" smtClean="0"/>
              <a:t>)</a:t>
            </a:r>
            <a:endParaRPr lang="en-US" sz="1600" dirty="0"/>
          </a:p>
        </p:txBody>
      </p:sp>
    </p:spTree>
    <p:extLst>
      <p:ext uri="{BB962C8B-B14F-4D97-AF65-F5344CB8AC3E}">
        <p14:creationId xmlns:p14="http://schemas.microsoft.com/office/powerpoint/2010/main" val="403337381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7650" y="188640"/>
            <a:ext cx="9410700" cy="809576"/>
          </a:xfrm>
        </p:spPr>
        <p:txBody>
          <a:bodyPr/>
          <a:lstStyle/>
          <a:p>
            <a:r>
              <a:rPr kumimoji="1" lang="en-US" altLang="ja-JP" dirty="0" err="1" smtClean="0">
                <a:solidFill>
                  <a:srgbClr val="000090"/>
                </a:solidFill>
              </a:rPr>
              <a:t>ALSes</a:t>
            </a:r>
            <a:r>
              <a:rPr kumimoji="1" lang="en-US" altLang="ja-JP" dirty="0" smtClean="0">
                <a:solidFill>
                  <a:srgbClr val="000090"/>
                </a:solidFill>
              </a:rPr>
              <a:t> in APAC and </a:t>
            </a:r>
            <a:r>
              <a:rPr kumimoji="1" lang="en-US" altLang="ja-JP" dirty="0" smtClean="0"/>
              <a:t>the World</a:t>
            </a:r>
            <a:endParaRPr kumimoji="1" lang="ja-JP" altLang="en-US" dirty="0"/>
          </a:p>
        </p:txBody>
      </p:sp>
      <p:pic>
        <p:nvPicPr>
          <p:cNvPr id="5" name="図 4" descr="スクリーンショット 2014-11-10 11月10日 11.47.03.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67898" y="980728"/>
            <a:ext cx="3561366" cy="2088232"/>
          </a:xfrm>
          <a:prstGeom prst="rect">
            <a:avLst/>
          </a:prstGeom>
        </p:spPr>
      </p:pic>
      <p:pic>
        <p:nvPicPr>
          <p:cNvPr id="7" name="図 6" descr="スクリーンショット 2014-11-10 11月10日 11.47.33.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318644" y="1351840"/>
            <a:ext cx="3456384" cy="2014550"/>
          </a:xfrm>
          <a:prstGeom prst="rect">
            <a:avLst/>
          </a:prstGeom>
        </p:spPr>
      </p:pic>
      <p:pic>
        <p:nvPicPr>
          <p:cNvPr id="8" name="図 7" descr="スクリーンショット 2014-11-10 11月10日 11.47.43.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318644" y="3501009"/>
            <a:ext cx="3458892" cy="2011804"/>
          </a:xfrm>
          <a:prstGeom prst="rect">
            <a:avLst/>
          </a:prstGeom>
        </p:spPr>
      </p:pic>
      <p:pic>
        <p:nvPicPr>
          <p:cNvPr id="9" name="図 8" descr="スクリーンショット 2014-11-10 11月10日 11.48.02.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3978245" y="4741064"/>
            <a:ext cx="3423027" cy="2029760"/>
          </a:xfrm>
          <a:prstGeom prst="rect">
            <a:avLst/>
          </a:prstGeom>
        </p:spPr>
      </p:pic>
      <p:pic>
        <p:nvPicPr>
          <p:cNvPr id="6" name="図 5" descr="スクリーンショット 2014-11-10 11月10日 11.47.19.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5229" y="2276872"/>
            <a:ext cx="5073795" cy="2880320"/>
          </a:xfrm>
          <a:prstGeom prst="rect">
            <a:avLst/>
          </a:prstGeom>
        </p:spPr>
      </p:pic>
      <p:sp>
        <p:nvSpPr>
          <p:cNvPr id="10" name="TextBox 9"/>
          <p:cNvSpPr txBox="1"/>
          <p:nvPr/>
        </p:nvSpPr>
        <p:spPr bwMode="gray">
          <a:xfrm>
            <a:off x="128464" y="5229200"/>
            <a:ext cx="1159279" cy="346249"/>
          </a:xfrm>
          <a:prstGeom prst="rect">
            <a:avLst/>
          </a:prstGeom>
          <a:noFill/>
        </p:spPr>
        <p:txBody>
          <a:bodyPr wrap="none" rtlCol="0">
            <a:spAutoFit/>
          </a:bodyPr>
          <a:lstStyle/>
          <a:p>
            <a:pPr>
              <a:lnSpc>
                <a:spcPct val="90000"/>
              </a:lnSpc>
              <a:spcBef>
                <a:spcPts val="1200"/>
              </a:spcBef>
            </a:pPr>
            <a:r>
              <a:rPr lang="en-US" b="1" dirty="0" smtClean="0">
                <a:solidFill>
                  <a:srgbClr val="800000"/>
                </a:solidFill>
              </a:rPr>
              <a:t>APRALO</a:t>
            </a:r>
          </a:p>
        </p:txBody>
      </p:sp>
    </p:spTree>
    <p:extLst>
      <p:ext uri="{BB962C8B-B14F-4D97-AF65-F5344CB8AC3E}">
        <p14:creationId xmlns:p14="http://schemas.microsoft.com/office/powerpoint/2010/main" val="391820486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Getting involved in At-Large and APRALO</a:t>
            </a:r>
            <a:endParaRPr lang="en-US" dirty="0">
              <a:solidFill>
                <a:srgbClr val="800000"/>
              </a:solidFill>
            </a:endParaRPr>
          </a:p>
        </p:txBody>
      </p:sp>
      <p:sp>
        <p:nvSpPr>
          <p:cNvPr id="6" name="コンテンツ プレースホルダー 5"/>
          <p:cNvSpPr txBox="1">
            <a:spLocks/>
          </p:cNvSpPr>
          <p:nvPr/>
        </p:nvSpPr>
        <p:spPr bwMode="gray">
          <a:xfrm>
            <a:off x="200472" y="980728"/>
            <a:ext cx="9529886" cy="49446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91440" rIns="0" bIns="91440" numCol="1" anchor="t" anchorCtr="0" compatLnSpc="1">
            <a:prstTxWarp prst="textNoShape">
              <a:avLst/>
            </a:prstTxWarp>
          </a:bodyPr>
          <a:lstStyle>
            <a:lvl1pPr marL="342900" indent="-342900" algn="l" rtl="0" eaLnBrk="1" fontAlgn="base" hangingPunct="1">
              <a:lnSpc>
                <a:spcPct val="90000"/>
              </a:lnSpc>
              <a:spcBef>
                <a:spcPts val="2400"/>
              </a:spcBef>
              <a:spcAft>
                <a:spcPct val="0"/>
              </a:spcAft>
              <a:buFont typeface="Arial" charset="0"/>
              <a:defRPr sz="2100" b="1" kern="1200">
                <a:solidFill>
                  <a:schemeClr val="tx1"/>
                </a:solidFill>
                <a:latin typeface="+mn-lt"/>
                <a:ea typeface="ＭＳ Ｐゴシック" pitchFamily="34" charset="-128"/>
                <a:cs typeface="ＭＳ Ｐゴシック" charset="0"/>
              </a:defRPr>
            </a:lvl1pPr>
            <a:lvl2pPr marL="233363" indent="-233363" algn="l" rtl="0" eaLnBrk="1" fontAlgn="base" hangingPunct="1">
              <a:lnSpc>
                <a:spcPct val="90000"/>
              </a:lnSpc>
              <a:spcBef>
                <a:spcPts val="2400"/>
              </a:spcBef>
              <a:spcAft>
                <a:spcPct val="0"/>
              </a:spcAft>
              <a:buClr>
                <a:schemeClr val="accent2"/>
              </a:buClr>
              <a:buSzPct val="90000"/>
              <a:buFont typeface="Wingdings" charset="0"/>
              <a:buChar char="§"/>
              <a:defRPr kumimoji="1" sz="2100" kern="1200">
                <a:solidFill>
                  <a:schemeClr val="tx1"/>
                </a:solidFill>
                <a:latin typeface="+mn-lt"/>
                <a:ea typeface="ＭＳ Ｐゴシック" pitchFamily="34" charset="-128"/>
                <a:cs typeface="+mn-cs"/>
              </a:defRPr>
            </a:lvl2pPr>
            <a:lvl3pPr marL="517525" indent="-284163" algn="l" rtl="0" eaLnBrk="1" fontAlgn="base" hangingPunct="1">
              <a:lnSpc>
                <a:spcPct val="90000"/>
              </a:lnSpc>
              <a:spcBef>
                <a:spcPts val="600"/>
              </a:spcBef>
              <a:spcAft>
                <a:spcPct val="0"/>
              </a:spcAft>
              <a:buFont typeface="Arial" charset="0"/>
              <a:buChar char="–"/>
              <a:defRPr kumimoji="1" sz="2100" kern="1200">
                <a:solidFill>
                  <a:srgbClr val="63666A"/>
                </a:solidFill>
                <a:latin typeface="+mn-lt"/>
                <a:ea typeface="ＭＳ Ｐゴシック" pitchFamily="34" charset="-128"/>
                <a:cs typeface="+mn-cs"/>
              </a:defRPr>
            </a:lvl3pPr>
            <a:lvl4pPr marL="744538" indent="-228600" algn="l" rtl="0" eaLnBrk="1" fontAlgn="base" hangingPunct="1">
              <a:lnSpc>
                <a:spcPct val="90000"/>
              </a:lnSpc>
              <a:spcBef>
                <a:spcPts val="1200"/>
              </a:spcBef>
              <a:spcAft>
                <a:spcPct val="0"/>
              </a:spcAft>
              <a:buSzPct val="90000"/>
              <a:buFont typeface="Wingdings" charset="0"/>
              <a:buChar char="§"/>
              <a:defRPr kumimoji="1" sz="1300" kern="1200">
                <a:solidFill>
                  <a:schemeClr val="tx1"/>
                </a:solidFill>
                <a:latin typeface="+mn-lt"/>
                <a:ea typeface="ＭＳ Ｐゴシック" pitchFamily="34" charset="-128"/>
                <a:cs typeface="+mn-cs"/>
              </a:defRPr>
            </a:lvl4pPr>
            <a:lvl5pPr marL="1027113" indent="-277813" algn="l" rtl="0" eaLnBrk="1" fontAlgn="base" hangingPunct="1">
              <a:lnSpc>
                <a:spcPct val="90000"/>
              </a:lnSpc>
              <a:spcBef>
                <a:spcPts val="600"/>
              </a:spcBef>
              <a:spcAft>
                <a:spcPct val="0"/>
              </a:spcAft>
              <a:buSzPct val="100000"/>
              <a:buFont typeface="Arial" charset="0"/>
              <a:buChar char="–"/>
              <a:defRPr kumimoji="1" sz="1300" kern="1200">
                <a:solidFill>
                  <a:srgbClr val="63666A"/>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nSpc>
                <a:spcPct val="120000"/>
              </a:lnSpc>
              <a:spcBef>
                <a:spcPts val="100"/>
              </a:spcBef>
            </a:pPr>
            <a:r>
              <a:rPr lang="en-US" altLang="ja-JP" sz="2400" dirty="0" smtClean="0"/>
              <a:t>Registering with ICANN</a:t>
            </a:r>
            <a:endParaRPr lang="en-US" altLang="ja-JP" sz="1800" dirty="0"/>
          </a:p>
          <a:p>
            <a:pPr lvl="2">
              <a:lnSpc>
                <a:spcPct val="120000"/>
              </a:lnSpc>
              <a:spcBef>
                <a:spcPts val="100"/>
              </a:spcBef>
            </a:pPr>
            <a:r>
              <a:rPr lang="en-US" sz="2000" dirty="0" smtClean="0"/>
              <a:t>Register </a:t>
            </a:r>
            <a:r>
              <a:rPr lang="en-US" sz="2000" dirty="0"/>
              <a:t>and participate in ICANN by submitting a simple online application form </a:t>
            </a:r>
            <a:r>
              <a:rPr lang="en-US" sz="2000" dirty="0" smtClean="0"/>
              <a:t>(http</a:t>
            </a:r>
            <a:r>
              <a:rPr lang="en-US" sz="2000" dirty="0"/>
              <a:t>://</a:t>
            </a:r>
            <a:r>
              <a:rPr lang="en-US" sz="2000" dirty="0" err="1"/>
              <a:t>www.atlarge.icann.org</a:t>
            </a:r>
            <a:r>
              <a:rPr lang="en-US" sz="2000" dirty="0"/>
              <a:t>) to become an “At-Large Structure</a:t>
            </a:r>
            <a:r>
              <a:rPr lang="en-US" sz="2000" dirty="0" smtClean="0"/>
              <a:t>”</a:t>
            </a:r>
            <a:r>
              <a:rPr lang="en-US" sz="2000" dirty="0"/>
              <a:t>!</a:t>
            </a:r>
            <a:endParaRPr lang="en-US" sz="2000" dirty="0" smtClean="0"/>
          </a:p>
          <a:p>
            <a:pPr marL="233362" lvl="2" indent="0">
              <a:lnSpc>
                <a:spcPct val="120000"/>
              </a:lnSpc>
              <a:spcBef>
                <a:spcPts val="100"/>
              </a:spcBef>
              <a:buNone/>
            </a:pPr>
            <a:endParaRPr lang="en-US" dirty="0" smtClean="0"/>
          </a:p>
        </p:txBody>
      </p:sp>
      <p:sp>
        <p:nvSpPr>
          <p:cNvPr id="12" name="角丸四角形 7"/>
          <p:cNvSpPr/>
          <p:nvPr/>
        </p:nvSpPr>
        <p:spPr>
          <a:xfrm>
            <a:off x="344488" y="5229200"/>
            <a:ext cx="9217024" cy="1512168"/>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altLang="ja-JP" dirty="0" smtClean="0">
                <a:solidFill>
                  <a:schemeClr val="tx1"/>
                </a:solidFill>
              </a:rPr>
              <a:t>“</a:t>
            </a:r>
            <a:r>
              <a:rPr lang="en-US" altLang="ja-JP" b="1" dirty="0" smtClean="0">
                <a:solidFill>
                  <a:schemeClr val="tx1"/>
                </a:solidFill>
              </a:rPr>
              <a:t>The Internet Needs </a:t>
            </a:r>
            <a:r>
              <a:rPr lang="en-US" altLang="ja-JP" b="1" dirty="0">
                <a:solidFill>
                  <a:schemeClr val="tx1"/>
                </a:solidFill>
              </a:rPr>
              <a:t>Y</a:t>
            </a:r>
            <a:r>
              <a:rPr lang="en-US" altLang="ja-JP" b="1" dirty="0" smtClean="0">
                <a:solidFill>
                  <a:schemeClr val="tx1"/>
                </a:solidFill>
              </a:rPr>
              <a:t>ou! </a:t>
            </a:r>
            <a:r>
              <a:rPr lang="en-US" altLang="ja-JP" dirty="0" smtClean="0"/>
              <a:t>If </a:t>
            </a:r>
            <a:r>
              <a:rPr lang="en-US" altLang="ja-JP" dirty="0"/>
              <a:t>you are an organization located in Asia, Australasia </a:t>
            </a:r>
            <a:r>
              <a:rPr lang="en-US" altLang="ja-JP" dirty="0" smtClean="0"/>
              <a:t>or the Pacific </a:t>
            </a:r>
            <a:r>
              <a:rPr lang="en-US" altLang="ja-JP" dirty="0"/>
              <a:t>Islands </a:t>
            </a:r>
            <a:r>
              <a:rPr lang="en-US" altLang="ja-JP" dirty="0" smtClean="0"/>
              <a:t>and concerned </a:t>
            </a:r>
            <a:r>
              <a:rPr lang="en-US" altLang="ja-JP" dirty="0"/>
              <a:t>with Internet-</a:t>
            </a:r>
            <a:r>
              <a:rPr lang="en-US" altLang="ja-JP" dirty="0" smtClean="0"/>
              <a:t>related issues</a:t>
            </a:r>
            <a:r>
              <a:rPr lang="en-US" altLang="ja-JP" dirty="0"/>
              <a:t>, you can help </a:t>
            </a:r>
            <a:r>
              <a:rPr lang="en-US" altLang="ja-JP" dirty="0" smtClean="0"/>
              <a:t>influence </a:t>
            </a:r>
            <a:r>
              <a:rPr lang="en-US" altLang="ja-JP" dirty="0"/>
              <a:t>the operation, </a:t>
            </a:r>
            <a:r>
              <a:rPr lang="en-US" altLang="ja-JP" dirty="0" smtClean="0"/>
              <a:t>growth and development </a:t>
            </a:r>
            <a:r>
              <a:rPr lang="en-US" altLang="ja-JP" dirty="0"/>
              <a:t>of the Internet by becoming part of </a:t>
            </a:r>
            <a:r>
              <a:rPr lang="en-US" altLang="ja-JP" dirty="0" smtClean="0"/>
              <a:t>APRALO. APRALO </a:t>
            </a:r>
            <a:r>
              <a:rPr lang="en-US" altLang="ja-JP" dirty="0"/>
              <a:t>invites all interested civil society parties to </a:t>
            </a:r>
            <a:r>
              <a:rPr lang="en-US" altLang="ja-JP" dirty="0" smtClean="0"/>
              <a:t>join it </a:t>
            </a:r>
            <a:r>
              <a:rPr lang="en-US" altLang="ja-JP" dirty="0"/>
              <a:t>in taking part in the decisions that shape the Internet</a:t>
            </a:r>
            <a:r>
              <a:rPr lang="en-US" altLang="ja-JP" dirty="0" smtClean="0"/>
              <a:t>.” - APRALO</a:t>
            </a:r>
          </a:p>
        </p:txBody>
      </p:sp>
      <p:pic>
        <p:nvPicPr>
          <p:cNvPr id="5" name="Picture 4" descr="APRALO_mid.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20552" y="2447675"/>
            <a:ext cx="7992888" cy="2781525"/>
          </a:xfrm>
          <a:prstGeom prst="rect">
            <a:avLst/>
          </a:prstGeom>
        </p:spPr>
      </p:pic>
      <p:sp>
        <p:nvSpPr>
          <p:cNvPr id="9" name="TextBox 8"/>
          <p:cNvSpPr txBox="1"/>
          <p:nvPr/>
        </p:nvSpPr>
        <p:spPr bwMode="gray">
          <a:xfrm>
            <a:off x="6753200" y="4869160"/>
            <a:ext cx="1953379" cy="289823"/>
          </a:xfrm>
          <a:prstGeom prst="rect">
            <a:avLst/>
          </a:prstGeom>
          <a:solidFill>
            <a:srgbClr val="FFFFFF"/>
          </a:solidFill>
        </p:spPr>
        <p:txBody>
          <a:bodyPr wrap="none" rtlCol="0">
            <a:spAutoFit/>
          </a:bodyPr>
          <a:lstStyle/>
          <a:p>
            <a:pPr>
              <a:lnSpc>
                <a:spcPct val="90000"/>
              </a:lnSpc>
              <a:spcBef>
                <a:spcPts val="1200"/>
              </a:spcBef>
            </a:pPr>
            <a:r>
              <a:rPr lang="en-US" sz="1400" dirty="0" smtClean="0"/>
              <a:t>APRALO @ ICANN51</a:t>
            </a:r>
          </a:p>
        </p:txBody>
      </p:sp>
    </p:spTree>
    <p:extLst>
      <p:ext uri="{BB962C8B-B14F-4D97-AF65-F5344CB8AC3E}">
        <p14:creationId xmlns:p14="http://schemas.microsoft.com/office/powerpoint/2010/main" val="1352695275"/>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800000"/>
                </a:solidFill>
              </a:rPr>
              <a:t>Connect with Us</a:t>
            </a:r>
            <a:endParaRPr lang="en-US" dirty="0">
              <a:solidFill>
                <a:srgbClr val="800000"/>
              </a:solidFill>
            </a:endParaRPr>
          </a:p>
        </p:txBody>
      </p:sp>
      <p:sp>
        <p:nvSpPr>
          <p:cNvPr id="6" name="コンテンツ プレースホルダー 5"/>
          <p:cNvSpPr txBox="1">
            <a:spLocks/>
          </p:cNvSpPr>
          <p:nvPr/>
        </p:nvSpPr>
        <p:spPr bwMode="gray">
          <a:xfrm>
            <a:off x="416496" y="1196752"/>
            <a:ext cx="9313862"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0" tIns="91440" rIns="0" bIns="91440" numCol="1" anchor="t" anchorCtr="0" compatLnSpc="1">
            <a:prstTxWarp prst="textNoShape">
              <a:avLst/>
            </a:prstTxWarp>
          </a:bodyPr>
          <a:lstStyle>
            <a:lvl1pPr marL="342900" indent="-342900" algn="l" rtl="0" eaLnBrk="1" fontAlgn="base" hangingPunct="1">
              <a:lnSpc>
                <a:spcPct val="90000"/>
              </a:lnSpc>
              <a:spcBef>
                <a:spcPts val="2400"/>
              </a:spcBef>
              <a:spcAft>
                <a:spcPct val="0"/>
              </a:spcAft>
              <a:buFont typeface="Arial" charset="0"/>
              <a:defRPr sz="2100" b="1" kern="1200">
                <a:solidFill>
                  <a:schemeClr val="tx1"/>
                </a:solidFill>
                <a:latin typeface="+mn-lt"/>
                <a:ea typeface="ＭＳ Ｐゴシック" pitchFamily="34" charset="-128"/>
                <a:cs typeface="ＭＳ Ｐゴシック" charset="0"/>
              </a:defRPr>
            </a:lvl1pPr>
            <a:lvl2pPr marL="233363" indent="-233363" algn="l" rtl="0" eaLnBrk="1" fontAlgn="base" hangingPunct="1">
              <a:lnSpc>
                <a:spcPct val="90000"/>
              </a:lnSpc>
              <a:spcBef>
                <a:spcPts val="2400"/>
              </a:spcBef>
              <a:spcAft>
                <a:spcPct val="0"/>
              </a:spcAft>
              <a:buClr>
                <a:schemeClr val="accent2"/>
              </a:buClr>
              <a:buSzPct val="90000"/>
              <a:buFont typeface="Wingdings" charset="0"/>
              <a:buChar char="§"/>
              <a:defRPr kumimoji="1" sz="2100" kern="1200">
                <a:solidFill>
                  <a:schemeClr val="tx1"/>
                </a:solidFill>
                <a:latin typeface="+mn-lt"/>
                <a:ea typeface="ＭＳ Ｐゴシック" pitchFamily="34" charset="-128"/>
                <a:cs typeface="+mn-cs"/>
              </a:defRPr>
            </a:lvl2pPr>
            <a:lvl3pPr marL="517525" indent="-284163" algn="l" rtl="0" eaLnBrk="1" fontAlgn="base" hangingPunct="1">
              <a:lnSpc>
                <a:spcPct val="90000"/>
              </a:lnSpc>
              <a:spcBef>
                <a:spcPts val="600"/>
              </a:spcBef>
              <a:spcAft>
                <a:spcPct val="0"/>
              </a:spcAft>
              <a:buFont typeface="Arial" charset="0"/>
              <a:buChar char="–"/>
              <a:defRPr kumimoji="1" sz="2100" kern="1200">
                <a:solidFill>
                  <a:srgbClr val="63666A"/>
                </a:solidFill>
                <a:latin typeface="+mn-lt"/>
                <a:ea typeface="ＭＳ Ｐゴシック" pitchFamily="34" charset="-128"/>
                <a:cs typeface="+mn-cs"/>
              </a:defRPr>
            </a:lvl3pPr>
            <a:lvl4pPr marL="744538" indent="-228600" algn="l" rtl="0" eaLnBrk="1" fontAlgn="base" hangingPunct="1">
              <a:lnSpc>
                <a:spcPct val="90000"/>
              </a:lnSpc>
              <a:spcBef>
                <a:spcPts val="1200"/>
              </a:spcBef>
              <a:spcAft>
                <a:spcPct val="0"/>
              </a:spcAft>
              <a:buSzPct val="90000"/>
              <a:buFont typeface="Wingdings" charset="0"/>
              <a:buChar char="§"/>
              <a:defRPr kumimoji="1" sz="1300" kern="1200">
                <a:solidFill>
                  <a:schemeClr val="tx1"/>
                </a:solidFill>
                <a:latin typeface="+mn-lt"/>
                <a:ea typeface="ＭＳ Ｐゴシック" pitchFamily="34" charset="-128"/>
                <a:cs typeface="+mn-cs"/>
              </a:defRPr>
            </a:lvl4pPr>
            <a:lvl5pPr marL="1027113" indent="-277813" algn="l" rtl="0" eaLnBrk="1" fontAlgn="base" hangingPunct="1">
              <a:lnSpc>
                <a:spcPct val="90000"/>
              </a:lnSpc>
              <a:spcBef>
                <a:spcPts val="600"/>
              </a:spcBef>
              <a:spcAft>
                <a:spcPct val="0"/>
              </a:spcAft>
              <a:buSzPct val="100000"/>
              <a:buFont typeface="Arial" charset="0"/>
              <a:buChar char="–"/>
              <a:defRPr kumimoji="1" sz="1300" kern="1200">
                <a:solidFill>
                  <a:srgbClr val="63666A"/>
                </a:solidFill>
                <a:latin typeface="+mn-lt"/>
                <a:ea typeface="ＭＳ Ｐゴシック" pitchFamily="34" charset="-128"/>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lnSpc>
                <a:spcPct val="120000"/>
              </a:lnSpc>
              <a:spcBef>
                <a:spcPts val="100"/>
              </a:spcBef>
            </a:pPr>
            <a:r>
              <a:rPr lang="en-US" sz="2400" dirty="0" smtClean="0"/>
              <a:t>Keep in touch with ICANN At-Large and APRALO:</a:t>
            </a:r>
            <a:endParaRPr lang="en-US" sz="2400" dirty="0"/>
          </a:p>
          <a:p>
            <a:pPr lvl="1">
              <a:lnSpc>
                <a:spcPct val="120000"/>
              </a:lnSpc>
              <a:spcBef>
                <a:spcPts val="100"/>
              </a:spcBef>
            </a:pPr>
            <a:endParaRPr lang="en-US" altLang="ja-JP" sz="2800" dirty="0" smtClean="0"/>
          </a:p>
          <a:p>
            <a:pPr marL="0" lvl="1" indent="0">
              <a:lnSpc>
                <a:spcPct val="120000"/>
              </a:lnSpc>
              <a:spcBef>
                <a:spcPts val="100"/>
              </a:spcBef>
              <a:buNone/>
            </a:pPr>
            <a:endParaRPr lang="en-US" sz="2800" dirty="0"/>
          </a:p>
        </p:txBody>
      </p:sp>
      <p:pic>
        <p:nvPicPr>
          <p:cNvPr id="7" name="Picture 6" descr="facebook_icon_small.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60512" y="2150120"/>
            <a:ext cx="558800" cy="558800"/>
          </a:xfrm>
          <a:prstGeom prst="rect">
            <a:avLst/>
          </a:prstGeom>
        </p:spPr>
      </p:pic>
      <p:pic>
        <p:nvPicPr>
          <p:cNvPr id="8" name="Picture 7" descr="linkedin_small.jpe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0512" y="3192229"/>
            <a:ext cx="576064" cy="576064"/>
          </a:xfrm>
          <a:prstGeom prst="rect">
            <a:avLst/>
          </a:prstGeom>
        </p:spPr>
      </p:pic>
      <p:sp>
        <p:nvSpPr>
          <p:cNvPr id="10" name="TextBox 9"/>
          <p:cNvSpPr txBox="1"/>
          <p:nvPr/>
        </p:nvSpPr>
        <p:spPr bwMode="gray">
          <a:xfrm>
            <a:off x="1224136" y="2212836"/>
            <a:ext cx="8481392" cy="400110"/>
          </a:xfrm>
          <a:prstGeom prst="rect">
            <a:avLst/>
          </a:prstGeom>
          <a:noFill/>
        </p:spPr>
        <p:txBody>
          <a:bodyPr wrap="square" rtlCol="0">
            <a:spAutoFit/>
          </a:bodyPr>
          <a:lstStyle/>
          <a:p>
            <a:pPr>
              <a:spcBef>
                <a:spcPts val="0"/>
              </a:spcBef>
            </a:pPr>
            <a:r>
              <a:rPr lang="en-US" sz="2000" b="1" dirty="0" smtClean="0">
                <a:solidFill>
                  <a:schemeClr val="tx2"/>
                </a:solidFill>
              </a:rPr>
              <a:t>Facebook: </a:t>
            </a:r>
            <a:r>
              <a:rPr lang="en-US" sz="2000" b="1" dirty="0" err="1" smtClean="0">
                <a:solidFill>
                  <a:schemeClr val="tx2"/>
                </a:solidFill>
              </a:rPr>
              <a:t>www.facebook.com</a:t>
            </a:r>
            <a:r>
              <a:rPr lang="en-US" sz="2000" b="1" dirty="0">
                <a:solidFill>
                  <a:schemeClr val="tx2"/>
                </a:solidFill>
              </a:rPr>
              <a:t>/</a:t>
            </a:r>
            <a:r>
              <a:rPr lang="en-US" sz="2000" b="1" dirty="0" err="1">
                <a:solidFill>
                  <a:schemeClr val="tx2"/>
                </a:solidFill>
              </a:rPr>
              <a:t>icann.atlarge</a:t>
            </a:r>
            <a:endParaRPr lang="en-US" sz="2000" b="1" dirty="0" smtClean="0">
              <a:solidFill>
                <a:schemeClr val="tx2"/>
              </a:solidFill>
            </a:endParaRPr>
          </a:p>
        </p:txBody>
      </p:sp>
      <p:sp>
        <p:nvSpPr>
          <p:cNvPr id="11" name="Rectangle 10"/>
          <p:cNvSpPr/>
          <p:nvPr/>
        </p:nvSpPr>
        <p:spPr>
          <a:xfrm>
            <a:off x="1208584" y="3140968"/>
            <a:ext cx="8208912" cy="677108"/>
          </a:xfrm>
          <a:prstGeom prst="rect">
            <a:avLst/>
          </a:prstGeom>
        </p:spPr>
        <p:txBody>
          <a:bodyPr wrap="square">
            <a:spAutoFit/>
          </a:bodyPr>
          <a:lstStyle/>
          <a:p>
            <a:r>
              <a:rPr lang="en-US" sz="2000" b="1" dirty="0" smtClean="0">
                <a:solidFill>
                  <a:srgbClr val="0033A0"/>
                </a:solidFill>
              </a:rPr>
              <a:t>LinkedIn: </a:t>
            </a:r>
            <a:r>
              <a:rPr lang="en-US" sz="2000" b="1" dirty="0" err="1" smtClean="0">
                <a:solidFill>
                  <a:srgbClr val="0033A0"/>
                </a:solidFill>
              </a:rPr>
              <a:t>www.linkedin.com</a:t>
            </a:r>
            <a:r>
              <a:rPr lang="en-US" sz="2000" b="1" dirty="0">
                <a:solidFill>
                  <a:srgbClr val="0033A0"/>
                </a:solidFill>
              </a:rPr>
              <a:t>/</a:t>
            </a:r>
            <a:r>
              <a:rPr lang="en-US" sz="2000" b="1" dirty="0" err="1">
                <a:solidFill>
                  <a:srgbClr val="0033A0"/>
                </a:solidFill>
              </a:rPr>
              <a:t>groups?home</a:t>
            </a:r>
            <a:r>
              <a:rPr lang="en-US" sz="2000" b="1" dirty="0">
                <a:solidFill>
                  <a:srgbClr val="0033A0"/>
                </a:solidFill>
              </a:rPr>
              <a:t>=&amp;</a:t>
            </a:r>
            <a:r>
              <a:rPr lang="en-US" sz="2000" b="1" dirty="0" err="1">
                <a:solidFill>
                  <a:srgbClr val="0033A0"/>
                </a:solidFill>
              </a:rPr>
              <a:t>gid</a:t>
            </a:r>
            <a:r>
              <a:rPr lang="en-US" sz="2000" b="1" dirty="0">
                <a:solidFill>
                  <a:srgbClr val="0033A0"/>
                </a:solidFill>
              </a:rPr>
              <a:t>=2238621</a:t>
            </a:r>
          </a:p>
          <a:p>
            <a:r>
              <a:rPr lang="en-US" i="1" dirty="0" smtClean="0"/>
              <a:t>(LinkedIn accessible for registered </a:t>
            </a:r>
            <a:r>
              <a:rPr lang="en-US" i="1" dirty="0"/>
              <a:t>members of ICANN’s At-Large </a:t>
            </a:r>
            <a:r>
              <a:rPr lang="en-US" i="1" dirty="0" smtClean="0"/>
              <a:t>Community)</a:t>
            </a:r>
            <a:endParaRPr lang="en-US" i="1" dirty="0"/>
          </a:p>
        </p:txBody>
      </p:sp>
      <p:sp>
        <p:nvSpPr>
          <p:cNvPr id="13" name="Rectangle 12"/>
          <p:cNvSpPr/>
          <p:nvPr/>
        </p:nvSpPr>
        <p:spPr>
          <a:xfrm>
            <a:off x="1208584" y="5517232"/>
            <a:ext cx="8568952" cy="984885"/>
          </a:xfrm>
          <a:prstGeom prst="rect">
            <a:avLst/>
          </a:prstGeom>
        </p:spPr>
        <p:txBody>
          <a:bodyPr wrap="square">
            <a:spAutoFit/>
          </a:bodyPr>
          <a:lstStyle/>
          <a:p>
            <a:r>
              <a:rPr lang="en-US" sz="2000" b="1" dirty="0" smtClean="0">
                <a:solidFill>
                  <a:srgbClr val="0033A0"/>
                </a:solidFill>
              </a:rPr>
              <a:t>Email: </a:t>
            </a:r>
            <a:r>
              <a:rPr lang="en-US" sz="2000" b="1" dirty="0" err="1" smtClean="0">
                <a:solidFill>
                  <a:srgbClr val="0033A0"/>
                </a:solidFill>
              </a:rPr>
              <a:t>info@apralo.org</a:t>
            </a:r>
            <a:r>
              <a:rPr lang="en-US" sz="2000" b="1" dirty="0" smtClean="0">
                <a:solidFill>
                  <a:srgbClr val="0033A0"/>
                </a:solidFill>
              </a:rPr>
              <a:t> </a:t>
            </a:r>
            <a:r>
              <a:rPr lang="en-US" i="1" dirty="0" smtClean="0">
                <a:solidFill>
                  <a:srgbClr val="000000"/>
                </a:solidFill>
              </a:rPr>
              <a:t>(APRALO contact info)</a:t>
            </a:r>
          </a:p>
          <a:p>
            <a:r>
              <a:rPr lang="en-US" sz="2000" b="1" dirty="0" smtClean="0">
                <a:solidFill>
                  <a:srgbClr val="0033A0"/>
                </a:solidFill>
              </a:rPr>
              <a:t>Mailing list: </a:t>
            </a:r>
            <a:r>
              <a:rPr lang="en-US" sz="2000" b="1" dirty="0" err="1" smtClean="0">
                <a:solidFill>
                  <a:srgbClr val="0033A0"/>
                </a:solidFill>
              </a:rPr>
              <a:t>apac</a:t>
            </a:r>
            <a:r>
              <a:rPr lang="en-US" sz="2000" b="1" dirty="0" err="1">
                <a:solidFill>
                  <a:srgbClr val="0033A0"/>
                </a:solidFill>
              </a:rPr>
              <a:t>-discuss@atlarge-</a:t>
            </a:r>
            <a:r>
              <a:rPr lang="en-US" sz="2000" b="1" dirty="0" err="1" smtClean="0">
                <a:solidFill>
                  <a:srgbClr val="0033A0"/>
                </a:solidFill>
              </a:rPr>
              <a:t>lists.icann.org</a:t>
            </a:r>
            <a:r>
              <a:rPr lang="en-US" sz="2000" b="1" dirty="0">
                <a:solidFill>
                  <a:srgbClr val="0033A0"/>
                </a:solidFill>
              </a:rPr>
              <a:t> </a:t>
            </a:r>
            <a:r>
              <a:rPr lang="en-US" i="1" dirty="0" smtClean="0"/>
              <a:t>(APRALO mailing list, open subscription)</a:t>
            </a:r>
            <a:endParaRPr lang="en-US" i="1" dirty="0"/>
          </a:p>
        </p:txBody>
      </p:sp>
      <p:pic>
        <p:nvPicPr>
          <p:cNvPr id="14" name="Picture 13" descr="websit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560512" y="4365104"/>
            <a:ext cx="576064" cy="576064"/>
          </a:xfrm>
          <a:prstGeom prst="rect">
            <a:avLst/>
          </a:prstGeom>
        </p:spPr>
      </p:pic>
      <p:sp>
        <p:nvSpPr>
          <p:cNvPr id="15" name="Rectangle 14"/>
          <p:cNvSpPr/>
          <p:nvPr/>
        </p:nvSpPr>
        <p:spPr>
          <a:xfrm>
            <a:off x="1208584" y="4293096"/>
            <a:ext cx="8136904" cy="707886"/>
          </a:xfrm>
          <a:prstGeom prst="rect">
            <a:avLst/>
          </a:prstGeom>
        </p:spPr>
        <p:txBody>
          <a:bodyPr wrap="square">
            <a:spAutoFit/>
          </a:bodyPr>
          <a:lstStyle/>
          <a:p>
            <a:r>
              <a:rPr lang="en-US" sz="2000" b="1" dirty="0" smtClean="0">
                <a:solidFill>
                  <a:srgbClr val="0033A0"/>
                </a:solidFill>
              </a:rPr>
              <a:t>ICANN At-Large</a:t>
            </a:r>
            <a:r>
              <a:rPr lang="en-US" sz="2000" b="1" dirty="0">
                <a:solidFill>
                  <a:srgbClr val="0033A0"/>
                </a:solidFill>
              </a:rPr>
              <a:t>: </a:t>
            </a:r>
            <a:r>
              <a:rPr lang="en-US" sz="2000" b="1" dirty="0" err="1" smtClean="0">
                <a:solidFill>
                  <a:srgbClr val="0033A0"/>
                </a:solidFill>
              </a:rPr>
              <a:t>www.atlarge.icann.org</a:t>
            </a:r>
            <a:endParaRPr lang="en-US" sz="2000" b="1" dirty="0">
              <a:solidFill>
                <a:srgbClr val="0033A0"/>
              </a:solidFill>
            </a:endParaRPr>
          </a:p>
          <a:p>
            <a:r>
              <a:rPr lang="en-US" sz="2000" b="1" dirty="0" smtClean="0">
                <a:solidFill>
                  <a:srgbClr val="0033A0"/>
                </a:solidFill>
              </a:rPr>
              <a:t>APRALO Website: </a:t>
            </a:r>
            <a:r>
              <a:rPr lang="en-US" sz="2000" b="1" dirty="0" err="1" smtClean="0">
                <a:solidFill>
                  <a:srgbClr val="0033A0"/>
                </a:solidFill>
              </a:rPr>
              <a:t>www.apralo.org</a:t>
            </a:r>
            <a:r>
              <a:rPr lang="en-US" sz="2000" b="1" dirty="0" smtClean="0">
                <a:solidFill>
                  <a:srgbClr val="0033A0"/>
                </a:solidFill>
              </a:rPr>
              <a:t> </a:t>
            </a:r>
            <a:r>
              <a:rPr lang="en-US" i="1" dirty="0" smtClean="0"/>
              <a:t>(APRALO </a:t>
            </a:r>
            <a:r>
              <a:rPr lang="en-US" i="1" dirty="0"/>
              <a:t>Community </a:t>
            </a:r>
            <a:r>
              <a:rPr lang="en-US" i="1" dirty="0" smtClean="0"/>
              <a:t>Wiki website) </a:t>
            </a:r>
            <a:endParaRPr lang="en-US" i="1" dirty="0"/>
          </a:p>
        </p:txBody>
      </p:sp>
      <p:pic>
        <p:nvPicPr>
          <p:cNvPr id="16" name="Picture 15" descr="email_small.jpe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488504" y="5527501"/>
            <a:ext cx="749300" cy="749300"/>
          </a:xfrm>
          <a:prstGeom prst="rect">
            <a:avLst/>
          </a:prstGeom>
        </p:spPr>
      </p:pic>
    </p:spTree>
    <p:extLst>
      <p:ext uri="{BB962C8B-B14F-4D97-AF65-F5344CB8AC3E}">
        <p14:creationId xmlns:p14="http://schemas.microsoft.com/office/powerpoint/2010/main" val="278425861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Outline</a:t>
            </a:r>
            <a:endParaRPr lang="en-US" dirty="0"/>
          </a:p>
        </p:txBody>
      </p:sp>
      <p:sp>
        <p:nvSpPr>
          <p:cNvPr id="3" name="コンテンツ プレースホルダー 2"/>
          <p:cNvSpPr>
            <a:spLocks noGrp="1"/>
          </p:cNvSpPr>
          <p:nvPr>
            <p:ph type="body" sz="quarter" idx="13"/>
          </p:nvPr>
        </p:nvSpPr>
        <p:spPr/>
        <p:txBody>
          <a:bodyPr/>
          <a:lstStyle/>
          <a:p>
            <a:pPr marL="514350" indent="-514350">
              <a:buFont typeface="+mj-lt"/>
              <a:buAutoNum type="arabicPeriod"/>
            </a:pPr>
            <a:r>
              <a:rPr lang="en-US" altLang="ja-JP" sz="2800" dirty="0" smtClean="0"/>
              <a:t>Introduction to ICANN At-Large</a:t>
            </a:r>
          </a:p>
          <a:p>
            <a:pPr marL="514350" indent="-514350">
              <a:buFont typeface="+mj-lt"/>
              <a:buAutoNum type="arabicPeriod"/>
            </a:pPr>
            <a:r>
              <a:rPr lang="en-US" altLang="ja-JP" sz="2800" dirty="0" smtClean="0"/>
              <a:t>About ALAC</a:t>
            </a:r>
          </a:p>
          <a:p>
            <a:pPr marL="514350" indent="-514350">
              <a:buFont typeface="+mj-lt"/>
              <a:buAutoNum type="arabicPeriod"/>
            </a:pPr>
            <a:r>
              <a:rPr lang="en-US" altLang="ja-JP" sz="2800" dirty="0" smtClean="0"/>
              <a:t>About RALO and APRALO</a:t>
            </a:r>
          </a:p>
          <a:p>
            <a:pPr marL="514350" indent="-514350">
              <a:buFont typeface="+mj-lt"/>
              <a:buAutoNum type="arabicPeriod"/>
            </a:pPr>
            <a:r>
              <a:rPr lang="en-US" altLang="ja-JP" sz="2800" dirty="0" smtClean="0"/>
              <a:t>Getting involved in At-Large and APRALO</a:t>
            </a:r>
          </a:p>
          <a:p>
            <a:endParaRPr lang="en-US" altLang="ja-JP" dirty="0" smtClean="0"/>
          </a:p>
          <a:p>
            <a:endParaRPr lang="en-US" dirty="0"/>
          </a:p>
        </p:txBody>
      </p:sp>
    </p:spTree>
    <p:extLst>
      <p:ext uri="{BB962C8B-B14F-4D97-AF65-F5344CB8AC3E}">
        <p14:creationId xmlns:p14="http://schemas.microsoft.com/office/powerpoint/2010/main" val="227805918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What is At Large?</a:t>
            </a:r>
            <a:endParaRPr lang="en-US" dirty="0"/>
          </a:p>
        </p:txBody>
      </p:sp>
      <p:sp>
        <p:nvSpPr>
          <p:cNvPr id="6" name="コンテンツ プレースホルダー 5"/>
          <p:cNvSpPr>
            <a:spLocks noGrp="1"/>
          </p:cNvSpPr>
          <p:nvPr>
            <p:ph type="body" sz="quarter" idx="13"/>
          </p:nvPr>
        </p:nvSpPr>
        <p:spPr>
          <a:xfrm>
            <a:off x="330200" y="1124744"/>
            <a:ext cx="9245600" cy="4824536"/>
          </a:xfrm>
        </p:spPr>
        <p:txBody>
          <a:bodyPr>
            <a:noAutofit/>
          </a:bodyPr>
          <a:lstStyle/>
          <a:p>
            <a:pPr marL="457200" indent="-457200">
              <a:lnSpc>
                <a:spcPct val="120000"/>
              </a:lnSpc>
              <a:buFont typeface="Wingdings" charset="2"/>
              <a:buChar char="n"/>
            </a:pPr>
            <a:r>
              <a:rPr lang="ja-JP" altLang="en-US" sz="2400" dirty="0" smtClean="0"/>
              <a:t>“</a:t>
            </a:r>
            <a:r>
              <a:rPr lang="en-US" altLang="ja-JP" sz="2400" dirty="0" smtClean="0"/>
              <a:t>At-Large</a:t>
            </a:r>
            <a:r>
              <a:rPr lang="ja-JP" altLang="en-US" sz="2400" dirty="0" smtClean="0"/>
              <a:t>”</a:t>
            </a:r>
            <a:r>
              <a:rPr lang="en-US" altLang="ja-JP" sz="2400" dirty="0" smtClean="0"/>
              <a:t> is the name for the community of individual internet users within ICANN’s </a:t>
            </a:r>
            <a:r>
              <a:rPr lang="en-US" altLang="ja-JP" sz="2400" dirty="0" err="1" smtClean="0"/>
              <a:t>multistakeholder</a:t>
            </a:r>
            <a:r>
              <a:rPr lang="en-US" altLang="ja-JP" sz="2400" dirty="0" smtClean="0"/>
              <a:t> model</a:t>
            </a:r>
          </a:p>
        </p:txBody>
      </p:sp>
      <p:pic>
        <p:nvPicPr>
          <p:cNvPr id="8" name="図 7" descr="スクリーンショット 2014-05-27 10.28.35.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579040" y="2214053"/>
            <a:ext cx="5470304" cy="4649465"/>
          </a:xfrm>
          <a:prstGeom prst="rect">
            <a:avLst/>
          </a:prstGeom>
        </p:spPr>
      </p:pic>
      <p:sp>
        <p:nvSpPr>
          <p:cNvPr id="9" name="円/楕円 8"/>
          <p:cNvSpPr/>
          <p:nvPr/>
        </p:nvSpPr>
        <p:spPr bwMode="gray">
          <a:xfrm>
            <a:off x="5675384" y="5373216"/>
            <a:ext cx="1080120" cy="1224136"/>
          </a:xfrm>
          <a:prstGeom prst="ellipse">
            <a:avLst/>
          </a:prstGeom>
          <a:noFill/>
          <a:ln w="38100" cap="sq" cmpd="sng">
            <a:solidFill>
              <a:srgbClr val="FF0000"/>
            </a:solidFill>
            <a:prstDash val="sysDash"/>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正方形/長方形 9"/>
          <p:cNvSpPr/>
          <p:nvPr/>
        </p:nvSpPr>
        <p:spPr>
          <a:xfrm>
            <a:off x="200472" y="5733256"/>
            <a:ext cx="3384376" cy="738664"/>
          </a:xfrm>
          <a:prstGeom prst="rect">
            <a:avLst/>
          </a:prstGeom>
        </p:spPr>
        <p:txBody>
          <a:bodyPr wrap="square">
            <a:spAutoFit/>
          </a:bodyPr>
          <a:lstStyle/>
          <a:p>
            <a:r>
              <a:rPr lang="en-US" sz="1400" dirty="0" smtClean="0"/>
              <a:t>Source: Beginner’s Guide to ICANN: https</a:t>
            </a:r>
            <a:r>
              <a:rPr lang="en-US" sz="1400" dirty="0"/>
              <a:t>://</a:t>
            </a:r>
            <a:r>
              <a:rPr lang="en-US" sz="1400" dirty="0" err="1"/>
              <a:t>www.icann.org</a:t>
            </a:r>
            <a:r>
              <a:rPr lang="en-US" sz="1400" dirty="0"/>
              <a:t>/en/system/files/files/participating-08nov13-en.pdf</a:t>
            </a:r>
          </a:p>
        </p:txBody>
      </p:sp>
      <p:sp>
        <p:nvSpPr>
          <p:cNvPr id="11" name="正方形/長方形 10"/>
          <p:cNvSpPr/>
          <p:nvPr/>
        </p:nvSpPr>
        <p:spPr>
          <a:xfrm>
            <a:off x="272480" y="3573016"/>
            <a:ext cx="2088232" cy="923330"/>
          </a:xfrm>
          <a:prstGeom prst="rect">
            <a:avLst/>
          </a:prstGeom>
        </p:spPr>
        <p:txBody>
          <a:bodyPr wrap="square">
            <a:spAutoFit/>
          </a:bodyPr>
          <a:lstStyle/>
          <a:p>
            <a:pPr algn="r"/>
            <a:r>
              <a:rPr lang="en-US" dirty="0" smtClean="0"/>
              <a:t>ICANN </a:t>
            </a:r>
            <a:r>
              <a:rPr lang="en-US" dirty="0" err="1" smtClean="0"/>
              <a:t>Multistakeholder</a:t>
            </a:r>
            <a:r>
              <a:rPr lang="en-US" dirty="0" smtClean="0"/>
              <a:t> Model</a:t>
            </a:r>
          </a:p>
        </p:txBody>
      </p:sp>
    </p:spTree>
    <p:extLst>
      <p:ext uri="{BB962C8B-B14F-4D97-AF65-F5344CB8AC3E}">
        <p14:creationId xmlns:p14="http://schemas.microsoft.com/office/powerpoint/2010/main" val="168757189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What does At-Large do?</a:t>
            </a:r>
            <a:endParaRPr lang="en-US" dirty="0"/>
          </a:p>
        </p:txBody>
      </p:sp>
      <p:sp>
        <p:nvSpPr>
          <p:cNvPr id="3" name="コンテンツ プレースホルダー 2"/>
          <p:cNvSpPr>
            <a:spLocks noGrp="1"/>
          </p:cNvSpPr>
          <p:nvPr>
            <p:ph type="body" sz="quarter" idx="13"/>
          </p:nvPr>
        </p:nvSpPr>
        <p:spPr>
          <a:xfrm>
            <a:off x="272480" y="1124744"/>
            <a:ext cx="9410700" cy="4800600"/>
          </a:xfrm>
        </p:spPr>
        <p:txBody>
          <a:bodyPr/>
          <a:lstStyle/>
          <a:p>
            <a:pPr>
              <a:buFont typeface="Wingdings" charset="2"/>
              <a:buChar char="§"/>
            </a:pPr>
            <a:r>
              <a:rPr lang="en-US" altLang="ja-JP" sz="2800" dirty="0"/>
              <a:t>ICANN At-</a:t>
            </a:r>
            <a:r>
              <a:rPr lang="en-US" altLang="ja-JP" sz="2800" dirty="0" smtClean="0"/>
              <a:t>Large provides essential policy advice to ICANN from the internet user perspective</a:t>
            </a:r>
          </a:p>
          <a:p>
            <a:pPr marL="268288" lvl="1" indent="-268288">
              <a:buFont typeface="Wingdings" charset="2"/>
              <a:buChar char="n"/>
            </a:pPr>
            <a:r>
              <a:rPr lang="en-US" altLang="ja-JP" sz="2000" dirty="0" smtClean="0"/>
              <a:t>Provides guidance on how to ensure changes to the Internet’s addressing system can help ensure the Internet becomes a more trusted and safe place</a:t>
            </a:r>
          </a:p>
          <a:p>
            <a:pPr marL="268288" lvl="1" indent="-268288">
              <a:buFont typeface="Wingdings" charset="2"/>
              <a:buChar char="n"/>
            </a:pPr>
            <a:r>
              <a:rPr lang="en-US" altLang="ja-JP" sz="2000" dirty="0" smtClean="0"/>
              <a:t>Provides </a:t>
            </a:r>
            <a:r>
              <a:rPr lang="en-US" altLang="ja-JP" sz="2000" dirty="0"/>
              <a:t>a way for the worldwide individual Internet user community to engage in all the issues that are a part of ICANN’s work such </a:t>
            </a:r>
            <a:r>
              <a:rPr lang="en-US" altLang="ja-JP" sz="2000" dirty="0" smtClean="0"/>
              <a:t>as:</a:t>
            </a:r>
          </a:p>
          <a:p>
            <a:pPr marL="749300" lvl="2" indent="-288925">
              <a:buFont typeface="Wingdings" charset="2"/>
              <a:buChar char="§"/>
            </a:pPr>
            <a:r>
              <a:rPr lang="en-US" altLang="ja-JP" sz="1600" dirty="0" smtClean="0"/>
              <a:t>Implementation of Internationalized </a:t>
            </a:r>
            <a:r>
              <a:rPr lang="en-US" altLang="ja-JP" sz="1600" dirty="0"/>
              <a:t>Domain </a:t>
            </a:r>
            <a:r>
              <a:rPr lang="en-US" altLang="ja-JP" sz="1600" dirty="0" smtClean="0"/>
              <a:t>Names;</a:t>
            </a:r>
            <a:endParaRPr lang="en-US" altLang="ja-JP" sz="1600" dirty="0"/>
          </a:p>
          <a:p>
            <a:pPr marL="749300" lvl="2" indent="-288925">
              <a:buFont typeface="Wingdings" charset="2"/>
              <a:buChar char="§"/>
            </a:pPr>
            <a:r>
              <a:rPr lang="en-US" altLang="ja-JP" sz="1600" dirty="0" smtClean="0"/>
              <a:t>Introduction of additional </a:t>
            </a:r>
            <a:r>
              <a:rPr lang="en-US" altLang="ja-JP" sz="1600" dirty="0"/>
              <a:t>new top-level </a:t>
            </a:r>
            <a:r>
              <a:rPr lang="en-US" altLang="ja-JP" sz="1600" dirty="0" smtClean="0"/>
              <a:t>domains</a:t>
            </a:r>
          </a:p>
          <a:p>
            <a:pPr marL="749300" lvl="2" indent="-288925">
              <a:buFont typeface="Wingdings" charset="2"/>
              <a:buChar char="§"/>
            </a:pPr>
            <a:r>
              <a:rPr lang="en-US" altLang="ja-JP" sz="1600" dirty="0" smtClean="0">
                <a:solidFill>
                  <a:srgbClr val="000000"/>
                </a:solidFill>
              </a:rPr>
              <a:t>Transition of IPv4 to IPv6</a:t>
            </a:r>
          </a:p>
          <a:p>
            <a:pPr marL="749300" lvl="2" indent="-288925">
              <a:buFont typeface="Wingdings" charset="2"/>
              <a:buChar char="§"/>
            </a:pPr>
            <a:r>
              <a:rPr lang="en-US" altLang="ja-JP" sz="1600" dirty="0" smtClean="0">
                <a:solidFill>
                  <a:srgbClr val="000000"/>
                </a:solidFill>
              </a:rPr>
              <a:t>NTIA IANA functions’ stewardship transition</a:t>
            </a:r>
          </a:p>
          <a:p>
            <a:pPr marL="749300" lvl="2" indent="-288925">
              <a:buFont typeface="Wingdings" charset="2"/>
              <a:buChar char="§"/>
            </a:pPr>
            <a:r>
              <a:rPr lang="en-US" altLang="ja-JP" sz="1600" dirty="0" smtClean="0">
                <a:solidFill>
                  <a:srgbClr val="000000"/>
                </a:solidFill>
              </a:rPr>
              <a:t>ICANN Accountability and Transparency, among others</a:t>
            </a:r>
            <a:endParaRPr lang="ja-JP" altLang="en-US" sz="1600" dirty="0" smtClean="0">
              <a:solidFill>
                <a:srgbClr val="000000"/>
              </a:solidFill>
            </a:endParaRPr>
          </a:p>
        </p:txBody>
      </p:sp>
      <p:sp>
        <p:nvSpPr>
          <p:cNvPr id="5" name="角丸四角形 4"/>
          <p:cNvSpPr/>
          <p:nvPr/>
        </p:nvSpPr>
        <p:spPr>
          <a:xfrm>
            <a:off x="344488" y="5373216"/>
            <a:ext cx="9217024" cy="720080"/>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a:solidFill>
                  <a:srgbClr val="000000"/>
                </a:solidFill>
              </a:rPr>
              <a:t>At-Large supports global participation in ICANN by individual </a:t>
            </a:r>
            <a:r>
              <a:rPr lang="en-US" dirty="0" err="1">
                <a:solidFill>
                  <a:srgbClr val="000000"/>
                </a:solidFill>
              </a:rPr>
              <a:t>lnternet</a:t>
            </a:r>
            <a:r>
              <a:rPr lang="en-US" dirty="0">
                <a:solidFill>
                  <a:srgbClr val="000000"/>
                </a:solidFill>
              </a:rPr>
              <a:t> users who want to influence decisions that affect everyone’s use of the Internet every time they use the net. </a:t>
            </a:r>
          </a:p>
        </p:txBody>
      </p:sp>
      <p:sp>
        <p:nvSpPr>
          <p:cNvPr id="6" name="正方形/長方形 5"/>
          <p:cNvSpPr/>
          <p:nvPr/>
        </p:nvSpPr>
        <p:spPr>
          <a:xfrm>
            <a:off x="344488" y="6330806"/>
            <a:ext cx="7404291" cy="338554"/>
          </a:xfrm>
          <a:prstGeom prst="rect">
            <a:avLst/>
          </a:prstGeom>
        </p:spPr>
        <p:txBody>
          <a:bodyPr wrap="none">
            <a:spAutoFit/>
          </a:bodyPr>
          <a:lstStyle/>
          <a:p>
            <a:r>
              <a:rPr lang="en-US" sz="1600" dirty="0" smtClean="0"/>
              <a:t>Source: http</a:t>
            </a:r>
            <a:r>
              <a:rPr lang="en-US" sz="1600" dirty="0"/>
              <a:t>://</a:t>
            </a:r>
            <a:r>
              <a:rPr lang="en-US" sz="1600" dirty="0" err="1"/>
              <a:t>atlarge.icann.org</a:t>
            </a:r>
            <a:r>
              <a:rPr lang="en-US" sz="1600" dirty="0" smtClean="0"/>
              <a:t>/ and http</a:t>
            </a:r>
            <a:r>
              <a:rPr lang="en-US" sz="1600" dirty="0"/>
              <a:t>://</a:t>
            </a:r>
            <a:r>
              <a:rPr lang="en-US" sz="1600" dirty="0" err="1"/>
              <a:t>www.atlarge.icann.org</a:t>
            </a:r>
            <a:r>
              <a:rPr lang="en-US" sz="1600" dirty="0"/>
              <a:t>/en/</a:t>
            </a:r>
            <a:r>
              <a:rPr lang="en-US" sz="1600" dirty="0" err="1"/>
              <a:t>whatis.htm</a:t>
            </a:r>
            <a:endParaRPr lang="en-US" sz="1600" dirty="0"/>
          </a:p>
        </p:txBody>
      </p:sp>
    </p:spTree>
    <p:extLst>
      <p:ext uri="{BB962C8B-B14F-4D97-AF65-F5344CB8AC3E}">
        <p14:creationId xmlns:p14="http://schemas.microsoft.com/office/powerpoint/2010/main" val="72444474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Structure of ICANN At-Large</a:t>
            </a:r>
            <a:endParaRPr lang="en-US" dirty="0"/>
          </a:p>
        </p:txBody>
      </p:sp>
      <p:pic>
        <p:nvPicPr>
          <p:cNvPr id="5" name="コンテンツ プレースホルダー 4" descr="At-Large Organizational Diagram.png"/>
          <p:cNvPicPr>
            <a:picLocks noGrp="1" noChangeAspect="1"/>
          </p:cNvPicPr>
          <p:nvPr>
            <p:ph idx="4294967295"/>
          </p:nvPr>
        </p:nvPicPr>
        <p:blipFill>
          <a:blip r:embed="rId3" cstate="print">
            <a:extLst>
              <a:ext uri="{28A0092B-C50C-407E-A947-70E740481C1C}">
                <a14:useLocalDpi xmlns:a14="http://schemas.microsoft.com/office/drawing/2010/main"/>
              </a:ext>
            </a:extLst>
          </a:blip>
          <a:srcRect/>
          <a:stretch>
            <a:fillRect/>
          </a:stretch>
        </p:blipFill>
        <p:spPr>
          <a:xfrm>
            <a:off x="632520" y="1196752"/>
            <a:ext cx="9041700" cy="5472608"/>
          </a:xfrm>
        </p:spPr>
      </p:pic>
      <p:sp>
        <p:nvSpPr>
          <p:cNvPr id="6" name="正方形/長方形 5"/>
          <p:cNvSpPr/>
          <p:nvPr/>
        </p:nvSpPr>
        <p:spPr>
          <a:xfrm>
            <a:off x="6249144" y="764704"/>
            <a:ext cx="3392538" cy="369332"/>
          </a:xfrm>
          <a:prstGeom prst="rect">
            <a:avLst/>
          </a:prstGeom>
        </p:spPr>
        <p:txBody>
          <a:bodyPr wrap="none">
            <a:spAutoFit/>
          </a:bodyPr>
          <a:lstStyle/>
          <a:p>
            <a:r>
              <a:rPr lang="en-US" dirty="0"/>
              <a:t>http://</a:t>
            </a:r>
            <a:r>
              <a:rPr lang="en-US" dirty="0" err="1"/>
              <a:t>atlarge.icann.org</a:t>
            </a:r>
            <a:r>
              <a:rPr lang="en-US" dirty="0"/>
              <a:t>/</a:t>
            </a:r>
            <a:r>
              <a:rPr lang="en-US" dirty="0" err="1"/>
              <a:t>orgchart</a:t>
            </a:r>
            <a:endParaRPr lang="en-US" dirty="0"/>
          </a:p>
        </p:txBody>
      </p:sp>
    </p:spTree>
    <p:extLst>
      <p:ext uri="{BB962C8B-B14F-4D97-AF65-F5344CB8AC3E}">
        <p14:creationId xmlns:p14="http://schemas.microsoft.com/office/powerpoint/2010/main" val="117017385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a:t>Structure of ICANN At-Large</a:t>
            </a:r>
            <a:endParaRPr lang="en-US" dirty="0"/>
          </a:p>
        </p:txBody>
      </p:sp>
      <p:sp>
        <p:nvSpPr>
          <p:cNvPr id="6" name="コンテンツ プレースホルダー 5"/>
          <p:cNvSpPr>
            <a:spLocks noGrp="1"/>
          </p:cNvSpPr>
          <p:nvPr>
            <p:ph type="body" sz="quarter" idx="13"/>
          </p:nvPr>
        </p:nvSpPr>
        <p:spPr>
          <a:xfrm>
            <a:off x="330200" y="1052736"/>
            <a:ext cx="9245600" cy="5379914"/>
          </a:xfrm>
        </p:spPr>
        <p:txBody>
          <a:bodyPr>
            <a:normAutofit fontScale="62500" lnSpcReduction="20000"/>
          </a:bodyPr>
          <a:lstStyle/>
          <a:p>
            <a:pPr>
              <a:lnSpc>
                <a:spcPct val="140000"/>
              </a:lnSpc>
              <a:spcBef>
                <a:spcPts val="1200"/>
              </a:spcBef>
              <a:buFont typeface="Wingdings" charset="2"/>
              <a:buChar char="n"/>
            </a:pPr>
            <a:r>
              <a:rPr lang="en-US" altLang="ja-JP" sz="3200" u="sng" dirty="0"/>
              <a:t>At-Large Structure (ALS</a:t>
            </a:r>
            <a:r>
              <a:rPr lang="en-US" altLang="ja-JP" sz="3200" u="sng" dirty="0" smtClean="0"/>
              <a:t>)</a:t>
            </a:r>
          </a:p>
          <a:p>
            <a:pPr marL="447675" lvl="1" indent="-179388">
              <a:lnSpc>
                <a:spcPct val="140000"/>
              </a:lnSpc>
              <a:spcBef>
                <a:spcPts val="1200"/>
              </a:spcBef>
              <a:buFont typeface="Wingdings" charset="2"/>
              <a:buChar char="n"/>
            </a:pPr>
            <a:r>
              <a:rPr lang="en-US" sz="2600" dirty="0"/>
              <a:t>Groups throughout the world that deal with individual Internet users' interests are encouraged to register and participate in </a:t>
            </a:r>
            <a:r>
              <a:rPr lang="en-US" sz="2600" dirty="0" smtClean="0"/>
              <a:t>ICANN. </a:t>
            </a:r>
            <a:r>
              <a:rPr lang="en-US" sz="2600" dirty="0"/>
              <a:t>Groups that meet the minimum requirements will be certified as "At-Large Structures", or </a:t>
            </a:r>
            <a:r>
              <a:rPr lang="en-US" sz="2600" dirty="0" err="1"/>
              <a:t>ALSes</a:t>
            </a:r>
            <a:r>
              <a:rPr lang="en-US" sz="2600" dirty="0" smtClean="0"/>
              <a:t>.</a:t>
            </a:r>
            <a:endParaRPr lang="en-US" altLang="ja-JP" sz="2600" dirty="0" smtClean="0"/>
          </a:p>
          <a:p>
            <a:pPr>
              <a:lnSpc>
                <a:spcPct val="140000"/>
              </a:lnSpc>
              <a:spcBef>
                <a:spcPts val="1200"/>
              </a:spcBef>
              <a:buFont typeface="Wingdings" charset="2"/>
              <a:buChar char="n"/>
            </a:pPr>
            <a:r>
              <a:rPr lang="en-US" altLang="ja-JP" sz="3200" u="sng" dirty="0" smtClean="0"/>
              <a:t>Regional </a:t>
            </a:r>
            <a:r>
              <a:rPr lang="en-US" altLang="ja-JP" sz="3200" u="sng" dirty="0"/>
              <a:t>At-Large Organizations (RALO) </a:t>
            </a:r>
            <a:endParaRPr lang="en-US" altLang="ja-JP" sz="3200" u="sng" dirty="0" smtClean="0"/>
          </a:p>
          <a:p>
            <a:pPr marL="447675" lvl="1" indent="-179388">
              <a:lnSpc>
                <a:spcPct val="140000"/>
              </a:lnSpc>
              <a:spcBef>
                <a:spcPts val="1200"/>
              </a:spcBef>
              <a:buFont typeface="Wingdings" charset="2"/>
              <a:buChar char="n"/>
            </a:pPr>
            <a:r>
              <a:rPr lang="en-US" altLang="ja-JP" sz="2600" dirty="0" err="1"/>
              <a:t>ALSes</a:t>
            </a:r>
            <a:r>
              <a:rPr lang="en-US" altLang="ja-JP" sz="2600" dirty="0"/>
              <a:t> located in each of the five geographic regions of the world have </a:t>
            </a:r>
            <a:r>
              <a:rPr lang="en-US" altLang="ja-JP" sz="2600" dirty="0" smtClean="0"/>
              <a:t>their Regional </a:t>
            </a:r>
            <a:r>
              <a:rPr lang="en-US" altLang="ja-JP" sz="2600" dirty="0"/>
              <a:t>At-Large </a:t>
            </a:r>
            <a:r>
              <a:rPr lang="en-US" altLang="ja-JP" sz="2600" dirty="0" err="1"/>
              <a:t>Organisations</a:t>
            </a:r>
            <a:r>
              <a:rPr lang="en-US" altLang="ja-JP" sz="2600" dirty="0"/>
              <a:t> (RALOs), which provides a forum for them to work together on issues that affect their </a:t>
            </a:r>
            <a:r>
              <a:rPr lang="en-US" altLang="ja-JP" sz="2600" dirty="0" smtClean="0"/>
              <a:t>region</a:t>
            </a:r>
          </a:p>
          <a:p>
            <a:pPr marL="341313" indent="-341313">
              <a:lnSpc>
                <a:spcPct val="140000"/>
              </a:lnSpc>
              <a:spcBef>
                <a:spcPts val="1200"/>
              </a:spcBef>
              <a:buFont typeface="Wingdings" charset="2"/>
              <a:buChar char="n"/>
            </a:pPr>
            <a:r>
              <a:rPr lang="en-US" altLang="ja-JP" sz="3200" u="sng" dirty="0" smtClean="0"/>
              <a:t>At-Large Advisory Committee (ALAC) </a:t>
            </a:r>
            <a:endParaRPr lang="en-US" altLang="ja-JP" sz="3200" u="sng" dirty="0"/>
          </a:p>
          <a:p>
            <a:pPr marL="447675" lvl="1" indent="-179388">
              <a:lnSpc>
                <a:spcPct val="140000"/>
              </a:lnSpc>
              <a:spcBef>
                <a:spcPts val="1200"/>
              </a:spcBef>
              <a:buFont typeface="Wingdings" charset="2"/>
              <a:buChar char="n"/>
            </a:pPr>
            <a:r>
              <a:rPr lang="en-US" altLang="ja-JP" sz="2400" dirty="0" smtClean="0"/>
              <a:t>Each </a:t>
            </a:r>
            <a:r>
              <a:rPr lang="en-US" altLang="ja-JP" sz="2400" dirty="0"/>
              <a:t>RALO selects representatives to the At-Large Advisory Committee, which is a statutory body of ICANN that grants it official standing to advise the larger ICANN community, including the Board of Directors of ICANN, based upon the views of the individual Internet user community worldwide. It also works to bring more Internet user groups into the decision-making processes of ICANN.</a:t>
            </a:r>
            <a:endParaRPr lang="en-US" altLang="ja-JP" sz="2400" dirty="0" smtClean="0"/>
          </a:p>
        </p:txBody>
      </p:sp>
    </p:spTree>
    <p:extLst>
      <p:ext uri="{BB962C8B-B14F-4D97-AF65-F5344CB8AC3E}">
        <p14:creationId xmlns:p14="http://schemas.microsoft.com/office/powerpoint/2010/main" val="412659155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About ALAC</a:t>
            </a:r>
            <a:endParaRPr lang="en-US" dirty="0"/>
          </a:p>
        </p:txBody>
      </p:sp>
      <p:sp>
        <p:nvSpPr>
          <p:cNvPr id="6" name="コンテンツ プレースホルダー 5"/>
          <p:cNvSpPr>
            <a:spLocks noGrp="1"/>
          </p:cNvSpPr>
          <p:nvPr>
            <p:ph type="body" sz="quarter" idx="13"/>
          </p:nvPr>
        </p:nvSpPr>
        <p:spPr>
          <a:xfrm>
            <a:off x="247650" y="1124744"/>
            <a:ext cx="9410700" cy="5544616"/>
          </a:xfrm>
        </p:spPr>
        <p:txBody>
          <a:bodyPr>
            <a:normAutofit fontScale="85000" lnSpcReduction="10000"/>
          </a:bodyPr>
          <a:lstStyle/>
          <a:p>
            <a:pPr>
              <a:lnSpc>
                <a:spcPts val="1700"/>
              </a:lnSpc>
              <a:spcBef>
                <a:spcPts val="1300"/>
              </a:spcBef>
            </a:pPr>
            <a:r>
              <a:rPr lang="en-US" altLang="ja-JP" sz="2400" dirty="0" smtClean="0"/>
              <a:t>Members</a:t>
            </a:r>
          </a:p>
          <a:p>
            <a:pPr lvl="2">
              <a:lnSpc>
                <a:spcPts val="1700"/>
              </a:lnSpc>
              <a:spcBef>
                <a:spcPts val="1300"/>
              </a:spcBef>
            </a:pPr>
            <a:r>
              <a:rPr lang="en-US" altLang="ja-JP" sz="2400" dirty="0" smtClean="0"/>
              <a:t>ALAC </a:t>
            </a:r>
            <a:r>
              <a:rPr lang="en-US" altLang="ja-JP" sz="2400" dirty="0"/>
              <a:t>Leadership </a:t>
            </a:r>
            <a:r>
              <a:rPr lang="en-US" altLang="ja-JP" sz="2400" dirty="0" smtClean="0"/>
              <a:t>Team: 4 (Elected from below)</a:t>
            </a:r>
          </a:p>
          <a:p>
            <a:pPr lvl="2">
              <a:lnSpc>
                <a:spcPts val="1700"/>
              </a:lnSpc>
              <a:spcBef>
                <a:spcPts val="1300"/>
              </a:spcBef>
            </a:pPr>
            <a:r>
              <a:rPr lang="en-US" altLang="ja-JP" sz="2400" dirty="0" smtClean="0"/>
              <a:t>RALO representatives: 2 selected by each RALO</a:t>
            </a:r>
          </a:p>
          <a:p>
            <a:pPr lvl="2">
              <a:lnSpc>
                <a:spcPts val="1700"/>
              </a:lnSpc>
              <a:spcBef>
                <a:spcPts val="1300"/>
              </a:spcBef>
            </a:pPr>
            <a:r>
              <a:rPr lang="en-US" altLang="ja-JP" sz="2400" dirty="0" smtClean="0"/>
              <a:t>Liaison members from other SOs </a:t>
            </a:r>
            <a:r>
              <a:rPr lang="en-US" altLang="ja-JP" sz="2400" dirty="0" err="1" smtClean="0"/>
              <a:t>etc</a:t>
            </a:r>
            <a:r>
              <a:rPr lang="en-US" altLang="ja-JP" sz="2400" dirty="0" smtClean="0"/>
              <a:t>: 5 </a:t>
            </a:r>
          </a:p>
          <a:p>
            <a:pPr>
              <a:lnSpc>
                <a:spcPts val="1700"/>
              </a:lnSpc>
              <a:spcBef>
                <a:spcPts val="1300"/>
              </a:spcBef>
            </a:pPr>
            <a:r>
              <a:rPr lang="en-US" altLang="ja-JP" sz="2400" dirty="0" smtClean="0"/>
              <a:t>Responsibilities of ALAC</a:t>
            </a:r>
          </a:p>
          <a:p>
            <a:pPr lvl="2">
              <a:lnSpc>
                <a:spcPts val="1700"/>
              </a:lnSpc>
              <a:spcBef>
                <a:spcPts val="1300"/>
              </a:spcBef>
            </a:pPr>
            <a:r>
              <a:rPr lang="en-US" altLang="ja-JP" sz="2400" dirty="0" smtClean="0"/>
              <a:t>Advisory role for ICANN</a:t>
            </a:r>
          </a:p>
          <a:p>
            <a:pPr lvl="2">
              <a:lnSpc>
                <a:spcPts val="1700"/>
              </a:lnSpc>
              <a:spcBef>
                <a:spcPts val="1300"/>
              </a:spcBef>
            </a:pPr>
            <a:r>
              <a:rPr lang="en-US" altLang="ja-JP" sz="2400" dirty="0" smtClean="0"/>
              <a:t>Support for RALO, ALS</a:t>
            </a:r>
          </a:p>
          <a:p>
            <a:pPr lvl="2">
              <a:lnSpc>
                <a:spcPts val="1700"/>
              </a:lnSpc>
              <a:spcBef>
                <a:spcPts val="1300"/>
              </a:spcBef>
            </a:pPr>
            <a:r>
              <a:rPr lang="en-US" altLang="ja-JP" sz="2400" dirty="0" smtClean="0"/>
              <a:t>Appointment of members to the following:</a:t>
            </a:r>
            <a:endParaRPr lang="en-US" altLang="ja-JP" sz="2400" dirty="0"/>
          </a:p>
          <a:p>
            <a:pPr lvl="3">
              <a:lnSpc>
                <a:spcPts val="1700"/>
              </a:lnSpc>
              <a:spcBef>
                <a:spcPts val="1300"/>
              </a:spcBef>
            </a:pPr>
            <a:r>
              <a:rPr lang="en-US" altLang="ja-JP" sz="1800" dirty="0" smtClean="0">
                <a:solidFill>
                  <a:schemeClr val="tx1">
                    <a:lumMod val="65000"/>
                    <a:lumOff val="35000"/>
                  </a:schemeClr>
                </a:solidFill>
              </a:rPr>
              <a:t>ICANN</a:t>
            </a:r>
            <a:r>
              <a:rPr lang="en-US" altLang="ja-JP" sz="1800" dirty="0">
                <a:solidFill>
                  <a:schemeClr val="tx1">
                    <a:lumMod val="65000"/>
                    <a:lumOff val="35000"/>
                  </a:schemeClr>
                </a:solidFill>
              </a:rPr>
              <a:t> </a:t>
            </a:r>
            <a:r>
              <a:rPr lang="en-US" altLang="ja-JP" sz="1800" dirty="0" smtClean="0">
                <a:solidFill>
                  <a:schemeClr val="tx1">
                    <a:lumMod val="65000"/>
                    <a:lumOff val="35000"/>
                  </a:schemeClr>
                </a:solidFill>
              </a:rPr>
              <a:t>Board</a:t>
            </a:r>
            <a:r>
              <a:rPr lang="ja-JP" altLang="en-US" sz="1800" dirty="0" smtClean="0">
                <a:solidFill>
                  <a:schemeClr val="tx1">
                    <a:lumMod val="65000"/>
                    <a:lumOff val="35000"/>
                  </a:schemeClr>
                </a:solidFill>
              </a:rPr>
              <a:t>，</a:t>
            </a:r>
            <a:r>
              <a:rPr lang="en-US" altLang="ja-JP" sz="1800" dirty="0" smtClean="0">
                <a:solidFill>
                  <a:schemeClr val="tx1">
                    <a:lumMod val="65000"/>
                    <a:lumOff val="35000"/>
                  </a:schemeClr>
                </a:solidFill>
              </a:rPr>
              <a:t>GNSO Liaison</a:t>
            </a:r>
            <a:r>
              <a:rPr lang="ja-JP" altLang="en-US" sz="1800" dirty="0" smtClean="0">
                <a:solidFill>
                  <a:schemeClr val="tx1">
                    <a:lumMod val="65000"/>
                    <a:lumOff val="35000"/>
                  </a:schemeClr>
                </a:solidFill>
              </a:rPr>
              <a:t>，</a:t>
            </a:r>
            <a:r>
              <a:rPr lang="en-US" altLang="ja-JP" sz="1800" dirty="0" smtClean="0">
                <a:solidFill>
                  <a:schemeClr val="tx1">
                    <a:lumMod val="65000"/>
                    <a:lumOff val="35000"/>
                  </a:schemeClr>
                </a:solidFill>
              </a:rPr>
              <a:t>ICANN</a:t>
            </a:r>
            <a:r>
              <a:rPr lang="en-US" altLang="ja-JP" sz="1800" dirty="0">
                <a:solidFill>
                  <a:schemeClr val="tx1">
                    <a:lumMod val="65000"/>
                    <a:lumOff val="35000"/>
                  </a:schemeClr>
                </a:solidFill>
              </a:rPr>
              <a:t> </a:t>
            </a:r>
            <a:r>
              <a:rPr lang="en-US" altLang="ja-JP" sz="1800" dirty="0" err="1" smtClean="0">
                <a:solidFill>
                  <a:schemeClr val="tx1">
                    <a:lumMod val="65000"/>
                    <a:lumOff val="35000"/>
                  </a:schemeClr>
                </a:solidFill>
              </a:rPr>
              <a:t>Nomcom</a:t>
            </a:r>
            <a:r>
              <a:rPr lang="en-US" altLang="ja-JP" sz="1800" dirty="0" smtClean="0">
                <a:solidFill>
                  <a:schemeClr val="tx1">
                    <a:lumMod val="65000"/>
                    <a:lumOff val="35000"/>
                  </a:schemeClr>
                </a:solidFill>
              </a:rPr>
              <a:t> etc.</a:t>
            </a:r>
          </a:p>
          <a:p>
            <a:pPr lvl="2">
              <a:lnSpc>
                <a:spcPts val="1700"/>
              </a:lnSpc>
              <a:spcBef>
                <a:spcPts val="1300"/>
              </a:spcBef>
            </a:pPr>
            <a:r>
              <a:rPr lang="en-US" altLang="ja-JP" sz="2400" dirty="0" smtClean="0"/>
              <a:t>Proposals on ALS criteria</a:t>
            </a:r>
            <a:r>
              <a:rPr lang="ja-JP" altLang="en-US" sz="2400" dirty="0" smtClean="0"/>
              <a:t>，</a:t>
            </a:r>
            <a:r>
              <a:rPr lang="en-US" altLang="ja-JP" sz="2400" dirty="0" smtClean="0"/>
              <a:t>accreditation process</a:t>
            </a:r>
            <a:r>
              <a:rPr lang="ja-JP" altLang="en-US" sz="2400" dirty="0" smtClean="0"/>
              <a:t>，</a:t>
            </a:r>
            <a:r>
              <a:rPr lang="en-US" altLang="ja-JP" sz="2400" dirty="0" smtClean="0"/>
              <a:t>approving </a:t>
            </a:r>
            <a:r>
              <a:rPr lang="en-US" altLang="ja-JP" sz="2400" dirty="0" err="1" smtClean="0"/>
              <a:t>ALSes</a:t>
            </a:r>
            <a:endParaRPr lang="en-US" altLang="ja-JP" sz="2400" dirty="0" smtClean="0"/>
          </a:p>
          <a:p>
            <a:pPr lvl="2">
              <a:lnSpc>
                <a:spcPts val="1700"/>
              </a:lnSpc>
              <a:spcBef>
                <a:spcPts val="1300"/>
              </a:spcBef>
            </a:pPr>
            <a:r>
              <a:rPr lang="en-US" altLang="ja-JP" sz="2400" dirty="0" smtClean="0"/>
              <a:t>Assisting with outreach strategies on At-Large and relevant ICANN issues</a:t>
            </a:r>
          </a:p>
          <a:p>
            <a:pPr lvl="2">
              <a:lnSpc>
                <a:spcPts val="1700"/>
              </a:lnSpc>
              <a:spcBef>
                <a:spcPts val="1300"/>
              </a:spcBef>
            </a:pPr>
            <a:r>
              <a:rPr lang="en-US" altLang="ja-JP" sz="2400" dirty="0" smtClean="0"/>
              <a:t>Publicizing and analyzing ICANN’s proposed policies and decisions </a:t>
            </a:r>
          </a:p>
          <a:p>
            <a:pPr lvl="2">
              <a:lnSpc>
                <a:spcPts val="1700"/>
              </a:lnSpc>
              <a:spcBef>
                <a:spcPts val="1300"/>
              </a:spcBef>
            </a:pPr>
            <a:r>
              <a:rPr lang="en-US" altLang="ja-JP" sz="2400" dirty="0" smtClean="0"/>
              <a:t>Offering online platform for discussion among ALS members</a:t>
            </a:r>
          </a:p>
          <a:p>
            <a:pPr lvl="2">
              <a:lnSpc>
                <a:spcPts val="1700"/>
              </a:lnSpc>
              <a:spcBef>
                <a:spcPts val="1300"/>
              </a:spcBef>
            </a:pPr>
            <a:r>
              <a:rPr lang="en-US" altLang="ja-JP" sz="2400" dirty="0" smtClean="0"/>
              <a:t>Providing advice to various policy-making organizations within ICANN</a:t>
            </a:r>
          </a:p>
        </p:txBody>
      </p:sp>
      <p:sp>
        <p:nvSpPr>
          <p:cNvPr id="7" name="正方形/長方形 6"/>
          <p:cNvSpPr/>
          <p:nvPr/>
        </p:nvSpPr>
        <p:spPr>
          <a:xfrm>
            <a:off x="2792760" y="548680"/>
            <a:ext cx="6580956" cy="369332"/>
          </a:xfrm>
          <a:prstGeom prst="rect">
            <a:avLst/>
          </a:prstGeom>
        </p:spPr>
        <p:txBody>
          <a:bodyPr wrap="square">
            <a:spAutoFit/>
          </a:bodyPr>
          <a:lstStyle/>
          <a:p>
            <a:pPr lvl="2"/>
            <a:r>
              <a:rPr lang="en-US" altLang="ja-JP" dirty="0" smtClean="0"/>
              <a:t>Source: https</a:t>
            </a:r>
            <a:r>
              <a:rPr lang="en-US" altLang="ja-JP" dirty="0"/>
              <a:t>://archive.icann.org/en/committees/alac/</a:t>
            </a:r>
          </a:p>
        </p:txBody>
      </p:sp>
      <p:sp>
        <p:nvSpPr>
          <p:cNvPr id="2" name="正方形/長方形 1"/>
          <p:cNvSpPr/>
          <p:nvPr/>
        </p:nvSpPr>
        <p:spPr>
          <a:xfrm>
            <a:off x="7605431" y="3481844"/>
            <a:ext cx="1812065" cy="523220"/>
          </a:xfrm>
          <a:prstGeom prst="rect">
            <a:avLst/>
          </a:prstGeom>
        </p:spPr>
        <p:txBody>
          <a:bodyPr wrap="none">
            <a:spAutoFit/>
          </a:bodyPr>
          <a:lstStyle/>
          <a:p>
            <a:pPr algn="ctr"/>
            <a:r>
              <a:rPr lang="en-US" altLang="ja-JP" sz="1400" dirty="0" smtClean="0"/>
              <a:t>Current ALAC Chair</a:t>
            </a:r>
          </a:p>
          <a:p>
            <a:pPr algn="ctr"/>
            <a:r>
              <a:rPr lang="en-US" sz="1400" dirty="0"/>
              <a:t>Alan </a:t>
            </a:r>
            <a:r>
              <a:rPr lang="en-US" sz="1400" dirty="0" smtClean="0"/>
              <a:t>Greenberg</a:t>
            </a:r>
            <a:endParaRPr lang="en-US" altLang="ja-JP" sz="1400" dirty="0" smtClean="0"/>
          </a:p>
        </p:txBody>
      </p:sp>
      <p:pic>
        <p:nvPicPr>
          <p:cNvPr id="4" name="図 3"/>
          <p:cNvPicPr>
            <a:picLocks noChangeAspect="1"/>
          </p:cNvPicPr>
          <p:nvPr/>
        </p:nvPicPr>
        <p:blipFill>
          <a:blip r:embed="rId3"/>
          <a:stretch>
            <a:fillRect/>
          </a:stretch>
        </p:blipFill>
        <p:spPr>
          <a:xfrm>
            <a:off x="7761312" y="1556792"/>
            <a:ext cx="1384548" cy="1846064"/>
          </a:xfrm>
          <a:prstGeom prst="rect">
            <a:avLst/>
          </a:prstGeom>
        </p:spPr>
      </p:pic>
    </p:spTree>
    <p:extLst>
      <p:ext uri="{BB962C8B-B14F-4D97-AF65-F5344CB8AC3E}">
        <p14:creationId xmlns:p14="http://schemas.microsoft.com/office/powerpoint/2010/main" val="1765899335"/>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Statements by ALAC</a:t>
            </a:r>
            <a:endParaRPr lang="en-US" dirty="0"/>
          </a:p>
        </p:txBody>
      </p:sp>
      <p:sp>
        <p:nvSpPr>
          <p:cNvPr id="7" name="正方形/長方形 6"/>
          <p:cNvSpPr/>
          <p:nvPr/>
        </p:nvSpPr>
        <p:spPr>
          <a:xfrm>
            <a:off x="5529064" y="620688"/>
            <a:ext cx="4201128" cy="369332"/>
          </a:xfrm>
          <a:prstGeom prst="rect">
            <a:avLst/>
          </a:prstGeom>
        </p:spPr>
        <p:txBody>
          <a:bodyPr wrap="none">
            <a:spAutoFit/>
          </a:bodyPr>
          <a:lstStyle/>
          <a:p>
            <a:r>
              <a:rPr lang="en-US" dirty="0"/>
              <a:t>http://</a:t>
            </a:r>
            <a:r>
              <a:rPr lang="en-US" dirty="0" err="1"/>
              <a:t>atlarge.icann.org</a:t>
            </a:r>
            <a:r>
              <a:rPr lang="en-US" dirty="0"/>
              <a:t>/correspondence</a:t>
            </a:r>
          </a:p>
        </p:txBody>
      </p:sp>
      <p:pic>
        <p:nvPicPr>
          <p:cNvPr id="3" name="図 2" descr="スクリーンショット 2014-11-11 11月11日 4.27.12.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08584" y="1268760"/>
            <a:ext cx="6177136" cy="5310937"/>
          </a:xfrm>
          <a:prstGeom prst="rect">
            <a:avLst/>
          </a:prstGeom>
        </p:spPr>
      </p:pic>
    </p:spTree>
    <p:extLst>
      <p:ext uri="{BB962C8B-B14F-4D97-AF65-F5344CB8AC3E}">
        <p14:creationId xmlns:p14="http://schemas.microsoft.com/office/powerpoint/2010/main" val="3846514190"/>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dirty="0" smtClean="0"/>
              <a:t>Announcements from ALAC</a:t>
            </a:r>
            <a:endParaRPr lang="en-US" dirty="0"/>
          </a:p>
        </p:txBody>
      </p:sp>
      <p:sp>
        <p:nvSpPr>
          <p:cNvPr id="6" name="正方形/長方形 5"/>
          <p:cNvSpPr/>
          <p:nvPr/>
        </p:nvSpPr>
        <p:spPr>
          <a:xfrm>
            <a:off x="4289376" y="980728"/>
            <a:ext cx="5616624" cy="369332"/>
          </a:xfrm>
          <a:prstGeom prst="rect">
            <a:avLst/>
          </a:prstGeom>
        </p:spPr>
        <p:txBody>
          <a:bodyPr wrap="square">
            <a:spAutoFit/>
          </a:bodyPr>
          <a:lstStyle/>
          <a:p>
            <a:r>
              <a:rPr lang="en-US" dirty="0"/>
              <a:t>http://</a:t>
            </a:r>
            <a:r>
              <a:rPr lang="en-US" dirty="0" err="1"/>
              <a:t>atlarge-lists.icann.org</a:t>
            </a:r>
            <a:r>
              <a:rPr lang="en-US" dirty="0"/>
              <a:t>/</a:t>
            </a:r>
            <a:r>
              <a:rPr lang="en-US" dirty="0" err="1"/>
              <a:t>pipermail</a:t>
            </a:r>
            <a:r>
              <a:rPr lang="en-US" dirty="0"/>
              <a:t>/</a:t>
            </a:r>
            <a:r>
              <a:rPr lang="en-US" dirty="0" err="1"/>
              <a:t>alac</a:t>
            </a:r>
            <a:r>
              <a:rPr lang="en-US" dirty="0"/>
              <a:t>-announce</a:t>
            </a:r>
            <a:r>
              <a:rPr lang="en-US" dirty="0" smtClean="0"/>
              <a:t>/</a:t>
            </a:r>
            <a:endParaRPr lang="en-US" dirty="0"/>
          </a:p>
        </p:txBody>
      </p:sp>
      <p:pic>
        <p:nvPicPr>
          <p:cNvPr id="3" name="図 2" descr="スクリーンショット 2014-11-11 11月11日 4.29.01.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44488" y="1412776"/>
            <a:ext cx="8841432" cy="4770226"/>
          </a:xfrm>
          <a:prstGeom prst="rect">
            <a:avLst/>
          </a:prstGeom>
        </p:spPr>
      </p:pic>
    </p:spTree>
    <p:extLst>
      <p:ext uri="{BB962C8B-B14F-4D97-AF65-F5344CB8AC3E}">
        <p14:creationId xmlns:p14="http://schemas.microsoft.com/office/powerpoint/2010/main" val="44771764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2_標準デザイン">
  <a:themeElements>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標準デザイン">
      <a:majorFont>
        <a:latin typeface="HGP創英角ｺﾞｼｯｸUB"/>
        <a:ea typeface="ＭＳ Ｐゴシック"/>
        <a:cs typeface=""/>
      </a:majorFont>
      <a:minorFont>
        <a:latin typeface="HGP創英角ｺﾞｼｯｸUB"/>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nternetSociety_template">
  <a:themeElements>
    <a:clrScheme name="ISOC">
      <a:dk1>
        <a:srgbClr val="000000"/>
      </a:dk1>
      <a:lt1>
        <a:srgbClr val="FFFFFF"/>
      </a:lt1>
      <a:dk2>
        <a:srgbClr val="0033A0"/>
      </a:dk2>
      <a:lt2>
        <a:srgbClr val="FFFFFF"/>
      </a:lt2>
      <a:accent1>
        <a:srgbClr val="0033A0"/>
      </a:accent1>
      <a:accent2>
        <a:srgbClr val="009FDF"/>
      </a:accent2>
      <a:accent3>
        <a:srgbClr val="001489"/>
      </a:accent3>
      <a:accent4>
        <a:srgbClr val="485CC7"/>
      </a:accent4>
      <a:accent5>
        <a:srgbClr val="63666A"/>
      </a:accent5>
      <a:accent6>
        <a:srgbClr val="97999B"/>
      </a:accent6>
      <a:hlink>
        <a:srgbClr val="009FDF"/>
      </a:hlink>
      <a:folHlink>
        <a:srgbClr val="97999B"/>
      </a:folHlink>
    </a:clrScheme>
    <a:fontScheme name="ISOC">
      <a:majorFont>
        <a:latin typeface="Arial"/>
        <a:ea typeface=""/>
        <a:cs typeface=""/>
      </a:majorFont>
      <a:minorFont>
        <a:latin typeface="Arial"/>
        <a:ea typeface=""/>
        <a:cs typeface=""/>
      </a:minorFont>
    </a:fontScheme>
    <a:fmtScheme name="クチュール">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ln w="12700" cap="sq">
          <a:noFill/>
          <a:miter lim="800000"/>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bwMode="gray">
        <a:ln w="12700" cap="sq">
          <a:solidFill>
            <a:schemeClr val="tx1"/>
          </a:solidFill>
          <a:miter lim="800000"/>
          <a:headEnd type="none"/>
          <a:tailEnd type="none"/>
        </a:ln>
      </a:spPr>
      <a:bodyPr/>
      <a:lstStyle/>
      <a:style>
        <a:lnRef idx="1">
          <a:schemeClr val="accent1"/>
        </a:lnRef>
        <a:fillRef idx="0">
          <a:schemeClr val="accent1"/>
        </a:fillRef>
        <a:effectRef idx="0">
          <a:schemeClr val="accent1"/>
        </a:effectRef>
        <a:fontRef idx="minor">
          <a:schemeClr val="tx1"/>
        </a:fontRef>
      </a:style>
    </a:lnDef>
    <a:txDef>
      <a:spPr bwMode="gray">
        <a:noFill/>
      </a:spPr>
      <a:bodyPr wrap="none" rtlCol="0">
        <a:spAutoFit/>
      </a:bodyPr>
      <a:lstStyle>
        <a:defPPr>
          <a:lnSpc>
            <a:spcPct val="90000"/>
          </a:lnSpc>
          <a:spcBef>
            <a:spcPts val="1200"/>
          </a:spcBef>
          <a:defRPr dirty="0" err="1" smtClean="0"/>
        </a:defPPr>
      </a:lstStyle>
    </a:tx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ntt-nt.potx</Template>
  <TotalTime>23703</TotalTime>
  <Words>1606</Words>
  <Application>Microsoft Macintosh PowerPoint</Application>
  <PresentationFormat>A4 Paper (210x297 mm)</PresentationFormat>
  <Paragraphs>139</Paragraphs>
  <Slides>15</Slides>
  <Notes>9</Notes>
  <HiddenSlides>0</HiddenSlides>
  <MMClips>0</MMClips>
  <ScaleCrop>false</ScaleCrop>
  <HeadingPairs>
    <vt:vector size="4" baseType="variant">
      <vt:variant>
        <vt:lpstr>Theme</vt:lpstr>
      </vt:variant>
      <vt:variant>
        <vt:i4>2</vt:i4>
      </vt:variant>
      <vt:variant>
        <vt:lpstr>Slide Titles</vt:lpstr>
      </vt:variant>
      <vt:variant>
        <vt:i4>15</vt:i4>
      </vt:variant>
    </vt:vector>
  </HeadingPairs>
  <TitlesOfParts>
    <vt:vector size="17" baseType="lpstr">
      <vt:lpstr>2_標準デザイン</vt:lpstr>
      <vt:lpstr>InternetSociety_template</vt:lpstr>
      <vt:lpstr>Introduction to  ICANN At-Large and APRALO</vt:lpstr>
      <vt:lpstr>Outline</vt:lpstr>
      <vt:lpstr>What is At Large?</vt:lpstr>
      <vt:lpstr>What does At-Large do?</vt:lpstr>
      <vt:lpstr>Structure of ICANN At-Large</vt:lpstr>
      <vt:lpstr>Structure of ICANN At-Large</vt:lpstr>
      <vt:lpstr>About ALAC</vt:lpstr>
      <vt:lpstr>Statements by ALAC</vt:lpstr>
      <vt:lpstr>Announcements from ALAC</vt:lpstr>
      <vt:lpstr>About RALO</vt:lpstr>
      <vt:lpstr>About APRALO</vt:lpstr>
      <vt:lpstr>About At-Large Structures (ALS)</vt:lpstr>
      <vt:lpstr>ALSes in APAC and the World</vt:lpstr>
      <vt:lpstr>Getting involved in At-Large and APRALO</vt:lpstr>
      <vt:lpstr>Connect with Us</vt:lpstr>
    </vt:vector>
  </TitlesOfParts>
  <Manager/>
  <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about ICANN at Large Structure</dc:title>
  <dc:subject/>
  <dc:creator/>
  <cp:keywords/>
  <dc:description/>
  <cp:lastModifiedBy>Kelvin Wong</cp:lastModifiedBy>
  <cp:revision>183</cp:revision>
  <dcterms:created xsi:type="dcterms:W3CDTF">2012-06-11T07:06:15Z</dcterms:created>
  <dcterms:modified xsi:type="dcterms:W3CDTF">2015-02-10T07:13:46Z</dcterms:modified>
  <cp:category/>
</cp:coreProperties>
</file>