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0" r:id="rId13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mad Hussain" initials="SH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128" y="72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ED2637-8872-4957-AFAF-C763B75BBD3C}" type="doc">
      <dgm:prSet loTypeId="urn:microsoft.com/office/officeart/2005/8/layout/hProcess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A885E93-3D43-4215-BA17-A9EC2DA5B93A}">
      <dgm:prSet phldrT="[Text]"/>
      <dgm:spPr>
        <a:solidFill>
          <a:srgbClr val="00B0F0"/>
        </a:solidFill>
      </dgm:spPr>
      <dgm:t>
        <a:bodyPr/>
        <a:lstStyle/>
        <a:p>
          <a:r>
            <a:rPr lang="x-none" dirty="0" smtClean="0"/>
            <a:t>चरण</a:t>
          </a:r>
          <a:r>
            <a:rPr lang="en-US" dirty="0" smtClean="0"/>
            <a:t> 1 (2011)</a:t>
          </a:r>
          <a:endParaRPr lang="en-US" dirty="0"/>
        </a:p>
      </dgm:t>
    </dgm:pt>
    <dgm:pt modelId="{EA2861F3-656E-41B6-9841-32EA78377EC1}" type="parTrans" cxnId="{E7BAC58A-1268-49A3-9674-65891FDFD203}">
      <dgm:prSet/>
      <dgm:spPr/>
      <dgm:t>
        <a:bodyPr/>
        <a:lstStyle/>
        <a:p>
          <a:endParaRPr lang="en-US"/>
        </a:p>
      </dgm:t>
    </dgm:pt>
    <dgm:pt modelId="{AD27CE82-0D83-453F-9DE6-77C6DE07AA63}" type="sibTrans" cxnId="{E7BAC58A-1268-49A3-9674-65891FDFD203}">
      <dgm:prSet/>
      <dgm:spPr/>
      <dgm:t>
        <a:bodyPr/>
        <a:lstStyle/>
        <a:p>
          <a:endParaRPr lang="en-US"/>
        </a:p>
      </dgm:t>
    </dgm:pt>
    <dgm:pt modelId="{CD7B6601-2615-458C-8845-63522A8F8FC5}">
      <dgm:prSet phldrT="[Text]" custT="1"/>
      <dgm:spPr/>
      <dgm:t>
        <a:bodyPr/>
        <a:lstStyle/>
        <a:p>
          <a:r>
            <a:rPr lang="x-none" sz="1600" dirty="0" smtClean="0"/>
            <a:t>भाषा सम्बंधी अध्ययन</a:t>
          </a:r>
          <a:r>
            <a:rPr lang="en-US" sz="2200" dirty="0" smtClean="0"/>
            <a:t>:</a:t>
          </a:r>
          <a:endParaRPr lang="en-US" sz="2200" dirty="0"/>
        </a:p>
      </dgm:t>
    </dgm:pt>
    <dgm:pt modelId="{CB563C9D-38C9-49B6-BF5F-CB26B5E00210}" type="parTrans" cxnId="{9185945C-56FE-4A05-A6E0-3AB64A135F5E}">
      <dgm:prSet/>
      <dgm:spPr/>
      <dgm:t>
        <a:bodyPr/>
        <a:lstStyle/>
        <a:p>
          <a:endParaRPr lang="en-US"/>
        </a:p>
      </dgm:t>
    </dgm:pt>
    <dgm:pt modelId="{A54503F4-C7BC-4C9F-B412-F49A585613E9}" type="sibTrans" cxnId="{9185945C-56FE-4A05-A6E0-3AB64A135F5E}">
      <dgm:prSet/>
      <dgm:spPr/>
      <dgm:t>
        <a:bodyPr/>
        <a:lstStyle/>
        <a:p>
          <a:endParaRPr lang="en-US"/>
        </a:p>
      </dgm:t>
    </dgm:pt>
    <dgm:pt modelId="{69C0621D-DFBE-4F99-B585-8DB98DD556DB}">
      <dgm:prSet phldrT="[Text]"/>
      <dgm:spPr>
        <a:solidFill>
          <a:srgbClr val="00B0F0"/>
        </a:solidFill>
      </dgm:spPr>
      <dgm:t>
        <a:bodyPr/>
        <a:lstStyle/>
        <a:p>
          <a:r>
            <a:rPr lang="x-none" dirty="0" smtClean="0"/>
            <a:t>चरण</a:t>
          </a:r>
          <a:r>
            <a:rPr lang="en-US" dirty="0" smtClean="0"/>
            <a:t> 2 (2011-12)</a:t>
          </a:r>
          <a:endParaRPr lang="en-US" dirty="0"/>
        </a:p>
      </dgm:t>
    </dgm:pt>
    <dgm:pt modelId="{8BC2B4C5-934A-457D-A72A-E3848AEB1191}" type="parTrans" cxnId="{24401A9C-F135-4AC5-8BA4-2D615A0AD824}">
      <dgm:prSet/>
      <dgm:spPr/>
      <dgm:t>
        <a:bodyPr/>
        <a:lstStyle/>
        <a:p>
          <a:endParaRPr lang="en-US"/>
        </a:p>
      </dgm:t>
    </dgm:pt>
    <dgm:pt modelId="{481FF5AE-8B50-4C21-809F-88FED195394B}" type="sibTrans" cxnId="{24401A9C-F135-4AC5-8BA4-2D615A0AD824}">
      <dgm:prSet/>
      <dgm:spPr/>
      <dgm:t>
        <a:bodyPr/>
        <a:lstStyle/>
        <a:p>
          <a:endParaRPr lang="en-US"/>
        </a:p>
      </dgm:t>
    </dgm:pt>
    <dgm:pt modelId="{1F4D48BD-1BEC-4DAC-9E58-8A5B49BA6B3B}">
      <dgm:prSet phldrT="[Text]" custT="1"/>
      <dgm:spPr/>
      <dgm:t>
        <a:bodyPr/>
        <a:lstStyle/>
        <a:p>
          <a:r>
            <a:rPr lang="x-none" sz="1600" dirty="0" smtClean="0"/>
            <a:t>समेकित मुद्दों की रिपोर्ट</a:t>
          </a:r>
          <a:r>
            <a:rPr lang="en-US" sz="2200" dirty="0" smtClean="0"/>
            <a:t> </a:t>
          </a:r>
          <a:endParaRPr lang="en-US" sz="2200" dirty="0"/>
        </a:p>
      </dgm:t>
    </dgm:pt>
    <dgm:pt modelId="{8D6F1632-900A-4B26-9605-BC684CCB2187}" type="parTrans" cxnId="{1407327E-6D9F-4BED-B23F-4949DE636D2B}">
      <dgm:prSet/>
      <dgm:spPr/>
      <dgm:t>
        <a:bodyPr/>
        <a:lstStyle/>
        <a:p>
          <a:endParaRPr lang="en-US"/>
        </a:p>
      </dgm:t>
    </dgm:pt>
    <dgm:pt modelId="{5C958B7D-D698-499E-88BD-ACB753824F50}" type="sibTrans" cxnId="{1407327E-6D9F-4BED-B23F-4949DE636D2B}">
      <dgm:prSet/>
      <dgm:spPr/>
      <dgm:t>
        <a:bodyPr/>
        <a:lstStyle/>
        <a:p>
          <a:endParaRPr lang="en-US"/>
        </a:p>
      </dgm:t>
    </dgm:pt>
    <dgm:pt modelId="{25B7A2A4-A203-4B1E-A87E-6FEBF8CC325A}">
      <dgm:prSet phldrT="[Text]"/>
      <dgm:spPr>
        <a:solidFill>
          <a:srgbClr val="00B0F0"/>
        </a:solidFill>
      </dgm:spPr>
      <dgm:t>
        <a:bodyPr/>
        <a:lstStyle/>
        <a:p>
          <a:r>
            <a:rPr lang="x-none" dirty="0" smtClean="0"/>
            <a:t>चरण</a:t>
          </a:r>
          <a:r>
            <a:rPr lang="en-US" dirty="0" smtClean="0"/>
            <a:t> 3 (2012-13)</a:t>
          </a:r>
          <a:endParaRPr lang="en-US" dirty="0"/>
        </a:p>
      </dgm:t>
    </dgm:pt>
    <dgm:pt modelId="{D66C3FA3-97F8-48D7-A438-1C0D79F876C7}" type="parTrans" cxnId="{41851895-6FAC-4E61-905E-65687EFEC4EA}">
      <dgm:prSet/>
      <dgm:spPr/>
      <dgm:t>
        <a:bodyPr/>
        <a:lstStyle/>
        <a:p>
          <a:endParaRPr lang="en-US"/>
        </a:p>
      </dgm:t>
    </dgm:pt>
    <dgm:pt modelId="{500B67D3-2771-40B8-89C5-748A70E8262C}" type="sibTrans" cxnId="{41851895-6FAC-4E61-905E-65687EFEC4EA}">
      <dgm:prSet/>
      <dgm:spPr/>
      <dgm:t>
        <a:bodyPr/>
        <a:lstStyle/>
        <a:p>
          <a:endParaRPr lang="en-US"/>
        </a:p>
      </dgm:t>
    </dgm:pt>
    <dgm:pt modelId="{C117F6E8-3C17-4739-84B9-F4A814CF6763}">
      <dgm:prSet phldrT="[Text]" custT="1"/>
      <dgm:spPr>
        <a:solidFill>
          <a:srgbClr val="00B0F0"/>
        </a:solidFill>
      </dgm:spPr>
      <dgm:t>
        <a:bodyPr/>
        <a:lstStyle/>
        <a:p>
          <a:r>
            <a:rPr lang="x-none" sz="1600" dirty="0" smtClean="0"/>
            <a:t>परियोजनाएं</a:t>
          </a:r>
          <a:r>
            <a:rPr lang="en-US" sz="2200" dirty="0" smtClean="0"/>
            <a:t>:</a:t>
          </a:r>
          <a:endParaRPr lang="en-US" sz="2200" dirty="0"/>
        </a:p>
      </dgm:t>
    </dgm:pt>
    <dgm:pt modelId="{F03B5518-7EC3-42A8-A5AA-A360A410D3E8}" type="parTrans" cxnId="{ACDB644E-E361-44AE-8DC9-0211A214A1C7}">
      <dgm:prSet/>
      <dgm:spPr/>
      <dgm:t>
        <a:bodyPr/>
        <a:lstStyle/>
        <a:p>
          <a:endParaRPr lang="en-US"/>
        </a:p>
      </dgm:t>
    </dgm:pt>
    <dgm:pt modelId="{47F46A98-6945-4ED8-8AA7-4913109E25D6}" type="sibTrans" cxnId="{ACDB644E-E361-44AE-8DC9-0211A214A1C7}">
      <dgm:prSet/>
      <dgm:spPr/>
      <dgm:t>
        <a:bodyPr/>
        <a:lstStyle/>
        <a:p>
          <a:endParaRPr lang="en-US"/>
        </a:p>
      </dgm:t>
    </dgm:pt>
    <dgm:pt modelId="{9BBF63D7-C4EF-4BDD-9639-B2296952C2F3}">
      <dgm:prSet custT="1"/>
      <dgm:spPr/>
      <dgm:t>
        <a:bodyPr/>
        <a:lstStyle/>
        <a:p>
          <a:r>
            <a:rPr lang="x-none" sz="1600" dirty="0" smtClean="0"/>
            <a:t>अरबी</a:t>
          </a:r>
          <a:endParaRPr lang="en-US" sz="1600" dirty="0"/>
        </a:p>
      </dgm:t>
    </dgm:pt>
    <dgm:pt modelId="{BB688499-765A-4C29-9286-106DDC71A1D5}" type="parTrans" cxnId="{AAC8CEB4-51C9-4DAD-9816-BDA3EE197DE2}">
      <dgm:prSet/>
      <dgm:spPr/>
      <dgm:t>
        <a:bodyPr/>
        <a:lstStyle/>
        <a:p>
          <a:endParaRPr lang="en-US"/>
        </a:p>
      </dgm:t>
    </dgm:pt>
    <dgm:pt modelId="{65470EA1-2BFD-4164-941C-51C2B6EA8F03}" type="sibTrans" cxnId="{AAC8CEB4-51C9-4DAD-9816-BDA3EE197DE2}">
      <dgm:prSet/>
      <dgm:spPr/>
      <dgm:t>
        <a:bodyPr/>
        <a:lstStyle/>
        <a:p>
          <a:endParaRPr lang="en-US"/>
        </a:p>
      </dgm:t>
    </dgm:pt>
    <dgm:pt modelId="{BF0EB729-A9B9-4487-A547-4125D3F285DD}">
      <dgm:prSet custT="1"/>
      <dgm:spPr/>
      <dgm:t>
        <a:bodyPr/>
        <a:lstStyle/>
        <a:p>
          <a:r>
            <a:rPr lang="x-none" sz="1600" dirty="0" smtClean="0"/>
            <a:t>चीनी</a:t>
          </a:r>
          <a:endParaRPr lang="en-US" sz="1600" dirty="0"/>
        </a:p>
      </dgm:t>
    </dgm:pt>
    <dgm:pt modelId="{8966D3F6-C6B3-4E54-A507-BEDB145B466F}" type="parTrans" cxnId="{0F0832B5-CBB8-483D-BB63-C232934D9ED6}">
      <dgm:prSet/>
      <dgm:spPr/>
      <dgm:t>
        <a:bodyPr/>
        <a:lstStyle/>
        <a:p>
          <a:endParaRPr lang="en-US"/>
        </a:p>
      </dgm:t>
    </dgm:pt>
    <dgm:pt modelId="{4423AACC-7F46-4FE3-9069-E1CECBBB457A}" type="sibTrans" cxnId="{0F0832B5-CBB8-483D-BB63-C232934D9ED6}">
      <dgm:prSet/>
      <dgm:spPr/>
      <dgm:t>
        <a:bodyPr/>
        <a:lstStyle/>
        <a:p>
          <a:endParaRPr lang="en-US"/>
        </a:p>
      </dgm:t>
    </dgm:pt>
    <dgm:pt modelId="{5036E04B-1C74-43A3-A8D8-CC8ECB407376}">
      <dgm:prSet custT="1"/>
      <dgm:spPr/>
      <dgm:t>
        <a:bodyPr/>
        <a:lstStyle/>
        <a:p>
          <a:r>
            <a:rPr lang="x-none" sz="1600" dirty="0" smtClean="0"/>
            <a:t>सीरिलिक</a:t>
          </a:r>
          <a:endParaRPr lang="en-US" sz="1600" dirty="0"/>
        </a:p>
      </dgm:t>
    </dgm:pt>
    <dgm:pt modelId="{785EFC37-C1A7-4D06-ACC7-63776E74B22D}" type="parTrans" cxnId="{7EDC0BF9-A694-4366-9831-73ED5D8ADA66}">
      <dgm:prSet/>
      <dgm:spPr/>
      <dgm:t>
        <a:bodyPr/>
        <a:lstStyle/>
        <a:p>
          <a:endParaRPr lang="en-US"/>
        </a:p>
      </dgm:t>
    </dgm:pt>
    <dgm:pt modelId="{518203FA-E0B9-41F6-9FA0-FFDFF69992E0}" type="sibTrans" cxnId="{7EDC0BF9-A694-4366-9831-73ED5D8ADA66}">
      <dgm:prSet/>
      <dgm:spPr/>
      <dgm:t>
        <a:bodyPr/>
        <a:lstStyle/>
        <a:p>
          <a:endParaRPr lang="en-US"/>
        </a:p>
      </dgm:t>
    </dgm:pt>
    <dgm:pt modelId="{4BA3DE7C-F706-48A1-A6BD-C838D4C229AF}">
      <dgm:prSet custT="1"/>
      <dgm:spPr/>
      <dgm:t>
        <a:bodyPr/>
        <a:lstStyle/>
        <a:p>
          <a:r>
            <a:rPr lang="x-none" sz="1600" dirty="0" smtClean="0"/>
            <a:t>देवनागरी</a:t>
          </a:r>
          <a:endParaRPr lang="en-US" sz="1600" dirty="0"/>
        </a:p>
      </dgm:t>
    </dgm:pt>
    <dgm:pt modelId="{E4F2259E-423B-44EC-AA82-1B91007F5C19}" type="parTrans" cxnId="{105D3293-43B8-4236-8B8F-D37788BD2398}">
      <dgm:prSet/>
      <dgm:spPr/>
      <dgm:t>
        <a:bodyPr/>
        <a:lstStyle/>
        <a:p>
          <a:endParaRPr lang="en-US"/>
        </a:p>
      </dgm:t>
    </dgm:pt>
    <dgm:pt modelId="{DC2B1A7E-7E5F-4154-BEC1-DCC6D5156181}" type="sibTrans" cxnId="{105D3293-43B8-4236-8B8F-D37788BD2398}">
      <dgm:prSet/>
      <dgm:spPr/>
      <dgm:t>
        <a:bodyPr/>
        <a:lstStyle/>
        <a:p>
          <a:endParaRPr lang="en-US"/>
        </a:p>
      </dgm:t>
    </dgm:pt>
    <dgm:pt modelId="{079231F6-D995-463B-B507-2840115DFFBA}">
      <dgm:prSet custT="1"/>
      <dgm:spPr/>
      <dgm:t>
        <a:bodyPr/>
        <a:lstStyle/>
        <a:p>
          <a:r>
            <a:rPr lang="x-none" sz="1600" dirty="0" smtClean="0"/>
            <a:t>ग्रीक</a:t>
          </a:r>
          <a:endParaRPr lang="en-US" sz="1600" dirty="0"/>
        </a:p>
      </dgm:t>
    </dgm:pt>
    <dgm:pt modelId="{D54F38EE-5786-437B-9BCB-1CC94C0D746A}" type="parTrans" cxnId="{66FDC03D-533E-4C4B-914B-0D49F4847510}">
      <dgm:prSet/>
      <dgm:spPr/>
      <dgm:t>
        <a:bodyPr/>
        <a:lstStyle/>
        <a:p>
          <a:endParaRPr lang="en-US"/>
        </a:p>
      </dgm:t>
    </dgm:pt>
    <dgm:pt modelId="{8BCBBE54-4966-498D-B937-B61AAF4B6BB2}" type="sibTrans" cxnId="{66FDC03D-533E-4C4B-914B-0D49F4847510}">
      <dgm:prSet/>
      <dgm:spPr/>
      <dgm:t>
        <a:bodyPr/>
        <a:lstStyle/>
        <a:p>
          <a:endParaRPr lang="en-US"/>
        </a:p>
      </dgm:t>
    </dgm:pt>
    <dgm:pt modelId="{61C4FEEC-C688-491F-9D85-28C73B6390B2}">
      <dgm:prSet custT="1"/>
      <dgm:spPr/>
      <dgm:t>
        <a:bodyPr/>
        <a:lstStyle/>
        <a:p>
          <a:r>
            <a:rPr lang="x-none" sz="1600" dirty="0" smtClean="0"/>
            <a:t>लैटिन</a:t>
          </a:r>
          <a:endParaRPr lang="en-US" sz="1600" dirty="0"/>
        </a:p>
      </dgm:t>
    </dgm:pt>
    <dgm:pt modelId="{F8C3596E-C265-4AD5-A495-5A4C0734B3A2}" type="parTrans" cxnId="{B2AEA11F-C55B-45A8-A485-2F468931DBA9}">
      <dgm:prSet/>
      <dgm:spPr/>
      <dgm:t>
        <a:bodyPr/>
        <a:lstStyle/>
        <a:p>
          <a:endParaRPr lang="en-US"/>
        </a:p>
      </dgm:t>
    </dgm:pt>
    <dgm:pt modelId="{BCC09A36-35F8-4133-9C14-F6C7AF40CC30}" type="sibTrans" cxnId="{B2AEA11F-C55B-45A8-A485-2F468931DBA9}">
      <dgm:prSet/>
      <dgm:spPr/>
      <dgm:t>
        <a:bodyPr/>
        <a:lstStyle/>
        <a:p>
          <a:endParaRPr lang="en-US"/>
        </a:p>
      </dgm:t>
    </dgm:pt>
    <dgm:pt modelId="{BF9BC1E9-98E4-4FD3-AF5C-0638DA3DEF7E}">
      <dgm:prSet custT="1"/>
      <dgm:spPr>
        <a:solidFill>
          <a:srgbClr val="00B0F0"/>
        </a:solidFill>
      </dgm:spPr>
      <dgm:t>
        <a:bodyPr/>
        <a:lstStyle/>
        <a:p>
          <a:r>
            <a:rPr lang="en-US" sz="1700" dirty="0" smtClean="0"/>
            <a:t>P1 LGR XML </a:t>
          </a:r>
          <a:r>
            <a:rPr lang="x-none" sz="1600" dirty="0" smtClean="0"/>
            <a:t>विनिर्देश</a:t>
          </a:r>
          <a:endParaRPr lang="en-US" sz="1700" dirty="0"/>
        </a:p>
      </dgm:t>
    </dgm:pt>
    <dgm:pt modelId="{B7953C2F-2BE7-4C51-A46D-A0C458395D5C}" type="parTrans" cxnId="{14D7F7EE-F95A-4683-8EDF-92206561D222}">
      <dgm:prSet/>
      <dgm:spPr/>
      <dgm:t>
        <a:bodyPr/>
        <a:lstStyle/>
        <a:p>
          <a:endParaRPr lang="en-US"/>
        </a:p>
      </dgm:t>
    </dgm:pt>
    <dgm:pt modelId="{EF0BF8CC-4C78-46FD-87AB-05CBE2233E7D}" type="sibTrans" cxnId="{14D7F7EE-F95A-4683-8EDF-92206561D222}">
      <dgm:prSet/>
      <dgm:spPr/>
      <dgm:t>
        <a:bodyPr/>
        <a:lstStyle/>
        <a:p>
          <a:endParaRPr lang="en-US"/>
        </a:p>
      </dgm:t>
    </dgm:pt>
    <dgm:pt modelId="{734AA498-322C-4396-9F70-33D1DA107F68}">
      <dgm:prSet custT="1"/>
      <dgm:spPr>
        <a:solidFill>
          <a:srgbClr val="00B0F0"/>
        </a:solidFill>
      </dgm:spPr>
      <dgm:t>
        <a:bodyPr/>
        <a:lstStyle/>
        <a:p>
          <a:r>
            <a:rPr lang="x-none" sz="1600" dirty="0" smtClean="0"/>
            <a:t>रूट ज़ोन के लिए </a:t>
          </a:r>
          <a:r>
            <a:rPr lang="en-US" sz="1700" dirty="0" smtClean="0"/>
            <a:t>P2.1 LGR </a:t>
          </a:r>
          <a:r>
            <a:rPr lang="x-none" sz="1600" dirty="0" smtClean="0"/>
            <a:t> प्रक्रिया</a:t>
          </a:r>
          <a:endParaRPr lang="en-US" sz="1700" dirty="0"/>
        </a:p>
      </dgm:t>
    </dgm:pt>
    <dgm:pt modelId="{84B37632-A600-4AD9-ABAC-82B96D7F2CF3}" type="parTrans" cxnId="{AE2615DA-8D17-4F29-842A-2FE8E7784A54}">
      <dgm:prSet/>
      <dgm:spPr/>
      <dgm:t>
        <a:bodyPr/>
        <a:lstStyle/>
        <a:p>
          <a:endParaRPr lang="en-US"/>
        </a:p>
      </dgm:t>
    </dgm:pt>
    <dgm:pt modelId="{345B80AE-7B97-49F0-AE42-E6B49A0A41C1}" type="sibTrans" cxnId="{AE2615DA-8D17-4F29-842A-2FE8E7784A54}">
      <dgm:prSet/>
      <dgm:spPr/>
      <dgm:t>
        <a:bodyPr/>
        <a:lstStyle/>
        <a:p>
          <a:endParaRPr lang="en-US"/>
        </a:p>
      </dgm:t>
    </dgm:pt>
    <dgm:pt modelId="{7D9D535F-DFF3-4212-A1C9-5C70F9396911}">
      <dgm:prSet custT="1"/>
      <dgm:spPr>
        <a:solidFill>
          <a:srgbClr val="00B0F0"/>
        </a:solidFill>
      </dgm:spPr>
      <dgm:t>
        <a:bodyPr/>
        <a:lstStyle/>
        <a:p>
          <a:r>
            <a:rPr lang="en-US" sz="1700" dirty="0" smtClean="0"/>
            <a:t>TLD </a:t>
          </a:r>
          <a:r>
            <a:rPr lang="x-none" sz="1600" dirty="0" smtClean="0"/>
            <a:t>रूपभेदों के लिए </a:t>
          </a:r>
          <a:r>
            <a:rPr lang="en-US" sz="1600" dirty="0" smtClean="0"/>
            <a:t>P6</a:t>
          </a:r>
          <a:r>
            <a:rPr lang="x-none" sz="1600" dirty="0" smtClean="0"/>
            <a:t> प्रयोक्ता अनुभव</a:t>
          </a:r>
          <a:endParaRPr lang="en-US" sz="1700" dirty="0"/>
        </a:p>
      </dgm:t>
    </dgm:pt>
    <dgm:pt modelId="{B450CB36-62CA-48D9-A8C1-50CC49D92898}" type="parTrans" cxnId="{7D3EB77E-57D1-4129-860B-DD3657952D34}">
      <dgm:prSet/>
      <dgm:spPr/>
      <dgm:t>
        <a:bodyPr/>
        <a:lstStyle/>
        <a:p>
          <a:endParaRPr lang="en-US"/>
        </a:p>
      </dgm:t>
    </dgm:pt>
    <dgm:pt modelId="{EDBDF502-4F6F-4263-923B-4EE15E4E4287}" type="sibTrans" cxnId="{7D3EB77E-57D1-4129-860B-DD3657952D34}">
      <dgm:prSet/>
      <dgm:spPr/>
      <dgm:t>
        <a:bodyPr/>
        <a:lstStyle/>
        <a:p>
          <a:endParaRPr lang="en-US"/>
        </a:p>
      </dgm:t>
    </dgm:pt>
    <dgm:pt modelId="{7D07BFB3-FE56-42F3-AFF5-DD647B40156F}">
      <dgm:prSet/>
      <dgm:spPr>
        <a:solidFill>
          <a:srgbClr val="00B0F0"/>
        </a:solidFill>
      </dgm:spPr>
      <dgm:t>
        <a:bodyPr/>
        <a:lstStyle/>
        <a:p>
          <a:endParaRPr lang="en-US" sz="2200" dirty="0"/>
        </a:p>
      </dgm:t>
    </dgm:pt>
    <dgm:pt modelId="{42819E37-92E7-45EC-89C8-865F6335A362}" type="parTrans" cxnId="{AE86BD2D-6CFE-4A02-B9CC-3DBFEC919C11}">
      <dgm:prSet/>
      <dgm:spPr/>
      <dgm:t>
        <a:bodyPr/>
        <a:lstStyle/>
        <a:p>
          <a:endParaRPr lang="en-US"/>
        </a:p>
      </dgm:t>
    </dgm:pt>
    <dgm:pt modelId="{1AB62A1D-9332-4212-B1BF-85BA66EA954C}" type="sibTrans" cxnId="{AE86BD2D-6CFE-4A02-B9CC-3DBFEC919C11}">
      <dgm:prSet/>
      <dgm:spPr/>
      <dgm:t>
        <a:bodyPr/>
        <a:lstStyle/>
        <a:p>
          <a:endParaRPr lang="en-US"/>
        </a:p>
      </dgm:t>
    </dgm:pt>
    <dgm:pt modelId="{19A23E52-2A5B-476F-BF78-242975B283E9}" type="pres">
      <dgm:prSet presAssocID="{4BED2637-8872-4957-AFAF-C763B75BBD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4C0C0F-F6E5-4B47-95CE-BDD33DDC3DE9}" type="pres">
      <dgm:prSet presAssocID="{9A885E93-3D43-4215-BA17-A9EC2DA5B93A}" presName="compositeNode" presStyleCnt="0">
        <dgm:presLayoutVars>
          <dgm:bulletEnabled val="1"/>
        </dgm:presLayoutVars>
      </dgm:prSet>
      <dgm:spPr/>
    </dgm:pt>
    <dgm:pt modelId="{318A6729-BFD4-4243-8600-13C94691ED07}" type="pres">
      <dgm:prSet presAssocID="{9A885E93-3D43-4215-BA17-A9EC2DA5B93A}" presName="bgRect" presStyleLbl="node1" presStyleIdx="0" presStyleCnt="3"/>
      <dgm:spPr/>
      <dgm:t>
        <a:bodyPr/>
        <a:lstStyle/>
        <a:p>
          <a:endParaRPr lang="en-US"/>
        </a:p>
      </dgm:t>
    </dgm:pt>
    <dgm:pt modelId="{65201DE8-F00E-4B15-A42B-1192DB720E06}" type="pres">
      <dgm:prSet presAssocID="{9A885E93-3D43-4215-BA17-A9EC2DA5B93A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C4B07-2B68-4041-9251-C08EC3250239}" type="pres">
      <dgm:prSet presAssocID="{9A885E93-3D43-4215-BA17-A9EC2DA5B93A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053A1-1327-4939-A401-056948A16A17}" type="pres">
      <dgm:prSet presAssocID="{AD27CE82-0D83-453F-9DE6-77C6DE07AA63}" presName="hSp" presStyleCnt="0"/>
      <dgm:spPr/>
    </dgm:pt>
    <dgm:pt modelId="{BD885527-B20A-4711-928F-5C512CF46B4C}" type="pres">
      <dgm:prSet presAssocID="{AD27CE82-0D83-453F-9DE6-77C6DE07AA63}" presName="vProcSp" presStyleCnt="0"/>
      <dgm:spPr/>
    </dgm:pt>
    <dgm:pt modelId="{179F9516-F10F-46BA-B1DE-029008BFE4C3}" type="pres">
      <dgm:prSet presAssocID="{AD27CE82-0D83-453F-9DE6-77C6DE07AA63}" presName="vSp1" presStyleCnt="0"/>
      <dgm:spPr/>
    </dgm:pt>
    <dgm:pt modelId="{FF1203EB-5E6F-4B54-9EEB-A86684A4A310}" type="pres">
      <dgm:prSet presAssocID="{AD27CE82-0D83-453F-9DE6-77C6DE07AA63}" presName="simulatedConn" presStyleLbl="solidFgAcc1" presStyleIdx="0" presStyleCnt="2"/>
      <dgm:spPr/>
    </dgm:pt>
    <dgm:pt modelId="{CE4C9E66-8BAE-4B37-A080-36543267A623}" type="pres">
      <dgm:prSet presAssocID="{AD27CE82-0D83-453F-9DE6-77C6DE07AA63}" presName="vSp2" presStyleCnt="0"/>
      <dgm:spPr/>
    </dgm:pt>
    <dgm:pt modelId="{C6CB912B-7324-4022-BDD5-F9907799B3E1}" type="pres">
      <dgm:prSet presAssocID="{AD27CE82-0D83-453F-9DE6-77C6DE07AA63}" presName="sibTrans" presStyleCnt="0"/>
      <dgm:spPr/>
    </dgm:pt>
    <dgm:pt modelId="{336B28BD-114F-48A0-AF86-28CE1D61842A}" type="pres">
      <dgm:prSet presAssocID="{69C0621D-DFBE-4F99-B585-8DB98DD556DB}" presName="compositeNode" presStyleCnt="0">
        <dgm:presLayoutVars>
          <dgm:bulletEnabled val="1"/>
        </dgm:presLayoutVars>
      </dgm:prSet>
      <dgm:spPr/>
    </dgm:pt>
    <dgm:pt modelId="{E0030112-FCD1-4DAE-AC90-9C31A817B8F7}" type="pres">
      <dgm:prSet presAssocID="{69C0621D-DFBE-4F99-B585-8DB98DD556DB}" presName="bgRect" presStyleLbl="node1" presStyleIdx="1" presStyleCnt="3"/>
      <dgm:spPr/>
      <dgm:t>
        <a:bodyPr/>
        <a:lstStyle/>
        <a:p>
          <a:endParaRPr lang="en-US"/>
        </a:p>
      </dgm:t>
    </dgm:pt>
    <dgm:pt modelId="{32CB96FA-E444-4AED-ABE7-A7B26C795E92}" type="pres">
      <dgm:prSet presAssocID="{69C0621D-DFBE-4F99-B585-8DB98DD556D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322B40-E107-44CF-BD49-0DD073B08A9F}" type="pres">
      <dgm:prSet presAssocID="{69C0621D-DFBE-4F99-B585-8DB98DD556D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11B82-93FD-432B-867A-7495C385D983}" type="pres">
      <dgm:prSet presAssocID="{481FF5AE-8B50-4C21-809F-88FED195394B}" presName="hSp" presStyleCnt="0"/>
      <dgm:spPr/>
    </dgm:pt>
    <dgm:pt modelId="{AB514191-5B10-4074-837D-7CE3180F03D8}" type="pres">
      <dgm:prSet presAssocID="{481FF5AE-8B50-4C21-809F-88FED195394B}" presName="vProcSp" presStyleCnt="0"/>
      <dgm:spPr/>
    </dgm:pt>
    <dgm:pt modelId="{E577F271-88B9-4BBF-9ADE-0E9267EA7B98}" type="pres">
      <dgm:prSet presAssocID="{481FF5AE-8B50-4C21-809F-88FED195394B}" presName="vSp1" presStyleCnt="0"/>
      <dgm:spPr/>
    </dgm:pt>
    <dgm:pt modelId="{9CA63384-17C6-4AC4-91A5-506BFE324598}" type="pres">
      <dgm:prSet presAssocID="{481FF5AE-8B50-4C21-809F-88FED195394B}" presName="simulatedConn" presStyleLbl="solidFgAcc1" presStyleIdx="1" presStyleCnt="2"/>
      <dgm:spPr/>
    </dgm:pt>
    <dgm:pt modelId="{A80B3144-DCE4-4725-A313-0C98E0A43F94}" type="pres">
      <dgm:prSet presAssocID="{481FF5AE-8B50-4C21-809F-88FED195394B}" presName="vSp2" presStyleCnt="0"/>
      <dgm:spPr/>
    </dgm:pt>
    <dgm:pt modelId="{C9E66079-2D83-40E0-A02F-367ADA942C95}" type="pres">
      <dgm:prSet presAssocID="{481FF5AE-8B50-4C21-809F-88FED195394B}" presName="sibTrans" presStyleCnt="0"/>
      <dgm:spPr/>
    </dgm:pt>
    <dgm:pt modelId="{C5E87D14-2A7B-46FC-97D3-C3244E65DF1E}" type="pres">
      <dgm:prSet presAssocID="{25B7A2A4-A203-4B1E-A87E-6FEBF8CC325A}" presName="compositeNode" presStyleCnt="0">
        <dgm:presLayoutVars>
          <dgm:bulletEnabled val="1"/>
        </dgm:presLayoutVars>
      </dgm:prSet>
      <dgm:spPr/>
    </dgm:pt>
    <dgm:pt modelId="{14C70D04-A147-42C4-B865-C23538A301FF}" type="pres">
      <dgm:prSet presAssocID="{25B7A2A4-A203-4B1E-A87E-6FEBF8CC325A}" presName="bgRect" presStyleLbl="node1" presStyleIdx="2" presStyleCnt="3"/>
      <dgm:spPr/>
      <dgm:t>
        <a:bodyPr/>
        <a:lstStyle/>
        <a:p>
          <a:endParaRPr lang="en-US"/>
        </a:p>
      </dgm:t>
    </dgm:pt>
    <dgm:pt modelId="{4C572636-E79D-43ED-BC98-A235E15A74A7}" type="pres">
      <dgm:prSet presAssocID="{25B7A2A4-A203-4B1E-A87E-6FEBF8CC325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6BC53-B77F-4E9E-B2FF-47A31AFF40DD}" type="pres">
      <dgm:prSet presAssocID="{25B7A2A4-A203-4B1E-A87E-6FEBF8CC325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D07B9A-E9FC-47B7-9C7C-3F4D8C302168}" type="presOf" srcId="{9A885E93-3D43-4215-BA17-A9EC2DA5B93A}" destId="{318A6729-BFD4-4243-8600-13C94691ED07}" srcOrd="0" destOrd="0" presId="urn:microsoft.com/office/officeart/2005/8/layout/hProcess7"/>
    <dgm:cxn modelId="{430D16AD-0D6B-46E8-A16D-4B04C94D722A}" type="presOf" srcId="{25B7A2A4-A203-4B1E-A87E-6FEBF8CC325A}" destId="{4C572636-E79D-43ED-BC98-A235E15A74A7}" srcOrd="1" destOrd="0" presId="urn:microsoft.com/office/officeart/2005/8/layout/hProcess7"/>
    <dgm:cxn modelId="{105D3293-43B8-4236-8B8F-D37788BD2398}" srcId="{CD7B6601-2615-458C-8845-63522A8F8FC5}" destId="{4BA3DE7C-F706-48A1-A6BD-C838D4C229AF}" srcOrd="3" destOrd="0" parTransId="{E4F2259E-423B-44EC-AA82-1B91007F5C19}" sibTransId="{DC2B1A7E-7E5F-4154-BEC1-DCC6D5156181}"/>
    <dgm:cxn modelId="{1407327E-6D9F-4BED-B23F-4949DE636D2B}" srcId="{69C0621D-DFBE-4F99-B585-8DB98DD556DB}" destId="{1F4D48BD-1BEC-4DAC-9E58-8A5B49BA6B3B}" srcOrd="0" destOrd="0" parTransId="{8D6F1632-900A-4B26-9605-BC684CCB2187}" sibTransId="{5C958B7D-D698-499E-88BD-ACB753824F50}"/>
    <dgm:cxn modelId="{90ACF93A-AA1C-482B-96B4-76EDAB42ADD1}" type="presOf" srcId="{9BBF63D7-C4EF-4BDD-9639-B2296952C2F3}" destId="{473C4B07-2B68-4041-9251-C08EC3250239}" srcOrd="0" destOrd="1" presId="urn:microsoft.com/office/officeart/2005/8/layout/hProcess7"/>
    <dgm:cxn modelId="{3D6ECD4A-A900-46D3-9592-8EEE706D9F83}" type="presOf" srcId="{61C4FEEC-C688-491F-9D85-28C73B6390B2}" destId="{473C4B07-2B68-4041-9251-C08EC3250239}" srcOrd="0" destOrd="6" presId="urn:microsoft.com/office/officeart/2005/8/layout/hProcess7"/>
    <dgm:cxn modelId="{E7BAC58A-1268-49A3-9674-65891FDFD203}" srcId="{4BED2637-8872-4957-AFAF-C763B75BBD3C}" destId="{9A885E93-3D43-4215-BA17-A9EC2DA5B93A}" srcOrd="0" destOrd="0" parTransId="{EA2861F3-656E-41B6-9841-32EA78377EC1}" sibTransId="{AD27CE82-0D83-453F-9DE6-77C6DE07AA63}"/>
    <dgm:cxn modelId="{0F0832B5-CBB8-483D-BB63-C232934D9ED6}" srcId="{CD7B6601-2615-458C-8845-63522A8F8FC5}" destId="{BF0EB729-A9B9-4487-A547-4125D3F285DD}" srcOrd="1" destOrd="0" parTransId="{8966D3F6-C6B3-4E54-A507-BEDB145B466F}" sibTransId="{4423AACC-7F46-4FE3-9069-E1CECBBB457A}"/>
    <dgm:cxn modelId="{266A7DC8-3E89-40F4-B5DF-CEBA36804D6C}" type="presOf" srcId="{7D9D535F-DFF3-4212-A1C9-5C70F9396911}" destId="{9C56BC53-B77F-4E9E-B2FF-47A31AFF40DD}" srcOrd="0" destOrd="3" presId="urn:microsoft.com/office/officeart/2005/8/layout/hProcess7"/>
    <dgm:cxn modelId="{6B266250-0FD9-48F3-9E7E-42EAB6CC747F}" type="presOf" srcId="{25B7A2A4-A203-4B1E-A87E-6FEBF8CC325A}" destId="{14C70D04-A147-42C4-B865-C23538A301FF}" srcOrd="0" destOrd="0" presId="urn:microsoft.com/office/officeart/2005/8/layout/hProcess7"/>
    <dgm:cxn modelId="{24401A9C-F135-4AC5-8BA4-2D615A0AD824}" srcId="{4BED2637-8872-4957-AFAF-C763B75BBD3C}" destId="{69C0621D-DFBE-4F99-B585-8DB98DD556DB}" srcOrd="1" destOrd="0" parTransId="{8BC2B4C5-934A-457D-A72A-E3848AEB1191}" sibTransId="{481FF5AE-8B50-4C21-809F-88FED195394B}"/>
    <dgm:cxn modelId="{ACDB644E-E361-44AE-8DC9-0211A214A1C7}" srcId="{25B7A2A4-A203-4B1E-A87E-6FEBF8CC325A}" destId="{C117F6E8-3C17-4739-84B9-F4A814CF6763}" srcOrd="0" destOrd="0" parTransId="{F03B5518-7EC3-42A8-A5AA-A360A410D3E8}" sibTransId="{47F46A98-6945-4ED8-8AA7-4913109E25D6}"/>
    <dgm:cxn modelId="{82B186B6-F309-40F1-A698-5E1E535783C7}" type="presOf" srcId="{4BED2637-8872-4957-AFAF-C763B75BBD3C}" destId="{19A23E52-2A5B-476F-BF78-242975B283E9}" srcOrd="0" destOrd="0" presId="urn:microsoft.com/office/officeart/2005/8/layout/hProcess7"/>
    <dgm:cxn modelId="{A5EC79A0-7DC7-4240-9231-083EA6503788}" type="presOf" srcId="{69C0621D-DFBE-4F99-B585-8DB98DD556DB}" destId="{E0030112-FCD1-4DAE-AC90-9C31A817B8F7}" srcOrd="0" destOrd="0" presId="urn:microsoft.com/office/officeart/2005/8/layout/hProcess7"/>
    <dgm:cxn modelId="{14D7F7EE-F95A-4683-8EDF-92206561D222}" srcId="{C117F6E8-3C17-4739-84B9-F4A814CF6763}" destId="{BF9BC1E9-98E4-4FD3-AF5C-0638DA3DEF7E}" srcOrd="0" destOrd="0" parTransId="{B7953C2F-2BE7-4C51-A46D-A0C458395D5C}" sibTransId="{EF0BF8CC-4C78-46FD-87AB-05CBE2233E7D}"/>
    <dgm:cxn modelId="{3A639A12-1BE7-40F7-80DC-1D2EBDD7D1AB}" type="presOf" srcId="{7D07BFB3-FE56-42F3-AFF5-DD647B40156F}" destId="{9C56BC53-B77F-4E9E-B2FF-47A31AFF40DD}" srcOrd="0" destOrd="4" presId="urn:microsoft.com/office/officeart/2005/8/layout/hProcess7"/>
    <dgm:cxn modelId="{A2522C3F-FDB3-4C8D-B69C-ACABCCC3F6C0}" type="presOf" srcId="{69C0621D-DFBE-4F99-B585-8DB98DD556DB}" destId="{32CB96FA-E444-4AED-ABE7-A7B26C795E92}" srcOrd="1" destOrd="0" presId="urn:microsoft.com/office/officeart/2005/8/layout/hProcess7"/>
    <dgm:cxn modelId="{193A73A8-49BA-4F59-9F6A-0E81E4A95637}" type="presOf" srcId="{BF9BC1E9-98E4-4FD3-AF5C-0638DA3DEF7E}" destId="{9C56BC53-B77F-4E9E-B2FF-47A31AFF40DD}" srcOrd="0" destOrd="1" presId="urn:microsoft.com/office/officeart/2005/8/layout/hProcess7"/>
    <dgm:cxn modelId="{F5A9A36A-CD76-45E3-B650-644B212C817C}" type="presOf" srcId="{CD7B6601-2615-458C-8845-63522A8F8FC5}" destId="{473C4B07-2B68-4041-9251-C08EC3250239}" srcOrd="0" destOrd="0" presId="urn:microsoft.com/office/officeart/2005/8/layout/hProcess7"/>
    <dgm:cxn modelId="{88851B16-44D2-40EC-86E6-656190BB95B0}" type="presOf" srcId="{BF0EB729-A9B9-4487-A547-4125D3F285DD}" destId="{473C4B07-2B68-4041-9251-C08EC3250239}" srcOrd="0" destOrd="2" presId="urn:microsoft.com/office/officeart/2005/8/layout/hProcess7"/>
    <dgm:cxn modelId="{F81394EE-A464-4679-976D-09F398EAD842}" type="presOf" srcId="{5036E04B-1C74-43A3-A8D8-CC8ECB407376}" destId="{473C4B07-2B68-4041-9251-C08EC3250239}" srcOrd="0" destOrd="3" presId="urn:microsoft.com/office/officeart/2005/8/layout/hProcess7"/>
    <dgm:cxn modelId="{AE86BD2D-6CFE-4A02-B9CC-3DBFEC919C11}" srcId="{25B7A2A4-A203-4B1E-A87E-6FEBF8CC325A}" destId="{7D07BFB3-FE56-42F3-AFF5-DD647B40156F}" srcOrd="1" destOrd="0" parTransId="{42819E37-92E7-45EC-89C8-865F6335A362}" sibTransId="{1AB62A1D-9332-4212-B1BF-85BA66EA954C}"/>
    <dgm:cxn modelId="{ABBE7A17-2F6B-423C-A46A-1E679DBCC4F2}" type="presOf" srcId="{C117F6E8-3C17-4739-84B9-F4A814CF6763}" destId="{9C56BC53-B77F-4E9E-B2FF-47A31AFF40DD}" srcOrd="0" destOrd="0" presId="urn:microsoft.com/office/officeart/2005/8/layout/hProcess7"/>
    <dgm:cxn modelId="{AE2615DA-8D17-4F29-842A-2FE8E7784A54}" srcId="{C117F6E8-3C17-4739-84B9-F4A814CF6763}" destId="{734AA498-322C-4396-9F70-33D1DA107F68}" srcOrd="1" destOrd="0" parTransId="{84B37632-A600-4AD9-ABAC-82B96D7F2CF3}" sibTransId="{345B80AE-7B97-49F0-AE42-E6B49A0A41C1}"/>
    <dgm:cxn modelId="{AAC8CEB4-51C9-4DAD-9816-BDA3EE197DE2}" srcId="{CD7B6601-2615-458C-8845-63522A8F8FC5}" destId="{9BBF63D7-C4EF-4BDD-9639-B2296952C2F3}" srcOrd="0" destOrd="0" parTransId="{BB688499-765A-4C29-9286-106DDC71A1D5}" sibTransId="{65470EA1-2BFD-4164-941C-51C2B6EA8F03}"/>
    <dgm:cxn modelId="{A4BB33EA-B201-400F-9C46-C0C2E951FFB9}" type="presOf" srcId="{079231F6-D995-463B-B507-2840115DFFBA}" destId="{473C4B07-2B68-4041-9251-C08EC3250239}" srcOrd="0" destOrd="5" presId="urn:microsoft.com/office/officeart/2005/8/layout/hProcess7"/>
    <dgm:cxn modelId="{B2AEA11F-C55B-45A8-A485-2F468931DBA9}" srcId="{CD7B6601-2615-458C-8845-63522A8F8FC5}" destId="{61C4FEEC-C688-491F-9D85-28C73B6390B2}" srcOrd="5" destOrd="0" parTransId="{F8C3596E-C265-4AD5-A495-5A4C0734B3A2}" sibTransId="{BCC09A36-35F8-4133-9C14-F6C7AF40CC30}"/>
    <dgm:cxn modelId="{7D3EB77E-57D1-4129-860B-DD3657952D34}" srcId="{C117F6E8-3C17-4739-84B9-F4A814CF6763}" destId="{7D9D535F-DFF3-4212-A1C9-5C70F9396911}" srcOrd="2" destOrd="0" parTransId="{B450CB36-62CA-48D9-A8C1-50CC49D92898}" sibTransId="{EDBDF502-4F6F-4263-923B-4EE15E4E4287}"/>
    <dgm:cxn modelId="{7EDC0BF9-A694-4366-9831-73ED5D8ADA66}" srcId="{CD7B6601-2615-458C-8845-63522A8F8FC5}" destId="{5036E04B-1C74-43A3-A8D8-CC8ECB407376}" srcOrd="2" destOrd="0" parTransId="{785EFC37-C1A7-4D06-ACC7-63776E74B22D}" sibTransId="{518203FA-E0B9-41F6-9FA0-FFDFF69992E0}"/>
    <dgm:cxn modelId="{9185945C-56FE-4A05-A6E0-3AB64A135F5E}" srcId="{9A885E93-3D43-4215-BA17-A9EC2DA5B93A}" destId="{CD7B6601-2615-458C-8845-63522A8F8FC5}" srcOrd="0" destOrd="0" parTransId="{CB563C9D-38C9-49B6-BF5F-CB26B5E00210}" sibTransId="{A54503F4-C7BC-4C9F-B412-F49A585613E9}"/>
    <dgm:cxn modelId="{D1DC5C72-3D03-40B3-B6C8-9FDCBD355290}" type="presOf" srcId="{9A885E93-3D43-4215-BA17-A9EC2DA5B93A}" destId="{65201DE8-F00E-4B15-A42B-1192DB720E06}" srcOrd="1" destOrd="0" presId="urn:microsoft.com/office/officeart/2005/8/layout/hProcess7"/>
    <dgm:cxn modelId="{20E8B007-A3DE-417F-8735-9768C24AF79D}" type="presOf" srcId="{734AA498-322C-4396-9F70-33D1DA107F68}" destId="{9C56BC53-B77F-4E9E-B2FF-47A31AFF40DD}" srcOrd="0" destOrd="2" presId="urn:microsoft.com/office/officeart/2005/8/layout/hProcess7"/>
    <dgm:cxn modelId="{41851895-6FAC-4E61-905E-65687EFEC4EA}" srcId="{4BED2637-8872-4957-AFAF-C763B75BBD3C}" destId="{25B7A2A4-A203-4B1E-A87E-6FEBF8CC325A}" srcOrd="2" destOrd="0" parTransId="{D66C3FA3-97F8-48D7-A438-1C0D79F876C7}" sibTransId="{500B67D3-2771-40B8-89C5-748A70E8262C}"/>
    <dgm:cxn modelId="{9845CC75-3298-472B-90C1-8E0CE0B6F73F}" type="presOf" srcId="{1F4D48BD-1BEC-4DAC-9E58-8A5B49BA6B3B}" destId="{01322B40-E107-44CF-BD49-0DD073B08A9F}" srcOrd="0" destOrd="0" presId="urn:microsoft.com/office/officeart/2005/8/layout/hProcess7"/>
    <dgm:cxn modelId="{C7A3D46E-2226-4414-8986-E78451ABDD48}" type="presOf" srcId="{4BA3DE7C-F706-48A1-A6BD-C838D4C229AF}" destId="{473C4B07-2B68-4041-9251-C08EC3250239}" srcOrd="0" destOrd="4" presId="urn:microsoft.com/office/officeart/2005/8/layout/hProcess7"/>
    <dgm:cxn modelId="{66FDC03D-533E-4C4B-914B-0D49F4847510}" srcId="{CD7B6601-2615-458C-8845-63522A8F8FC5}" destId="{079231F6-D995-463B-B507-2840115DFFBA}" srcOrd="4" destOrd="0" parTransId="{D54F38EE-5786-437B-9BCB-1CC94C0D746A}" sibTransId="{8BCBBE54-4966-498D-B937-B61AAF4B6BB2}"/>
    <dgm:cxn modelId="{ADF749A9-2E7E-4456-9C9F-883475CFB9E6}" type="presParOf" srcId="{19A23E52-2A5B-476F-BF78-242975B283E9}" destId="{7C4C0C0F-F6E5-4B47-95CE-BDD33DDC3DE9}" srcOrd="0" destOrd="0" presId="urn:microsoft.com/office/officeart/2005/8/layout/hProcess7"/>
    <dgm:cxn modelId="{95335A5F-CE86-4D3D-ADAC-BF8994F146F8}" type="presParOf" srcId="{7C4C0C0F-F6E5-4B47-95CE-BDD33DDC3DE9}" destId="{318A6729-BFD4-4243-8600-13C94691ED07}" srcOrd="0" destOrd="0" presId="urn:microsoft.com/office/officeart/2005/8/layout/hProcess7"/>
    <dgm:cxn modelId="{ADDC69C8-E7B5-43C3-A02D-A3CC2AE31318}" type="presParOf" srcId="{7C4C0C0F-F6E5-4B47-95CE-BDD33DDC3DE9}" destId="{65201DE8-F00E-4B15-A42B-1192DB720E06}" srcOrd="1" destOrd="0" presId="urn:microsoft.com/office/officeart/2005/8/layout/hProcess7"/>
    <dgm:cxn modelId="{8F3DD887-D0C3-4CFF-A80A-50B5BC9C9257}" type="presParOf" srcId="{7C4C0C0F-F6E5-4B47-95CE-BDD33DDC3DE9}" destId="{473C4B07-2B68-4041-9251-C08EC3250239}" srcOrd="2" destOrd="0" presId="urn:microsoft.com/office/officeart/2005/8/layout/hProcess7"/>
    <dgm:cxn modelId="{2D96349E-B7A9-4880-B650-79E9F6EE57EE}" type="presParOf" srcId="{19A23E52-2A5B-476F-BF78-242975B283E9}" destId="{4C5053A1-1327-4939-A401-056948A16A17}" srcOrd="1" destOrd="0" presId="urn:microsoft.com/office/officeart/2005/8/layout/hProcess7"/>
    <dgm:cxn modelId="{3E1596A8-BF8B-4B5E-84C7-86B9E160F4F8}" type="presParOf" srcId="{19A23E52-2A5B-476F-BF78-242975B283E9}" destId="{BD885527-B20A-4711-928F-5C512CF46B4C}" srcOrd="2" destOrd="0" presId="urn:microsoft.com/office/officeart/2005/8/layout/hProcess7"/>
    <dgm:cxn modelId="{B48526D7-11FD-4382-86E9-463CB01DD0F5}" type="presParOf" srcId="{BD885527-B20A-4711-928F-5C512CF46B4C}" destId="{179F9516-F10F-46BA-B1DE-029008BFE4C3}" srcOrd="0" destOrd="0" presId="urn:microsoft.com/office/officeart/2005/8/layout/hProcess7"/>
    <dgm:cxn modelId="{46EB04DE-046E-4691-A8F0-9EFACCE37F05}" type="presParOf" srcId="{BD885527-B20A-4711-928F-5C512CF46B4C}" destId="{FF1203EB-5E6F-4B54-9EEB-A86684A4A310}" srcOrd="1" destOrd="0" presId="urn:microsoft.com/office/officeart/2005/8/layout/hProcess7"/>
    <dgm:cxn modelId="{EAF370A0-5928-4756-A093-239CD11E9D90}" type="presParOf" srcId="{BD885527-B20A-4711-928F-5C512CF46B4C}" destId="{CE4C9E66-8BAE-4B37-A080-36543267A623}" srcOrd="2" destOrd="0" presId="urn:microsoft.com/office/officeart/2005/8/layout/hProcess7"/>
    <dgm:cxn modelId="{2F46C068-09C7-4D56-86D5-C7750CE68B66}" type="presParOf" srcId="{19A23E52-2A5B-476F-BF78-242975B283E9}" destId="{C6CB912B-7324-4022-BDD5-F9907799B3E1}" srcOrd="3" destOrd="0" presId="urn:microsoft.com/office/officeart/2005/8/layout/hProcess7"/>
    <dgm:cxn modelId="{51AFC2B7-785B-4F9A-A527-C74392427425}" type="presParOf" srcId="{19A23E52-2A5B-476F-BF78-242975B283E9}" destId="{336B28BD-114F-48A0-AF86-28CE1D61842A}" srcOrd="4" destOrd="0" presId="urn:microsoft.com/office/officeart/2005/8/layout/hProcess7"/>
    <dgm:cxn modelId="{19BA5282-3396-4B32-A05C-E8E1B19F4BDC}" type="presParOf" srcId="{336B28BD-114F-48A0-AF86-28CE1D61842A}" destId="{E0030112-FCD1-4DAE-AC90-9C31A817B8F7}" srcOrd="0" destOrd="0" presId="urn:microsoft.com/office/officeart/2005/8/layout/hProcess7"/>
    <dgm:cxn modelId="{F8D12449-3A69-4938-AD26-6FA647359322}" type="presParOf" srcId="{336B28BD-114F-48A0-AF86-28CE1D61842A}" destId="{32CB96FA-E444-4AED-ABE7-A7B26C795E92}" srcOrd="1" destOrd="0" presId="urn:microsoft.com/office/officeart/2005/8/layout/hProcess7"/>
    <dgm:cxn modelId="{81263EE1-4343-48F9-A1D8-6FAFBCDCD106}" type="presParOf" srcId="{336B28BD-114F-48A0-AF86-28CE1D61842A}" destId="{01322B40-E107-44CF-BD49-0DD073B08A9F}" srcOrd="2" destOrd="0" presId="urn:microsoft.com/office/officeart/2005/8/layout/hProcess7"/>
    <dgm:cxn modelId="{CAB56CDE-587C-4BC7-9DB5-A882B3E49BBF}" type="presParOf" srcId="{19A23E52-2A5B-476F-BF78-242975B283E9}" destId="{0C411B82-93FD-432B-867A-7495C385D983}" srcOrd="5" destOrd="0" presId="urn:microsoft.com/office/officeart/2005/8/layout/hProcess7"/>
    <dgm:cxn modelId="{354A6D21-DFCF-45C6-B7FD-85665439AC81}" type="presParOf" srcId="{19A23E52-2A5B-476F-BF78-242975B283E9}" destId="{AB514191-5B10-4074-837D-7CE3180F03D8}" srcOrd="6" destOrd="0" presId="urn:microsoft.com/office/officeart/2005/8/layout/hProcess7"/>
    <dgm:cxn modelId="{D474ADE4-3719-4AC6-9BB5-9B39B343F2F1}" type="presParOf" srcId="{AB514191-5B10-4074-837D-7CE3180F03D8}" destId="{E577F271-88B9-4BBF-9ADE-0E9267EA7B98}" srcOrd="0" destOrd="0" presId="urn:microsoft.com/office/officeart/2005/8/layout/hProcess7"/>
    <dgm:cxn modelId="{FC141878-8750-48EB-A9D0-CD0E161BACCE}" type="presParOf" srcId="{AB514191-5B10-4074-837D-7CE3180F03D8}" destId="{9CA63384-17C6-4AC4-91A5-506BFE324598}" srcOrd="1" destOrd="0" presId="urn:microsoft.com/office/officeart/2005/8/layout/hProcess7"/>
    <dgm:cxn modelId="{648F77BB-9D0D-4A6E-B1BF-E0EAE97EE169}" type="presParOf" srcId="{AB514191-5B10-4074-837D-7CE3180F03D8}" destId="{A80B3144-DCE4-4725-A313-0C98E0A43F94}" srcOrd="2" destOrd="0" presId="urn:microsoft.com/office/officeart/2005/8/layout/hProcess7"/>
    <dgm:cxn modelId="{EF839EDA-F9E8-4E48-AE6A-DD4DFBFCBDC2}" type="presParOf" srcId="{19A23E52-2A5B-476F-BF78-242975B283E9}" destId="{C9E66079-2D83-40E0-A02F-367ADA942C95}" srcOrd="7" destOrd="0" presId="urn:microsoft.com/office/officeart/2005/8/layout/hProcess7"/>
    <dgm:cxn modelId="{6CA6F5BC-D7D3-430A-AB63-EEFE233976CC}" type="presParOf" srcId="{19A23E52-2A5B-476F-BF78-242975B283E9}" destId="{C5E87D14-2A7B-46FC-97D3-C3244E65DF1E}" srcOrd="8" destOrd="0" presId="urn:microsoft.com/office/officeart/2005/8/layout/hProcess7"/>
    <dgm:cxn modelId="{6FF2C02B-08DA-4C0B-9143-F97F96A247E2}" type="presParOf" srcId="{C5E87D14-2A7B-46FC-97D3-C3244E65DF1E}" destId="{14C70D04-A147-42C4-B865-C23538A301FF}" srcOrd="0" destOrd="0" presId="urn:microsoft.com/office/officeart/2005/8/layout/hProcess7"/>
    <dgm:cxn modelId="{D4AE343B-0A6E-4E7F-88F4-241681A95664}" type="presParOf" srcId="{C5E87D14-2A7B-46FC-97D3-C3244E65DF1E}" destId="{4C572636-E79D-43ED-BC98-A235E15A74A7}" srcOrd="1" destOrd="0" presId="urn:microsoft.com/office/officeart/2005/8/layout/hProcess7"/>
    <dgm:cxn modelId="{7C8EDAB9-C121-464D-8512-8B88C27B6D72}" type="presParOf" srcId="{C5E87D14-2A7B-46FC-97D3-C3244E65DF1E}" destId="{9C56BC53-B77F-4E9E-B2FF-47A31AFF40D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5C43A-FC7C-4208-B6D4-B5D36083F435}" type="datetimeFigureOut">
              <a:rPr lang="en-SG" smtClean="0"/>
              <a:t>14/12/2014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32CDA-3FBB-489B-B366-EB189EE44F5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1348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sp>
        <p:nvSpPr>
          <p:cNvPr id="12" name="Text Placeholder 4"/>
          <p:cNvSpPr txBox="1">
            <a:spLocks/>
          </p:cNvSpPr>
          <p:nvPr userDrawn="1"/>
        </p:nvSpPr>
        <p:spPr>
          <a:xfrm>
            <a:off x="6297763" y="0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297763" y="-37725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 smtClean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croscomlgrprocedure/Root+Zone+LGR+Project" TargetMode="External"/><Relationship Id="rId2" Type="http://schemas.openxmlformats.org/officeDocument/2006/relationships/hyperlink" Target="mailto:idntlds@icann.or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ann.org/en/topics/idn/idn-vip-integrated-issues-final-clean-20feb12-en.pdf" TargetMode="External"/><Relationship Id="rId2" Type="http://schemas.openxmlformats.org/officeDocument/2006/relationships/hyperlink" Target="http://www.icann.org/en/resources/idn/variant-tld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ommunity.icann.org/display/VIP/Home" TargetMode="External"/><Relationship Id="rId4" Type="http://schemas.openxmlformats.org/officeDocument/2006/relationships/hyperlink" Target="http://www.icann.org/en/resources/idn/variant-tlds/draft-lgr-procedure-20mar13-en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ICANN</a:t>
            </a:r>
            <a:r>
              <a:rPr lang="x-none" b="1" dirty="0" smtClean="0"/>
              <a:t> के लिए प्रासंगिक मुद्दे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15426" y="4167594"/>
            <a:ext cx="4571574" cy="450354"/>
          </a:xfrm>
        </p:spPr>
        <p:txBody>
          <a:bodyPr>
            <a:noAutofit/>
          </a:bodyPr>
          <a:lstStyle/>
          <a:p>
            <a:r>
              <a:rPr lang="x-none" dirty="0" smtClean="0"/>
              <a:t>अन्तरराष्ट्रीयकृत डोमेन नेम्स</a:t>
            </a:r>
            <a:r>
              <a:rPr lang="en-US" dirty="0" smtClean="0"/>
              <a:t> (IDNs)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228189" y="5625045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/>
              <a:t>KISA-ICANN </a:t>
            </a:r>
            <a:r>
              <a:rPr lang="x-none" sz="1400" dirty="0"/>
              <a:t> </a:t>
            </a:r>
            <a:r>
              <a:rPr lang="x-none" sz="1400" dirty="0" smtClean="0"/>
              <a:t>भाषा स्थानीयकरण परियोजना</a:t>
            </a:r>
            <a:endParaRPr lang="en-US" sz="1400" dirty="0" smtClean="0"/>
          </a:p>
          <a:p>
            <a:pPr algn="r"/>
            <a:r>
              <a:rPr lang="x-none" sz="1400" dirty="0" smtClean="0"/>
              <a:t>मॉड्यूल</a:t>
            </a:r>
            <a:r>
              <a:rPr lang="en-US" sz="1400" smtClean="0"/>
              <a:t> </a:t>
            </a:r>
            <a:r>
              <a:rPr lang="en-US" sz="1400" smtClean="0"/>
              <a:t>2.2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endParaRPr lang="en-US" sz="1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342900" lvl="1" indent="-34290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q"/>
              <a:defRPr/>
            </a:pPr>
            <a:r>
              <a:rPr lang="x-none" sz="2400" dirty="0" smtClean="0">
                <a:solidFill>
                  <a:srgbClr val="4C4D50"/>
                </a:solidFill>
                <a:cs typeface="Helvetica Neue Medium" charset="0"/>
              </a:rPr>
              <a:t>किसी भाषा निर्माण पैनल में शामिल होने के लिए अपनी रुचि व्यक्त करने के लिए </a:t>
            </a:r>
            <a:r>
              <a:rPr lang="en-US" sz="2400" dirty="0" smtClean="0">
                <a:solidFill>
                  <a:srgbClr val="4C4D50"/>
                </a:solidFill>
                <a:cs typeface="Helvetica Neue Medium" charset="0"/>
              </a:rPr>
              <a:t> </a:t>
            </a:r>
            <a:r>
              <a:rPr lang="en-US" sz="2400" dirty="0" smtClean="0">
                <a:solidFill>
                  <a:srgbClr val="4C4D50"/>
                </a:solidFill>
                <a:cs typeface="Helvetica Neue Medium" charset="0"/>
                <a:hlinkClick r:id="rId2"/>
              </a:rPr>
              <a:t>idntlds</a:t>
            </a:r>
            <a:r>
              <a:rPr lang="en-US" sz="2400" dirty="0" smtClean="0">
                <a:solidFill>
                  <a:srgbClr val="4C4D50"/>
                </a:solidFill>
                <a:latin typeface="Calibri" panose="020F0502020204030204" pitchFamily="34" charset="0"/>
                <a:cs typeface="Helvetica Neue Medium" charset="0"/>
                <a:hlinkClick r:id="rId2"/>
              </a:rPr>
              <a:t>@</a:t>
            </a:r>
            <a:r>
              <a:rPr lang="en-US" sz="2400" dirty="0" smtClean="0">
                <a:solidFill>
                  <a:srgbClr val="4C4D50"/>
                </a:solidFill>
                <a:cs typeface="Helvetica Neue Medium" charset="0"/>
                <a:hlinkClick r:id="rId2"/>
              </a:rPr>
              <a:t>icann.org</a:t>
            </a:r>
            <a:r>
              <a:rPr lang="x-none" sz="2400" dirty="0" smtClean="0">
                <a:solidFill>
                  <a:srgbClr val="4C4D50"/>
                </a:solidFill>
                <a:cs typeface="Helvetica Neue Medium" charset="0"/>
              </a:rPr>
              <a:t> के पते पर सूचित करें</a:t>
            </a:r>
            <a:endParaRPr lang="en-US" sz="2400" dirty="0">
              <a:solidFill>
                <a:srgbClr val="4C4D50"/>
              </a:solidFill>
              <a:cs typeface="Helvetica Neue Medium" charset="0"/>
            </a:endParaRPr>
          </a:p>
          <a:p>
            <a:pPr marL="342900" lvl="1" indent="-342900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Wingdings" charset="2"/>
              <a:buChar char="q"/>
            </a:pPr>
            <a:r>
              <a:rPr lang="x-none" sz="2400" dirty="0" smtClean="0">
                <a:solidFill>
                  <a:srgbClr val="4C4D50"/>
                </a:solidFill>
                <a:cs typeface="Helvetica Neue Medium" charset="0"/>
              </a:rPr>
              <a:t>अधिक जानकारी के लिए देखें</a:t>
            </a:r>
            <a:r>
              <a:rPr lang="en-US" sz="2400" dirty="0" smtClean="0">
                <a:solidFill>
                  <a:srgbClr val="4C4D50"/>
                </a:solidFill>
                <a:cs typeface="Helvetica Neue Medium" charset="0"/>
              </a:rPr>
              <a:t>:</a:t>
            </a:r>
            <a:r>
              <a:rPr lang="en-US" sz="2400" u="sng" dirty="0" smtClean="0">
                <a:hlinkClick r:id="rId3"/>
              </a:rPr>
              <a:t>https</a:t>
            </a:r>
            <a:r>
              <a:rPr lang="en-US" sz="2400" u="sng" dirty="0">
                <a:hlinkClick r:id="rId3"/>
              </a:rPr>
              <a:t>://community.icann.org/display/croscomlgrprocedure/Root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Zone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LGR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Project</a:t>
            </a:r>
            <a:endParaRPr lang="en-US" sz="2400" dirty="0">
              <a:solidFill>
                <a:srgbClr val="4C4D50"/>
              </a:solidFill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indent="0">
              <a:buNone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>
                <a:latin typeface="Helvetica Neue Medium" charset="0"/>
                <a:cs typeface="Helvetica Neue Medium" charset="0"/>
              </a:rPr>
              <a:t>एशिया प्रशान्त महासगरीय समुदाय क्या योगदान कर सकता है</a:t>
            </a:r>
            <a:r>
              <a:rPr lang="en-US" dirty="0" smtClean="0">
                <a:latin typeface="Helvetica Neue Medium" charset="0"/>
                <a:cs typeface="Helvetica Neue Medium" charset="0"/>
              </a:rPr>
              <a:t>?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2600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</a:t>
            </a:r>
            <a:r>
              <a:rPr lang="x-none" dirty="0" smtClean="0"/>
              <a:t> रूपभेदों के बारे में </a:t>
            </a:r>
            <a:r>
              <a:rPr lang="en-US" dirty="0" smtClean="0"/>
              <a:t>ICANN</a:t>
            </a:r>
            <a:r>
              <a:rPr lang="x-none" dirty="0" smtClean="0"/>
              <a:t> की पृष्ठभूमि सम्बंधी जानकारी</a:t>
            </a:r>
            <a:r>
              <a:rPr lang="en-US" dirty="0" smtClean="0"/>
              <a:t>: </a:t>
            </a:r>
            <a:r>
              <a:rPr lang="en-US" dirty="0">
                <a:hlinkClick r:id="rId2"/>
              </a:rPr>
              <a:t>http://www.icann.org/en/resources/idn/variant-tlds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</a:t>
            </a:r>
            <a:r>
              <a:rPr lang="x-none" dirty="0" smtClean="0"/>
              <a:t> रूपभेदों के सम्बंध में </a:t>
            </a:r>
            <a:r>
              <a:rPr lang="en-US" dirty="0" smtClean="0"/>
              <a:t>ICANN</a:t>
            </a:r>
            <a:r>
              <a:rPr lang="x-none" dirty="0" smtClean="0"/>
              <a:t> की समेकित विषयों से सम्बंधित रिपोर्ट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http://www.icann.org/en/topics/idn/idn-vip-integrated-issues-final-clean-20feb12-en.pdf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IDNAs</a:t>
            </a:r>
            <a:r>
              <a:rPr lang="x-none" dirty="0" smtClean="0"/>
              <a:t> के सम्बंध में रूट ज़ोन के लिए </a:t>
            </a:r>
            <a:r>
              <a:rPr lang="en-US" dirty="0" smtClean="0"/>
              <a:t>LGR</a:t>
            </a:r>
            <a:r>
              <a:rPr lang="x-none" dirty="0" smtClean="0"/>
              <a:t> को विकसित करने और रखरखाव की प्रक्रिया</a:t>
            </a:r>
            <a:r>
              <a:rPr lang="en-US" dirty="0" smtClean="0"/>
              <a:t>: </a:t>
            </a:r>
            <a:r>
              <a:rPr lang="en-US" dirty="0">
                <a:hlinkClick r:id="rId4"/>
              </a:rPr>
              <a:t>http://www.icann.org/en/resources/idn/variant-tlds/draft-lgr-procedure-20mar13-en.pdf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IDN TLD </a:t>
            </a:r>
            <a:r>
              <a:rPr lang="x-none" dirty="0" smtClean="0"/>
              <a:t>सामुदायिक कार्यस्थल</a:t>
            </a:r>
            <a:r>
              <a:rPr lang="en-US" dirty="0" smtClean="0"/>
              <a:t>: </a:t>
            </a:r>
            <a:r>
              <a:rPr lang="en-US" dirty="0">
                <a:hlinkClick r:id="rId5"/>
              </a:rPr>
              <a:t>https://community.icann.org/display/VIP/Home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अधिक जानकारी के लिए देखें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2440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apachub@icann.org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x-none" sz="3600" dirty="0" smtClean="0"/>
              <a:t>धन्यवाद</a:t>
            </a:r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r>
              <a:rPr lang="x-none" sz="2800" dirty="0" smtClean="0"/>
              <a:t>क्या आप कोई प्रश्न पूछना चाहते हैं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975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x-none" b="1" i="1" dirty="0" smtClean="0"/>
              <a:t>अन्तरराष्ट्रीयकृत डोमेन नेम</a:t>
            </a:r>
            <a:r>
              <a:rPr lang="en-US" b="1" i="1" dirty="0" smtClean="0"/>
              <a:t> </a:t>
            </a:r>
            <a:r>
              <a:rPr lang="en-US" b="1" i="1" dirty="0"/>
              <a:t>(IDN</a:t>
            </a:r>
            <a:r>
              <a:rPr lang="en-US" b="1" i="1" dirty="0" smtClean="0"/>
              <a:t>)</a:t>
            </a:r>
            <a:r>
              <a:rPr lang="x-none" b="1" i="1" dirty="0" smtClean="0"/>
              <a:t> रूपभेद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IDN Variants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x-none" sz="2400" b="1" dirty="0" smtClean="0"/>
              <a:t>पृष्ठभूमि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x-none" sz="2400" b="1" i="1" dirty="0" smtClean="0">
                <a:solidFill>
                  <a:srgbClr val="558ED5"/>
                </a:solidFill>
              </a:rPr>
              <a:t>अन्तरराष्ट्रीयकृत डोमेन नेम्स</a:t>
            </a:r>
            <a:r>
              <a:rPr lang="en-US" sz="2400" b="1" i="1" dirty="0" smtClean="0">
                <a:solidFill>
                  <a:srgbClr val="558ED5"/>
                </a:solidFill>
              </a:rPr>
              <a:t> </a:t>
            </a:r>
            <a:r>
              <a:rPr lang="en-US" sz="2400" b="1" i="1" dirty="0">
                <a:solidFill>
                  <a:srgbClr val="558ED5"/>
                </a:solidFill>
              </a:rPr>
              <a:t>(IDNs)</a:t>
            </a:r>
            <a:r>
              <a:rPr lang="en-US" sz="2400" dirty="0"/>
              <a:t> </a:t>
            </a:r>
            <a:r>
              <a:rPr lang="x-none" sz="2400" dirty="0" smtClean="0"/>
              <a:t>भिन्न प्रकार की (गैर-</a:t>
            </a:r>
            <a:r>
              <a:rPr lang="en-US" sz="2400" dirty="0" smtClean="0"/>
              <a:t>ASCII</a:t>
            </a:r>
            <a:r>
              <a:rPr lang="x-none" sz="2400" dirty="0" smtClean="0"/>
              <a:t>) लिपियों में दिए गए डोमेन नेम्स होते हैं</a:t>
            </a:r>
            <a:r>
              <a:rPr lang="en-US" sz="2400" dirty="0" smtClean="0"/>
              <a:t> </a:t>
            </a:r>
            <a:r>
              <a:rPr lang="en-US" sz="2400" dirty="0">
                <a:latin typeface="Calibri" panose="020F0502020204030204" pitchFamily="34" charset="0"/>
              </a:rPr>
              <a:t>– </a:t>
            </a:r>
            <a:r>
              <a:rPr lang="x-none" sz="2400" dirty="0" smtClean="0"/>
              <a:t>उदाहरण के लिए अरबी, चीनी, सीरिलिक, देवनागरी, ग्रीक...</a:t>
            </a:r>
            <a:endParaRPr lang="en-US" sz="24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558ED5"/>
                </a:solidFill>
              </a:rPr>
              <a:t>IDN </a:t>
            </a:r>
            <a:r>
              <a:rPr lang="x-none" sz="2400" b="1" i="1" dirty="0" smtClean="0">
                <a:solidFill>
                  <a:srgbClr val="558ED5"/>
                </a:solidFill>
              </a:rPr>
              <a:t>रूपभेद</a:t>
            </a:r>
            <a:r>
              <a:rPr lang="en-US" sz="2400" b="1" i="1" dirty="0" smtClean="0">
                <a:solidFill>
                  <a:srgbClr val="558ED5"/>
                </a:solidFill>
              </a:rPr>
              <a:t> </a:t>
            </a:r>
            <a:r>
              <a:rPr lang="en-US" sz="2400" b="1" i="1" dirty="0">
                <a:solidFill>
                  <a:srgbClr val="558ED5"/>
                </a:solidFill>
              </a:rPr>
              <a:t>TLD</a:t>
            </a:r>
            <a:r>
              <a:rPr lang="en-US" sz="2400" dirty="0"/>
              <a:t> </a:t>
            </a:r>
            <a:r>
              <a:rPr lang="x-none" sz="2400" dirty="0" smtClean="0"/>
              <a:t>ऐसा </a:t>
            </a:r>
            <a:r>
              <a:rPr lang="en-US" sz="2400" dirty="0" smtClean="0"/>
              <a:t>IDN TLD</a:t>
            </a:r>
            <a:r>
              <a:rPr lang="x-none" sz="2400" dirty="0" smtClean="0"/>
              <a:t> होता है जो किसी </a:t>
            </a:r>
            <a:r>
              <a:rPr lang="en-US" sz="2400" dirty="0" smtClean="0"/>
              <a:t>IDN</a:t>
            </a:r>
            <a:r>
              <a:rPr lang="x-none" sz="2400" dirty="0" smtClean="0"/>
              <a:t> से मिलता-जुलता दिखाई देता है या किसी मिलती-जुलती लेखन पद्धति के प्रयोक्ता की दृष्टि में अन्तर्विनिमेय होता है – उदाहरण के लिए सरलीकृत और पारम्परिक चीनी लिपियाँ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dirty="0"/>
          </a:p>
        </p:txBody>
      </p:sp>
      <p:pic>
        <p:nvPicPr>
          <p:cNvPr id="5" name="Picture Placeholder 5" descr="IDN cc map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437" b="-106437"/>
          <a:stretch>
            <a:fillRect/>
          </a:stretch>
        </p:blipFill>
        <p:spPr>
          <a:xfrm>
            <a:off x="636691" y="-188871"/>
            <a:ext cx="3345762" cy="7097298"/>
          </a:xfrm>
        </p:spPr>
      </p:pic>
    </p:spTree>
    <p:extLst>
      <p:ext uri="{BB962C8B-B14F-4D97-AF65-F5344CB8AC3E}">
        <p14:creationId xmlns:p14="http://schemas.microsoft.com/office/powerpoint/2010/main" val="193995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 altLang="zh-TW" u="sng" dirty="0" smtClean="0"/>
              <a:t>चीनी</a:t>
            </a:r>
            <a:endParaRPr lang="en-US" altLang="zh-TW" u="sng" dirty="0"/>
          </a:p>
          <a:p>
            <a:pPr marL="0" indent="0">
              <a:buNone/>
            </a:pPr>
            <a:r>
              <a:rPr lang="zh-TW" altLang="en-US" b="1" dirty="0">
                <a:solidFill>
                  <a:srgbClr val="0000FF"/>
                </a:solidFill>
              </a:rPr>
              <a:t>顶级</a:t>
            </a:r>
            <a:r>
              <a:rPr lang="zh-TW" altLang="en-US" dirty="0"/>
              <a:t>域名</a:t>
            </a:r>
            <a:r>
              <a:rPr lang="en-US" altLang="zh-TW" dirty="0"/>
              <a:t> vs </a:t>
            </a:r>
            <a:r>
              <a:rPr lang="zh-Hant" altLang="en-US" b="1" dirty="0">
                <a:solidFill>
                  <a:srgbClr val="0000FF"/>
                </a:solidFill>
              </a:rPr>
              <a:t>頂級</a:t>
            </a:r>
            <a:r>
              <a:rPr lang="zh-Hant" altLang="en-US" dirty="0"/>
              <a:t>域名</a:t>
            </a:r>
            <a:endParaRPr lang="en-US" altLang="zh-Hant" dirty="0"/>
          </a:p>
          <a:p>
            <a:pPr marL="0" indent="0">
              <a:buNone/>
            </a:pPr>
            <a:endParaRPr lang="en-US" altLang="zh-Hant" u="sng" dirty="0"/>
          </a:p>
          <a:p>
            <a:pPr marL="0" indent="0">
              <a:buNone/>
            </a:pPr>
            <a:r>
              <a:rPr lang="x-none" altLang="zh-Hant" u="sng" dirty="0" smtClean="0"/>
              <a:t>देवनागरी</a:t>
            </a:r>
            <a:endParaRPr lang="en-US" altLang="zh-Hant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Hant" dirty="0"/>
              <a:t>      vs          </a:t>
            </a:r>
            <a:r>
              <a:rPr lang="en-US" altLang="zh-Hant" dirty="0" err="1"/>
              <a:t>vs</a:t>
            </a:r>
            <a:r>
              <a:rPr lang="en-US" altLang="zh-Hant" dirty="0"/>
              <a:t> </a:t>
            </a:r>
          </a:p>
          <a:p>
            <a:pPr marL="0" indent="0">
              <a:buNone/>
            </a:pPr>
            <a:endParaRPr lang="en-US" altLang="zh-Hant" dirty="0"/>
          </a:p>
          <a:p>
            <a:pPr marL="0" indent="0">
              <a:buNone/>
            </a:pPr>
            <a:r>
              <a:rPr lang="x-none" altLang="zh-Hant" u="sng" dirty="0" smtClean="0"/>
              <a:t>अरबी</a:t>
            </a:r>
            <a:endParaRPr lang="en-US" altLang="zh-Hant" u="sng" dirty="0"/>
          </a:p>
          <a:p>
            <a:pPr marL="0" indent="0">
              <a:buNone/>
            </a:pPr>
            <a:endParaRPr lang="en-US" altLang="zh-Hant" dirty="0"/>
          </a:p>
          <a:p>
            <a:pPr marL="0" indent="0">
              <a:buNone/>
            </a:pPr>
            <a:endParaRPr lang="en-US" i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9513" y="326041"/>
            <a:ext cx="9719787" cy="585460"/>
          </a:xfrm>
        </p:spPr>
        <p:txBody>
          <a:bodyPr/>
          <a:lstStyle/>
          <a:p>
            <a:r>
              <a:rPr lang="en-US" dirty="0" smtClean="0"/>
              <a:t>IDN</a:t>
            </a:r>
            <a:r>
              <a:rPr lang="x-none" dirty="0" smtClean="0"/>
              <a:t> रूपभेदों के सम्भावित उदाहरण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9" y="3049438"/>
            <a:ext cx="508000" cy="45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305" y="3030388"/>
            <a:ext cx="609600" cy="495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826" y="3043088"/>
            <a:ext cx="762000" cy="46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47" y="4377845"/>
            <a:ext cx="2886916" cy="6753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9048" y="2727894"/>
            <a:ext cx="35768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IDN</a:t>
            </a:r>
            <a:r>
              <a:rPr lang="x-non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 रूपभेद किसी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IDN</a:t>
            </a:r>
            <a:r>
              <a:rPr lang="x-non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 के समान दिखाई दे सकता है या उसे अन्य प्रकार से अन्तर्विनिमेय समझा जा सकता है </a:t>
            </a:r>
            <a:r>
              <a:rPr lang="x-non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naro Light DEMO"/>
              </a:rPr>
              <a:t>─ परिभाषा लिपि पर आधारित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Canaro Light DEMO"/>
              <a:cs typeface="Canaro Light DEMO"/>
            </a:endParaRPr>
          </a:p>
        </p:txBody>
      </p:sp>
    </p:spTree>
    <p:extLst>
      <p:ext uri="{BB962C8B-B14F-4D97-AF65-F5344CB8AC3E}">
        <p14:creationId xmlns:p14="http://schemas.microsoft.com/office/powerpoint/2010/main" val="324384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 b="1" dirty="0" smtClean="0"/>
              <a:t>समस्या</a:t>
            </a:r>
            <a:r>
              <a:rPr lang="en-US" b="1" dirty="0" smtClean="0"/>
              <a:t>:</a:t>
            </a:r>
            <a:endParaRPr lang="en-US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x-none" dirty="0" smtClean="0"/>
              <a:t>यह कैसे तय किया जाए कि </a:t>
            </a:r>
            <a:r>
              <a:rPr lang="en-US" dirty="0" smtClean="0"/>
              <a:t>IDN TLD</a:t>
            </a:r>
            <a:r>
              <a:rPr lang="x-none" dirty="0" smtClean="0"/>
              <a:t> लेबल्स के लिए किन वर्णचिह्नों के प्रयोग की अनुमति हो</a:t>
            </a:r>
            <a:r>
              <a:rPr lang="en-US" dirty="0" smtClean="0"/>
              <a:t>?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x-none" dirty="0" smtClean="0"/>
              <a:t>यह कैसे तय किया जाए कि ऐसे कोई दो लेबल्स एक-दूसरे के रूपभेद हैं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x-none" sz="2400" dirty="0" smtClean="0"/>
              <a:t>हम किस समस्या के समाधान के लिए प्रयासरत हैं</a:t>
            </a:r>
            <a:r>
              <a:rPr lang="en-US" sz="2400" dirty="0" smtClean="0"/>
              <a:t>?</a:t>
            </a:r>
            <a:r>
              <a:rPr lang="x-none" sz="2400" dirty="0" smtClean="0"/>
              <a:t> अभी तक हमने क्या किया है </a:t>
            </a:r>
            <a:r>
              <a:rPr lang="en-US" sz="2400" dirty="0" smtClean="0"/>
              <a:t>?</a:t>
            </a:r>
            <a:endParaRPr lang="en-SG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37697489"/>
              </p:ext>
            </p:extLst>
          </p:nvPr>
        </p:nvGraphicFramePr>
        <p:xfrm>
          <a:off x="1600200" y="2892044"/>
          <a:ext cx="7315200" cy="3099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056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r>
              <a:rPr lang="x-none" sz="2400" b="1" dirty="0" smtClean="0">
                <a:solidFill>
                  <a:srgbClr val="000000"/>
                </a:solidFill>
                <a:cs typeface="Helvetica Neue Medium" charset="0"/>
              </a:rPr>
              <a:t>लेबल निर्माण के क्या नियम हैं</a:t>
            </a:r>
            <a:r>
              <a:rPr lang="en-US" sz="2400" b="1" dirty="0" smtClean="0">
                <a:solidFill>
                  <a:srgbClr val="000000"/>
                </a:solidFill>
                <a:cs typeface="Helvetica Neue Medium" charset="0"/>
              </a:rPr>
              <a:t>?</a:t>
            </a:r>
            <a:endParaRPr lang="en-US" sz="2400" b="1" dirty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किसी डोमेन नेम के लिए मान्य लेबल तैयार करने की प्रक्रिया तय करने वाले नियम</a:t>
            </a:r>
            <a:endParaRPr lang="en-US" sz="2400" dirty="0" smtClean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endParaRPr lang="en-US" sz="2400" dirty="0" smtClean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प्रत्येक लिपि के अपने लेबल निर्माण सम्बंधी नियम</a:t>
            </a: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Helvetica Neue Medium" charset="0"/>
              </a:rPr>
              <a:t>(LGR</a:t>
            </a: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)</a:t>
            </a: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 होते हैं।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LGR </a:t>
            </a: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तय करता है</a:t>
            </a: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: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कौन-कौन से कोड बिन्दु अनुमेय हैं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किन कोड बिन्दुओं के रूपभेद हैं</a:t>
            </a:r>
            <a:endParaRPr lang="en-US" sz="2400" dirty="0" smtClean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क्या लेबल के स्तर पर किन्हीं अतिरिक्त जाँचों की आवश्यकता है</a:t>
            </a:r>
            <a:endParaRPr lang="en-US" sz="2400" dirty="0" smtClean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 </a:t>
            </a:r>
            <a:r>
              <a:rPr lang="x-none" sz="2400" dirty="0" smtClean="0">
                <a:solidFill>
                  <a:srgbClr val="000000"/>
                </a:solidFill>
                <a:cs typeface="Helvetica Neue Medium" charset="0"/>
              </a:rPr>
              <a:t>इन कोड बिन्दुओं से निर्मित कौन से लेबल्स को आवंटित किया जा सकता है</a:t>
            </a: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लेबल निर्माण के नियम</a:t>
            </a:r>
            <a:r>
              <a:rPr lang="en-US" dirty="0" smtClean="0"/>
              <a:t> </a:t>
            </a:r>
            <a:r>
              <a:rPr lang="en-US" dirty="0"/>
              <a:t>(I)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79782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10176779" cy="4850139"/>
          </a:xfrm>
        </p:spPr>
        <p:txBody>
          <a:bodyPr/>
          <a:lstStyle/>
          <a:p>
            <a:pPr marL="0" indent="0">
              <a:buNone/>
            </a:pPr>
            <a:r>
              <a:rPr lang="x-none" b="1" dirty="0" smtClean="0"/>
              <a:t>रूट ज़ोन के लिए बुनियादी </a:t>
            </a:r>
            <a:r>
              <a:rPr lang="en-US" b="1" dirty="0" smtClean="0"/>
              <a:t>LGR </a:t>
            </a:r>
            <a:r>
              <a:rPr lang="x-none" b="1" dirty="0" smtClean="0"/>
              <a:t>सिद्धान्त </a:t>
            </a:r>
            <a:r>
              <a:rPr lang="en-US" b="1" dirty="0" smtClean="0"/>
              <a:t>: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x-none" sz="2400" dirty="0" smtClean="0">
                <a:cs typeface="Helvetica Neue Medium" charset="0"/>
              </a:rPr>
              <a:t>विभिन्न भाषाएं एक ही लिपि को थोड़े फेर-बदल के साथ प्रयोग कर सकती हैं</a:t>
            </a:r>
            <a:endParaRPr lang="en-US" sz="2400" dirty="0" smtClean="0">
              <a:cs typeface="Helvetica Neue Medium" charset="0"/>
            </a:endParaRPr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en-US" sz="2400" dirty="0" err="1" smtClean="0">
                <a:cs typeface="Helvetica Neue Medium" charset="0"/>
              </a:rPr>
              <a:t>क्योंकि</a:t>
            </a:r>
            <a:r>
              <a:rPr lang="en-US" sz="2400" dirty="0" smtClean="0">
                <a:cs typeface="Helvetica Neue Medium" charset="0"/>
              </a:rPr>
              <a:t> </a:t>
            </a:r>
            <a:r>
              <a:rPr lang="x-none" sz="2400" dirty="0" smtClean="0">
                <a:cs typeface="Helvetica Neue Medium" charset="0"/>
              </a:rPr>
              <a:t>रूट ज़ोन एक वैश्विक स्तर पर प्रयुक्त साझा संसाधन है, इसलिए </a:t>
            </a:r>
            <a:r>
              <a:rPr lang="en-US" sz="2400" dirty="0" smtClean="0">
                <a:cs typeface="Helvetica Neue Medium" charset="0"/>
              </a:rPr>
              <a:t>LGR </a:t>
            </a:r>
            <a:r>
              <a:rPr lang="x-none" sz="2400" dirty="0" smtClean="0">
                <a:cs typeface="Helvetica Neue Medium" charset="0"/>
              </a:rPr>
              <a:t>में उस लिपि का प्रयोग करने वाली सभी भाषाओं में प्रत्येक लिपि के लिए सुसंगत व्यवस्था की जानी चाहिए</a:t>
            </a:r>
            <a:endParaRPr lang="en-US" sz="2400" dirty="0">
              <a:cs typeface="Helvetica Neue Medium" charset="0"/>
            </a:endParaRPr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x-none" sz="2400" dirty="0" smtClean="0">
                <a:cs typeface="Helvetica Neue Medium" charset="0"/>
              </a:rPr>
              <a:t>समाधान प्रस्तावित करने वाले लिपि समुदायों द्वारा </a:t>
            </a:r>
            <a:r>
              <a:rPr lang="en-US" sz="2400" dirty="0" smtClean="0">
                <a:cs typeface="Helvetica Neue Medium" charset="0"/>
              </a:rPr>
              <a:t>LGR</a:t>
            </a:r>
            <a:r>
              <a:rPr lang="x-none" sz="2400" dirty="0" smtClean="0">
                <a:cs typeface="Helvetica Neue Medium" charset="0"/>
              </a:rPr>
              <a:t> विकसित किए जाएं और </a:t>
            </a:r>
            <a:r>
              <a:rPr lang="en-US" sz="2400" dirty="0" smtClean="0">
                <a:cs typeface="Helvetica Neue Medium" charset="0"/>
              </a:rPr>
              <a:t>ICANN</a:t>
            </a:r>
            <a:r>
              <a:rPr lang="x-none" sz="2400" dirty="0" smtClean="0">
                <a:cs typeface="Helvetica Neue Medium" charset="0"/>
              </a:rPr>
              <a:t> उन्हें रूट ज़ोन </a:t>
            </a:r>
            <a:r>
              <a:rPr lang="en-US" sz="2400" dirty="0" smtClean="0">
                <a:cs typeface="Helvetica Neue Medium" charset="0"/>
              </a:rPr>
              <a:t>LGR</a:t>
            </a:r>
            <a:r>
              <a:rPr lang="x-none" sz="2400" dirty="0" smtClean="0">
                <a:cs typeface="Helvetica Neue Medium" charset="0"/>
              </a:rPr>
              <a:t> में समाविष्ट करे </a:t>
            </a:r>
            <a:r>
              <a:rPr lang="x-none" sz="2400" dirty="0" smtClean="0">
                <a:latin typeface="Calibri"/>
                <a:cs typeface="Helvetica Neue Medium" charset="0"/>
              </a:rPr>
              <a:t>─ भाषाई अभिव्यक्ति बनाम सुरक्षा तथा स्थिरता सम्बंधी सरोकारों के बीच संतुलन कायम किया जाए</a:t>
            </a:r>
            <a:endParaRPr lang="en-US" sz="2400" dirty="0" smtClean="0">
              <a:cs typeface="Helvetica Neue Medium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x-none" dirty="0" smtClean="0"/>
              <a:t>रूट ज़ोन के लिए लेबल निर्माण के नियम</a:t>
            </a:r>
            <a:r>
              <a:rPr lang="en-US" dirty="0" smtClean="0"/>
              <a:t> </a:t>
            </a:r>
            <a:r>
              <a:rPr lang="en-US" dirty="0"/>
              <a:t>(II)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7936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7925" y="1282082"/>
            <a:ext cx="7671851" cy="4998519"/>
          </a:xfrm>
        </p:spPr>
        <p:txBody>
          <a:bodyPr>
            <a:normAutofit/>
          </a:bodyPr>
          <a:lstStyle/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x-none" sz="2200" dirty="0" smtClean="0">
                <a:solidFill>
                  <a:srgbClr val="595959"/>
                </a:solidFill>
                <a:cs typeface="Helvetica Neue Medium" charset="0"/>
              </a:rPr>
              <a:t>किसी लिपि विशेष से सम्बंधित </a:t>
            </a:r>
            <a:r>
              <a:rPr lang="en-US" sz="2200" dirty="0" smtClean="0">
                <a:solidFill>
                  <a:srgbClr val="595959"/>
                </a:solidFill>
                <a:cs typeface="Helvetica Neue Medium" charset="0"/>
              </a:rPr>
              <a:t>LGR</a:t>
            </a:r>
            <a:r>
              <a:rPr lang="x-none" sz="2200" dirty="0" smtClean="0">
                <a:solidFill>
                  <a:srgbClr val="595959"/>
                </a:solidFill>
                <a:cs typeface="Helvetica Neue Medium" charset="0"/>
              </a:rPr>
              <a:t> प्रस्ताव </a:t>
            </a:r>
            <a:r>
              <a:rPr lang="x-none" sz="2200" u="sng" dirty="0" smtClean="0">
                <a:solidFill>
                  <a:srgbClr val="595959"/>
                </a:solidFill>
                <a:cs typeface="Helvetica Neue Medium" charset="0"/>
              </a:rPr>
              <a:t>समुदाय द्वारा तैयार किए जाने चाहिए</a:t>
            </a:r>
            <a:r>
              <a:rPr lang="en-US" sz="2200" dirty="0" smtClean="0">
                <a:solidFill>
                  <a:srgbClr val="595959"/>
                </a:solidFill>
                <a:cs typeface="Helvetica Neue Medium" charset="0"/>
              </a:rPr>
              <a:t>;</a:t>
            </a:r>
            <a:r>
              <a:rPr lang="x-none" sz="2200" dirty="0" smtClean="0">
                <a:solidFill>
                  <a:srgbClr val="595959"/>
                </a:solidFill>
                <a:cs typeface="Helvetica Neue Medium" charset="0"/>
              </a:rPr>
              <a:t> और फिर एक समेकन पैनल द्वारा उनका समेकन किया जाए</a:t>
            </a:r>
            <a:endParaRPr lang="en-US" sz="2200" dirty="0">
              <a:solidFill>
                <a:srgbClr val="595959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en-US" sz="2200" dirty="0">
                <a:solidFill>
                  <a:srgbClr val="595959"/>
                </a:solidFill>
                <a:cs typeface="Helvetica Neue Medium" charset="0"/>
              </a:rPr>
              <a:t>ICANN </a:t>
            </a:r>
            <a:r>
              <a:rPr lang="x-none" sz="2200" dirty="0" smtClean="0">
                <a:solidFill>
                  <a:srgbClr val="595959"/>
                </a:solidFill>
                <a:cs typeface="Helvetica Neue Medium" charset="0"/>
              </a:rPr>
              <a:t>इस समय प्रयोग की जा रही सभी लिपियों के लिए नए </a:t>
            </a:r>
            <a:r>
              <a:rPr lang="en-US" sz="2200" dirty="0" smtClean="0">
                <a:solidFill>
                  <a:srgbClr val="595959"/>
                </a:solidFill>
                <a:cs typeface="Helvetica Neue Medium" charset="0"/>
              </a:rPr>
              <a:t>LGR</a:t>
            </a:r>
            <a:r>
              <a:rPr lang="x-none" sz="2200" dirty="0" smtClean="0">
                <a:solidFill>
                  <a:srgbClr val="595959"/>
                </a:solidFill>
                <a:cs typeface="Helvetica Neue Medium" charset="0"/>
              </a:rPr>
              <a:t> पैनल्स बनाने (या मौजूदा पैनलों में शामिल होने) के लिए इच्छुक स्वेच्छाकर्मियों की तलाश कर रहा है</a:t>
            </a:r>
            <a:endParaRPr lang="en-US" sz="2200" dirty="0">
              <a:solidFill>
                <a:srgbClr val="595959"/>
              </a:solidFill>
              <a:cs typeface="Helvetica Neue Medium" charset="0"/>
            </a:endParaRPr>
          </a:p>
          <a:p>
            <a:pPr marL="0" lvl="1" indent="0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None/>
            </a:pPr>
            <a:r>
              <a:rPr lang="x-none" sz="2200" i="1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किसी लिपि के लिए समुदाय-आधारित निर्माण पैनल उपलब्ध न होने पर  उस लिपि के रूप में </a:t>
            </a:r>
            <a:r>
              <a:rPr lang="en-US" sz="2200" i="1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IDN</a:t>
            </a:r>
            <a:r>
              <a:rPr lang="x-none" sz="2200" i="1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 लेबल्स के प्रबंधन के लिए कोई प्रक्रिया उपलब्ध नहीं हैं।</a:t>
            </a:r>
            <a:r>
              <a:rPr lang="x-none" sz="2200" i="1" u="sng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इस अपेक्षा को पूरा किए बिना किसी लिपि के लिए </a:t>
            </a:r>
            <a:r>
              <a:rPr lang="en-US" sz="2200" i="1" u="sng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IDN</a:t>
            </a:r>
            <a:r>
              <a:rPr lang="x-none" sz="2200" i="1" u="sng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 रूपभेद </a:t>
            </a:r>
            <a:r>
              <a:rPr lang="en-US" sz="2200" i="1" u="sng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TLD</a:t>
            </a:r>
            <a:r>
              <a:rPr lang="x-none" sz="2200" i="1" u="sng" dirty="0" smtClean="0">
                <a:solidFill>
                  <a:srgbClr val="4C4D50"/>
                </a:solidFill>
                <a:latin typeface="Helvetica Neue Medium" charset="0"/>
                <a:cs typeface="Helvetica Neue Medium" charset="0"/>
              </a:rPr>
              <a:t> को लागू नहीं किया जाएगा।</a:t>
            </a:r>
            <a:endParaRPr lang="en-US" sz="2200" i="1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434781" lvl="2" indent="0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None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indent="0">
              <a:buNone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x-none" sz="3200" dirty="0" smtClean="0">
                <a:latin typeface="Helvetica Neue Medium" charset="0"/>
                <a:cs typeface="Helvetica Neue Medium" charset="0"/>
              </a:rPr>
              <a:t>क्या कार्रवाई किए जाने की आवश्यकता है</a:t>
            </a:r>
            <a:r>
              <a:rPr lang="en-US" sz="3200" dirty="0" smtClean="0">
                <a:latin typeface="Helvetica Neue Medium" charset="0"/>
                <a:cs typeface="Helvetica Neue Medium" charset="0"/>
              </a:rPr>
              <a:t>? </a:t>
            </a:r>
            <a:r>
              <a:rPr lang="en-US" sz="3200" dirty="0">
                <a:latin typeface="Helvetica Neue Medium" charset="0"/>
                <a:cs typeface="Helvetica Neue Medium" charset="0"/>
              </a:rPr>
              <a:t/>
            </a:r>
            <a:br>
              <a:rPr lang="en-US" sz="3200" dirty="0">
                <a:latin typeface="Helvetica Neue Medium" charset="0"/>
                <a:cs typeface="Helvetica Neue Medium" charset="0"/>
              </a:rPr>
            </a:br>
            <a:r>
              <a:rPr lang="x-none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निर्माण पैनल्स</a:t>
            </a:r>
            <a:r>
              <a:rPr lang="x-none" dirty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 </a:t>
            </a:r>
            <a:r>
              <a:rPr lang="x-none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समुदाय द्वारा तैयार किए जाएं</a:t>
            </a:r>
            <a:endParaRPr lang="en-SG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Picture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301812"/>
              </p:ext>
            </p:extLst>
          </p:nvPr>
        </p:nvGraphicFramePr>
        <p:xfrm>
          <a:off x="672860" y="1265955"/>
          <a:ext cx="1518249" cy="4839622"/>
        </p:xfrm>
        <a:graphic>
          <a:graphicData uri="http://schemas.openxmlformats.org/drawingml/2006/table">
            <a:tbl>
              <a:tblPr>
                <a:effectLst/>
                <a:tableStyleId>{125E5076-3810-47DD-B79F-674D7AD40C01}</a:tableStyleId>
              </a:tblPr>
              <a:tblGrid>
                <a:gridCol w="1518249"/>
              </a:tblGrid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अरबी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बांग्ला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चीनी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सीरिलिक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देवनागरी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जॉर्जियन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ग्रीक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गुजराती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गुरमुखी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हिब्रू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जापानी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कोरियाई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लैटिन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सिंहली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तमिल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तेलुगू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थाई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43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x-none" sz="2600" dirty="0" smtClean="0">
                <a:solidFill>
                  <a:srgbClr val="000000"/>
                </a:solidFill>
                <a:cs typeface="Helvetica Neue Medium" charset="0"/>
              </a:rPr>
              <a:t>स्वेच्छाकर्मियों की आवश्यकताएं</a:t>
            </a:r>
            <a:r>
              <a:rPr lang="en-US" sz="2600" dirty="0" smtClean="0">
                <a:solidFill>
                  <a:srgbClr val="000000"/>
                </a:solidFill>
                <a:cs typeface="Helvetica Neue Medium" charset="0"/>
              </a:rPr>
              <a:t>:</a:t>
            </a: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x-none" sz="3200" dirty="0" smtClean="0">
                <a:latin typeface="Helvetica Neue Medium" charset="0"/>
                <a:cs typeface="Helvetica Neue Medium" charset="0"/>
              </a:rPr>
              <a:t>क्या कार्रवाई किए जाने की आवश्यकता है</a:t>
            </a:r>
            <a:r>
              <a:rPr lang="en-US" sz="3200" dirty="0" smtClean="0">
                <a:latin typeface="Helvetica Neue Medium" charset="0"/>
                <a:cs typeface="Helvetica Neue Medium" charset="0"/>
              </a:rPr>
              <a:t>? </a:t>
            </a:r>
            <a:r>
              <a:rPr lang="en-US" sz="3200" dirty="0">
                <a:latin typeface="Helvetica Neue Medium" charset="0"/>
                <a:cs typeface="Helvetica Neue Medium" charset="0"/>
              </a:rPr>
              <a:t>(II)</a:t>
            </a:r>
            <a:br>
              <a:rPr lang="en-US" sz="3200" dirty="0">
                <a:latin typeface="Helvetica Neue Medium" charset="0"/>
                <a:cs typeface="Helvetica Neue Medium" charset="0"/>
              </a:rPr>
            </a:br>
            <a:r>
              <a:rPr lang="x-none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निर्माण पैनल्स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– </a:t>
            </a:r>
            <a:r>
              <a:rPr lang="x-none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स्वेच्छाकर्मियों की आवश्यकता</a:t>
            </a:r>
            <a:endParaRPr lang="en-S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 descr="Screen Shot 2014-02-20 at 10.07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983" y="1785794"/>
            <a:ext cx="7496569" cy="50981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24025" y="1924050"/>
            <a:ext cx="1838325" cy="6762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पद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2350" y="1924050"/>
            <a:ext cx="1476375" cy="6762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स्वेच्छाकर्मियों की अनुमाति संख्या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38725" y="1924050"/>
            <a:ext cx="3629025" cy="6762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संक्षिप्त विवरण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24025" y="2600325"/>
            <a:ext cx="1838325" cy="7334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निर्माण पैनल अध्यक्ष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2350" y="2600325"/>
            <a:ext cx="1476375" cy="7334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1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38725" y="2600325"/>
            <a:ext cx="3629025" cy="7334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सम्पर्क सूत्र, समन्वयकर्ता, तथा </a:t>
            </a:r>
            <a:r>
              <a:rPr lang="en-US" sz="1200" b="1" dirty="0" smtClean="0">
                <a:solidFill>
                  <a:schemeClr val="tx1"/>
                </a:solidFill>
              </a:rPr>
              <a:t>ICANN</a:t>
            </a:r>
            <a:r>
              <a:rPr lang="x-none" sz="1200" b="1" dirty="0" smtClean="0">
                <a:solidFill>
                  <a:schemeClr val="tx1"/>
                </a:solidFill>
              </a:rPr>
              <a:t> और समेकन पैनल में निर्माण पैनल का आधिकारिक प्रतिनिधि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24025" y="3333750"/>
            <a:ext cx="1838325" cy="485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समुदाय के प्रतिनिधि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62350" y="3333750"/>
            <a:ext cx="1476375" cy="485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2 या उससे अधिक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38725" y="3333750"/>
            <a:ext cx="3629025" cy="485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स्थानीय संस्कृति, परम्पराओं और रीति रिवाजों की जानकारी रखने वाले सदस्य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24025" y="3819525"/>
            <a:ext cx="1838325" cy="9334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भाषा विशेषज्ञ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62350" y="3819525"/>
            <a:ext cx="1476375" cy="9334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1-2, बहुत विविधतापूर्वक प्रयोग की जाने वाली लिपियों के मामले में इससे अधिक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38725" y="3819525"/>
            <a:ext cx="3629025" cy="9334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विशिष्ट भाषाओं</a:t>
            </a:r>
            <a:r>
              <a:rPr lang="en-US" sz="1200" b="1" dirty="0" smtClean="0">
                <a:solidFill>
                  <a:schemeClr val="tx1"/>
                </a:solidFill>
              </a:rPr>
              <a:t> /</a:t>
            </a:r>
            <a:r>
              <a:rPr lang="x-none" sz="1200" b="1" dirty="0" smtClean="0">
                <a:solidFill>
                  <a:schemeClr val="tx1"/>
                </a:solidFill>
              </a:rPr>
              <a:t> लिपियों की विशेषज्ञता रखने वाले सदस्य, आदर्शतः जिन्हें यूनिकोड का भी ज्ञान हो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24025" y="4752975"/>
            <a:ext cx="1838325" cy="7143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रजिस्ट्री</a:t>
            </a:r>
            <a:r>
              <a:rPr lang="en-US" sz="1200" b="1" dirty="0" smtClean="0">
                <a:solidFill>
                  <a:schemeClr val="tx1"/>
                </a:solidFill>
              </a:rPr>
              <a:t> / </a:t>
            </a:r>
            <a:r>
              <a:rPr lang="x-none" sz="1200" b="1" dirty="0" smtClean="0">
                <a:solidFill>
                  <a:schemeClr val="tx1"/>
                </a:solidFill>
              </a:rPr>
              <a:t>रजिस्ट्रार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62350" y="4752975"/>
            <a:ext cx="1476375" cy="7143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1-2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38725" y="4752975"/>
            <a:ext cx="3629025" cy="7143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रजिस्ट्री</a:t>
            </a:r>
            <a:r>
              <a:rPr lang="en-US" sz="1200" b="1" dirty="0" smtClean="0">
                <a:solidFill>
                  <a:schemeClr val="tx1"/>
                </a:solidFill>
              </a:rPr>
              <a:t> / </a:t>
            </a:r>
            <a:r>
              <a:rPr lang="x-none" sz="1200" b="1" dirty="0" smtClean="0">
                <a:solidFill>
                  <a:schemeClr val="tx1"/>
                </a:solidFill>
              </a:rPr>
              <a:t>रजिस्ट्रार सम्बंधी कार्यसंचालनों और लिपि में दिए गए मानकों के जानकार विशेषज्ञ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24025" y="5467350"/>
            <a:ext cx="1838325" cy="4953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नीति विशेषज्ञ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62350" y="5467350"/>
            <a:ext cx="1476375" cy="4953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1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38725" y="5467350"/>
            <a:ext cx="3629025" cy="4953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ICANN</a:t>
            </a:r>
            <a:r>
              <a:rPr lang="x-none" sz="1200" b="1" dirty="0" smtClean="0">
                <a:solidFill>
                  <a:schemeClr val="tx1"/>
                </a:solidFill>
              </a:rPr>
              <a:t> की नीचे से ऊपर की ओर वाली प्रक्रिया और स्थानीय पंजीकरण नीतियों के जानकार विशेषज्ञ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24025" y="5962650"/>
            <a:ext cx="1838325" cy="685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DNS/IDNA/</a:t>
            </a:r>
            <a:r>
              <a:rPr lang="x-none" sz="1200" b="1" dirty="0" smtClean="0">
                <a:solidFill>
                  <a:schemeClr val="tx1"/>
                </a:solidFill>
              </a:rPr>
              <a:t> यूनिकोड विशेषज्ञ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62350" y="5962650"/>
            <a:ext cx="1476375" cy="685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-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38725" y="5962650"/>
            <a:ext cx="3629025" cy="685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b="1" dirty="0" smtClean="0">
                <a:solidFill>
                  <a:schemeClr val="tx1"/>
                </a:solidFill>
              </a:rPr>
              <a:t>छोटे पैनलों में इनका प्रतिनिधित्व अन्य सदस्यों की अतिरिक्त विशेषज्ञता द्वारा या किसी बाहरी विशेषज्ञ द्वारा किया जा सकता है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4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832</Words>
  <Application>Microsoft Office PowerPoint</Application>
  <PresentationFormat>Custom</PresentationFormat>
  <Paragraphs>131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新細明體</vt:lpstr>
      <vt:lpstr>Arial</vt:lpstr>
      <vt:lpstr>Calibri</vt:lpstr>
      <vt:lpstr>Canaro Light DEMO</vt:lpstr>
      <vt:lpstr>Helvetica Neue Medium</vt:lpstr>
      <vt:lpstr>Lucida Grande</vt:lpstr>
      <vt:lpstr>Times New Roman</vt:lpstr>
      <vt:lpstr>Wingdings</vt:lpstr>
      <vt:lpstr>Office Theme</vt:lpstr>
      <vt:lpstr>PowerPoint Presentation</vt:lpstr>
      <vt:lpstr>PowerPoint Presentation</vt:lpstr>
      <vt:lpstr>IDN Variants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Raju Ramachandran</cp:lastModifiedBy>
  <cp:revision>138</cp:revision>
  <dcterms:created xsi:type="dcterms:W3CDTF">2014-05-05T08:46:27Z</dcterms:created>
  <dcterms:modified xsi:type="dcterms:W3CDTF">2014-12-14T05:17:43Z</dcterms:modified>
</cp:coreProperties>
</file>