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83" d="100"/>
          <a:sy n="83" d="100"/>
        </p:scale>
        <p:origin x="-132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2A2B16-49C9-954D-8277-3584E06BFDA5}" type="datetimeFigureOut">
              <a:rPr lang="en-US" smtClean="0"/>
              <a:t>1/15/15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B52F1-C9D8-9246-A68F-9E52FE0F88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82429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2A2B16-49C9-954D-8277-3584E06BFDA5}" type="datetimeFigureOut">
              <a:rPr lang="en-US" smtClean="0"/>
              <a:t>1/15/15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B52F1-C9D8-9246-A68F-9E52FE0F88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98997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2A2B16-49C9-954D-8277-3584E06BFDA5}" type="datetimeFigureOut">
              <a:rPr lang="en-US" smtClean="0"/>
              <a:t>1/15/15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B52F1-C9D8-9246-A68F-9E52FE0F88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80844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2A2B16-49C9-954D-8277-3584E06BFDA5}" type="datetimeFigureOut">
              <a:rPr lang="en-US" smtClean="0"/>
              <a:t>1/15/15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B52F1-C9D8-9246-A68F-9E52FE0F88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86859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2A2B16-49C9-954D-8277-3584E06BFDA5}" type="datetimeFigureOut">
              <a:rPr lang="en-US" smtClean="0"/>
              <a:t>1/15/15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B52F1-C9D8-9246-A68F-9E52FE0F88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30809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2A2B16-49C9-954D-8277-3584E06BFDA5}" type="datetimeFigureOut">
              <a:rPr lang="en-US" smtClean="0"/>
              <a:t>1/15/15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B52F1-C9D8-9246-A68F-9E52FE0F88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58695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2A2B16-49C9-954D-8277-3584E06BFDA5}" type="datetimeFigureOut">
              <a:rPr lang="en-US" smtClean="0"/>
              <a:t>1/15/15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B52F1-C9D8-9246-A68F-9E52FE0F88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50420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2A2B16-49C9-954D-8277-3584E06BFDA5}" type="datetimeFigureOut">
              <a:rPr lang="en-US" smtClean="0"/>
              <a:t>1/15/15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B52F1-C9D8-9246-A68F-9E52FE0F88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2642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2A2B16-49C9-954D-8277-3584E06BFDA5}" type="datetimeFigureOut">
              <a:rPr lang="en-US" smtClean="0"/>
              <a:t>1/15/15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B52F1-C9D8-9246-A68F-9E52FE0F88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53686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2A2B16-49C9-954D-8277-3584E06BFDA5}" type="datetimeFigureOut">
              <a:rPr lang="en-US" smtClean="0"/>
              <a:t>1/15/15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B52F1-C9D8-9246-A68F-9E52FE0F88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55191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2A2B16-49C9-954D-8277-3584E06BFDA5}" type="datetimeFigureOut">
              <a:rPr lang="en-US" smtClean="0"/>
              <a:t>1/15/15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B52F1-C9D8-9246-A68F-9E52FE0F88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28693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2A2B16-49C9-954D-8277-3584E06BFDA5}" type="datetimeFigureOut">
              <a:rPr lang="en-US" smtClean="0"/>
              <a:t>1/15/15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DB52F1-C9D8-9246-A68F-9E52FE0F88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68848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 descr="singapore_skyline_4x3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5401" y="0"/>
            <a:ext cx="9251578" cy="6883400"/>
          </a:xfrm>
          <a:prstGeom prst="rect">
            <a:avLst/>
          </a:prstGeom>
        </p:spPr>
      </p:pic>
      <p:pic>
        <p:nvPicPr>
          <p:cNvPr id="5" name="Picture 4" descr="ICANN52_Logo-BLK-wDate (4)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" y="-189581"/>
            <a:ext cx="6142343" cy="3071172"/>
          </a:xfrm>
          <a:prstGeom prst="rect">
            <a:avLst/>
          </a:prstGeom>
        </p:spPr>
      </p:pic>
      <p:pic>
        <p:nvPicPr>
          <p:cNvPr id="7" name="Picture 6" descr="At-Large logo (transparent)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0418" y="5512253"/>
            <a:ext cx="1096113" cy="11737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34524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0</Words>
  <Application>Microsoft Macintosh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Jana Juginovic</dc:creator>
  <cp:lastModifiedBy>Ariel Liang</cp:lastModifiedBy>
  <cp:revision>2</cp:revision>
  <dcterms:created xsi:type="dcterms:W3CDTF">2015-01-14T20:16:28Z</dcterms:created>
  <dcterms:modified xsi:type="dcterms:W3CDTF">2015-01-15T16:11:19Z</dcterms:modified>
</cp:coreProperties>
</file>