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3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20" autoAdjust="0"/>
    <p:restoredTop sz="94088" autoAdjust="0"/>
  </p:normalViewPr>
  <p:slideViewPr>
    <p:cSldViewPr snapToGrid="0" snapToObjects="1">
      <p:cViewPr varScale="1">
        <p:scale>
          <a:sx n="110" d="100"/>
          <a:sy n="110" d="100"/>
        </p:scale>
        <p:origin x="2200" y="176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7/20/20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7/20/20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21" Type="http://schemas.openxmlformats.org/officeDocument/2006/relationships/hyperlink" Target="https://www.instagram.com/icannorg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19.emf"/><Relationship Id="rId16" Type="http://schemas.openxmlformats.org/officeDocument/2006/relationships/image" Target="../media/image24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5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3.png"/><Relationship Id="rId22" Type="http://schemas.openxmlformats.org/officeDocument/2006/relationships/image" Target="../media/image26.tiff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0EAC72E-BC9F-BC44-AA55-319D6E5850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2909E00-D6A8-2748-85DB-E6E1B566EF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530507-4BA0-B54F-B9A4-7C8CCBFAE4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D7DA86-2D0F-C046-AE3C-97EC0C4098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7744845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7744845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7744845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7744845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97368EE-DC2B-A745-BD04-04A8E389DC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C2CE18-1504-924F-8082-74F972AE6E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9DFC4-2DE6-B64B-8172-990A29F761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4" y="3562904"/>
            <a:ext cx="7744845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4" y="4252817"/>
            <a:ext cx="7744845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4" y="4544352"/>
            <a:ext cx="7744845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4" y="2854692"/>
            <a:ext cx="7744845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53" name="Group 52"/>
          <p:cNvGrpSpPr/>
          <p:nvPr userDrawn="1"/>
        </p:nvGrpSpPr>
        <p:grpSpPr>
          <a:xfrm>
            <a:off x="2543489" y="3169143"/>
            <a:ext cx="6809361" cy="2600048"/>
            <a:chOff x="2543489" y="3169143"/>
            <a:chExt cx="6809361" cy="2600048"/>
          </a:xfrm>
        </p:grpSpPr>
        <p:grpSp>
          <p:nvGrpSpPr>
            <p:cNvPr id="54" name="Group 53"/>
            <p:cNvGrpSpPr/>
            <p:nvPr/>
          </p:nvGrpSpPr>
          <p:grpSpPr>
            <a:xfrm>
              <a:off x="2543489" y="5403431"/>
              <a:ext cx="3416667" cy="365760"/>
              <a:chOff x="5325979" y="4715893"/>
              <a:chExt cx="3416667" cy="365760"/>
            </a:xfrm>
          </p:grpSpPr>
          <p:sp>
            <p:nvSpPr>
              <p:cNvPr id="76" name="Text Placeholder 32"/>
              <p:cNvSpPr txBox="1">
                <a:spLocks/>
              </p:cNvSpPr>
              <p:nvPr/>
            </p:nvSpPr>
            <p:spPr>
              <a:xfrm>
                <a:off x="5793339" y="4734885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flickr.com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7" name="Picture 76" descr="1420947842_social_style_3_flikr-128.png">
                <a:hlinkClick r:id="rId4" action="ppaction://hlinkfile"/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471589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5716248" y="3169143"/>
              <a:ext cx="3636602" cy="365760"/>
              <a:chOff x="1235726" y="5571713"/>
              <a:chExt cx="3636602" cy="365760"/>
            </a:xfrm>
          </p:grpSpPr>
          <p:sp>
            <p:nvSpPr>
              <p:cNvPr id="74" name="Text Placeholder 32"/>
              <p:cNvSpPr txBox="1">
                <a:spLocks/>
              </p:cNvSpPr>
              <p:nvPr/>
            </p:nvSpPr>
            <p:spPr>
              <a:xfrm>
                <a:off x="1703086" y="5592033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linkedin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/company/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5" name="Picture 7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6" name="Group 55"/>
            <p:cNvGrpSpPr/>
            <p:nvPr/>
          </p:nvGrpSpPr>
          <p:grpSpPr>
            <a:xfrm>
              <a:off x="2543489" y="3169143"/>
              <a:ext cx="2809587" cy="365760"/>
              <a:chOff x="1235726" y="3073176"/>
              <a:chExt cx="2809587" cy="365760"/>
            </a:xfrm>
          </p:grpSpPr>
          <p:sp>
            <p:nvSpPr>
              <p:cNvPr id="72" name="Text Placeholder 32"/>
              <p:cNvSpPr txBox="1">
                <a:spLocks/>
              </p:cNvSpPr>
              <p:nvPr/>
            </p:nvSpPr>
            <p:spPr>
              <a:xfrm>
                <a:off x="1703087" y="3093496"/>
                <a:ext cx="2342226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9"/>
                  </a:rPr>
                  <a:t>@icann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3" name="Picture 72" descr="1420948433_social_style_3_twiter-128.png">
                <a:hlinkClick r:id="rId10" action="ppaction://hlinkfile"/>
              </p:cNvPr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>
              <a:off x="2543489" y="3913906"/>
              <a:ext cx="3730320" cy="365760"/>
              <a:chOff x="1235727" y="3892739"/>
              <a:chExt cx="3730320" cy="365760"/>
            </a:xfrm>
          </p:grpSpPr>
          <p:sp>
            <p:nvSpPr>
              <p:cNvPr id="70" name="Text Placeholder 32"/>
              <p:cNvSpPr txBox="1">
                <a:spLocks/>
              </p:cNvSpPr>
              <p:nvPr/>
            </p:nvSpPr>
            <p:spPr>
              <a:xfrm>
                <a:off x="1703086" y="3913059"/>
                <a:ext cx="3262961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facebook.com/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icannorg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 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1" name="Picture 70" descr="1420948141_social_style_3_facebook-128.png">
                <a:hlinkClick r:id="rId13" action="ppaction://hlinkfile"/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7" y="3892739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2543489" y="4658669"/>
              <a:ext cx="3636602" cy="365760"/>
              <a:chOff x="1235726" y="4721075"/>
              <a:chExt cx="3636602" cy="365760"/>
            </a:xfrm>
          </p:grpSpPr>
          <p:pic>
            <p:nvPicPr>
              <p:cNvPr id="68" name="Picture 67" descr="1420948149_social_style_3_youtube-128.png">
                <a:hlinkClick r:id="rId15" action="ppaction://hlinkfile"/>
              </p:cNvPr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472107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69" name="Text Placeholder 32"/>
              <p:cNvSpPr txBox="1">
                <a:spLocks/>
              </p:cNvSpPr>
              <p:nvPr/>
            </p:nvSpPr>
            <p:spPr>
              <a:xfrm>
                <a:off x="1703086" y="4734885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youtube.com/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icannnews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716248" y="4658669"/>
              <a:ext cx="2586167" cy="365760"/>
              <a:chOff x="5325979" y="3073176"/>
              <a:chExt cx="2586167" cy="365760"/>
            </a:xfrm>
          </p:grpSpPr>
          <p:sp>
            <p:nvSpPr>
              <p:cNvPr id="66" name="Text Placeholder 32"/>
              <p:cNvSpPr txBox="1">
                <a:spLocks/>
              </p:cNvSpPr>
              <p:nvPr/>
            </p:nvSpPr>
            <p:spPr>
              <a:xfrm>
                <a:off x="5793339" y="3093496"/>
                <a:ext cx="21188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soundcloud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0" name="Group 59"/>
            <p:cNvGrpSpPr/>
            <p:nvPr/>
          </p:nvGrpSpPr>
          <p:grpSpPr>
            <a:xfrm>
              <a:off x="5716248" y="3913906"/>
              <a:ext cx="3416667" cy="365760"/>
              <a:chOff x="5325979" y="5571713"/>
              <a:chExt cx="3416667" cy="365760"/>
            </a:xfrm>
          </p:grpSpPr>
          <p:sp>
            <p:nvSpPr>
              <p:cNvPr id="64" name="Text Placeholder 32"/>
              <p:cNvSpPr txBox="1">
                <a:spLocks/>
              </p:cNvSpPr>
              <p:nvPr/>
            </p:nvSpPr>
            <p:spPr>
              <a:xfrm>
                <a:off x="5793339" y="5592033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slideshare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icannpresentations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5" name="Picture 6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1" name="Group 60"/>
            <p:cNvGrpSpPr/>
            <p:nvPr/>
          </p:nvGrpSpPr>
          <p:grpSpPr>
            <a:xfrm>
              <a:off x="5716248" y="5403431"/>
              <a:ext cx="3416667" cy="358717"/>
              <a:chOff x="6434703" y="4228306"/>
              <a:chExt cx="3416667" cy="358717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6902063" y="4247298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1"/>
                  </a:rPr>
                  <a:t>instagram.com/icannorg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4703" y="4228306"/>
                <a:ext cx="358717" cy="3587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188569" y="3214997"/>
            <a:ext cx="6160437" cy="2426437"/>
            <a:chOff x="2188569" y="3214997"/>
            <a:chExt cx="6160437" cy="242643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5245434"/>
              <a:ext cx="2365413" cy="3960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216852"/>
              <a:ext cx="2310353" cy="396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893046"/>
              <a:ext cx="2786823" cy="396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4569240"/>
              <a:ext cx="1893176" cy="396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08" y="3891809"/>
              <a:ext cx="2291295" cy="396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4568621"/>
              <a:ext cx="2344236" cy="396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5245434"/>
              <a:ext cx="1717413" cy="396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10" y="3214997"/>
              <a:ext cx="1145646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637E06-4DAB-9340-8DA3-518A1CE736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80284D-1677-1E49-BAEF-55E42E4100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83D0E7-7018-2F49-81A6-FD266ED89A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08E8604-13C1-5547-8AAD-05CEBDE8A9C3}"/>
              </a:ext>
            </a:extLst>
          </p:cNvPr>
          <p:cNvPicPr>
            <a:picLocks noChangeAspect="1"/>
          </p:cNvPicPr>
          <p:nvPr userDrawn="1"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urldefense.com/v3/__https:/gnso.icann.org/sites/default/files/policy/2020/agenda/agenda-gnso-council-23Jul20-en.pdf__;!!PtGJab4!tX3n6YHCIUdnLs1y-IxrVOQ1FEkj8TyVtAoj2JOB2xRfOgReEcGqQAnojSYlJEYbb3mHMzGrsw$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312" y="304800"/>
            <a:ext cx="8357428" cy="1243831"/>
          </a:xfrm>
        </p:spPr>
        <p:txBody>
          <a:bodyPr>
            <a:normAutofit/>
          </a:bodyPr>
          <a:lstStyle/>
          <a:p>
            <a:r>
              <a:rPr lang="en-US" dirty="0"/>
              <a:t>NCSG Policy Committee - Agenda</a:t>
            </a:r>
            <a:br>
              <a:rPr lang="en-US" dirty="0"/>
            </a:br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0A322AF-01EC-444F-AC12-4F7CD94993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163927" y="6149415"/>
            <a:ext cx="1440812" cy="403785"/>
          </a:xfrm>
        </p:spPr>
        <p:txBody>
          <a:bodyPr/>
          <a:lstStyle/>
          <a:p>
            <a:r>
              <a:rPr lang="en-US" dirty="0"/>
              <a:t>21 July 2020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A0788E-81F7-434C-9D23-A0196A1E6360}"/>
              </a:ext>
            </a:extLst>
          </p:cNvPr>
          <p:cNvSpPr/>
          <p:nvPr/>
        </p:nvSpPr>
        <p:spPr>
          <a:xfrm>
            <a:off x="247312" y="1049760"/>
            <a:ext cx="8462934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I. Introduction</a:t>
            </a:r>
            <a:br>
              <a:rPr lang="en-GB" dirty="0"/>
            </a:br>
            <a:r>
              <a:rPr lang="en-GB" dirty="0"/>
              <a:t>II. GNSO Council Call Preparation</a:t>
            </a:r>
          </a:p>
          <a:p>
            <a:r>
              <a:rPr lang="en-GB" dirty="0"/>
              <a:t>Council agenda: </a:t>
            </a:r>
            <a:r>
              <a:rPr lang="en-GB" dirty="0">
                <a:hlinkClick r:id="rId2"/>
              </a:rPr>
              <a:t>https://gnso.icann.org/sites/default/files/policy/2020/agenda/agenda-gnso-council-23Jul20-en.pdf [gnso.icann.org]</a:t>
            </a: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III. Policy Update</a:t>
            </a:r>
          </a:p>
          <a:p>
            <a:r>
              <a:rPr lang="en-GB" dirty="0"/>
              <a:t>- Updates from PDP WG and RT members if available</a:t>
            </a:r>
          </a:p>
          <a:p>
            <a:r>
              <a:rPr lang="en-GB" dirty="0"/>
              <a:t>- Public comments status</a:t>
            </a:r>
          </a:p>
          <a:p>
            <a:r>
              <a:rPr lang="en-GB" dirty="0"/>
              <a:t>- Any Policy topic</a:t>
            </a:r>
          </a:p>
          <a:p>
            <a:pPr>
              <a:lnSpc>
                <a:spcPct val="150000"/>
              </a:lnSpc>
            </a:pPr>
            <a:r>
              <a:rPr lang="en-GB" dirty="0"/>
              <a:t>IV. Others</a:t>
            </a:r>
          </a:p>
          <a:p>
            <a:pPr>
              <a:lnSpc>
                <a:spcPct val="150000"/>
              </a:lnSpc>
            </a:pPr>
            <a:r>
              <a:rPr lang="en-GB" dirty="0"/>
              <a:t> - TBC</a:t>
            </a:r>
          </a:p>
          <a:p>
            <a:br>
              <a:rPr lang="en-GB" dirty="0"/>
            </a:br>
            <a:endParaRPr lang="en-GB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</p:txBody>
      </p:sp>
    </p:spTree>
    <p:extLst>
      <p:ext uri="{BB962C8B-B14F-4D97-AF65-F5344CB8AC3E}">
        <p14:creationId xmlns:p14="http://schemas.microsoft.com/office/powerpoint/2010/main" val="1463717870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03" id="{25F30A39-2A92-A44F-98FA-98CF214EB677}" vid="{888A986F-3FA9-E640-A814-3FB80A0A7F3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13786</TotalTime>
  <Words>81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-webkit-standard</vt:lpstr>
      <vt:lpstr>Arial</vt:lpstr>
      <vt:lpstr>Calibri</vt:lpstr>
      <vt:lpstr>Wingdings</vt:lpstr>
      <vt:lpstr>ICANNPPT_Arial_4x3_June 2017_potx</vt:lpstr>
      <vt:lpstr>NCSG Policy Committee - Agenda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NCSG Open Meeting </dc:title>
  <dc:creator>Microsoft Office User</dc:creator>
  <cp:lastModifiedBy>Maryam Bakoshi</cp:lastModifiedBy>
  <cp:revision>19</cp:revision>
  <cp:lastPrinted>2018-03-02T16:33:35Z</cp:lastPrinted>
  <dcterms:created xsi:type="dcterms:W3CDTF">2020-03-09T15:29:43Z</dcterms:created>
  <dcterms:modified xsi:type="dcterms:W3CDTF">2020-07-20T11:59:13Z</dcterms:modified>
</cp:coreProperties>
</file>