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540" r:id="rId2"/>
    <p:sldId id="381" r:id="rId3"/>
    <p:sldId id="541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6" autoAdjust="0"/>
    <p:restoredTop sz="94088" autoAdjust="0"/>
  </p:normalViewPr>
  <p:slideViewPr>
    <p:cSldViewPr snapToGrid="0" snapToObjects="1">
      <p:cViewPr varScale="1">
        <p:scale>
          <a:sx n="109" d="100"/>
          <a:sy n="109" d="100"/>
        </p:scale>
        <p:origin x="1672" y="192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9/18/19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9/18/19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hyperlink" Target="https://www.instagram.com/icannorg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20.emf"/><Relationship Id="rId16" Type="http://schemas.openxmlformats.org/officeDocument/2006/relationships/image" Target="../media/image25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21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6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4.png"/><Relationship Id="rId22" Type="http://schemas.openxmlformats.org/officeDocument/2006/relationships/image" Target="../media/image27.tiff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5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5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5" y="4553317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5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53" name="Group 52"/>
          <p:cNvGrpSpPr/>
          <p:nvPr userDrawn="1"/>
        </p:nvGrpSpPr>
        <p:grpSpPr>
          <a:xfrm>
            <a:off x="2543489" y="3169143"/>
            <a:ext cx="6809361" cy="2600048"/>
            <a:chOff x="2543489" y="3169143"/>
            <a:chExt cx="6809361" cy="2600048"/>
          </a:xfrm>
        </p:grpSpPr>
        <p:grpSp>
          <p:nvGrpSpPr>
            <p:cNvPr id="54" name="Group 53"/>
            <p:cNvGrpSpPr/>
            <p:nvPr/>
          </p:nvGrpSpPr>
          <p:grpSpPr>
            <a:xfrm>
              <a:off x="2543489" y="5403431"/>
              <a:ext cx="3416667" cy="365760"/>
              <a:chOff x="5325979" y="4715893"/>
              <a:chExt cx="3416667" cy="365760"/>
            </a:xfrm>
          </p:grpSpPr>
          <p:sp>
            <p:nvSpPr>
              <p:cNvPr id="76" name="Text Placeholder 32"/>
              <p:cNvSpPr txBox="1">
                <a:spLocks/>
              </p:cNvSpPr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flickr.com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7" name="Picture 76" descr="1420947842_social_style_3_flikr-128.png">
                <a:hlinkClick r:id="rId4" action="ppaction://hlinkfile"/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5716248" y="3169143"/>
              <a:ext cx="3636602" cy="365760"/>
              <a:chOff x="1235726" y="5571713"/>
              <a:chExt cx="3636602" cy="365760"/>
            </a:xfrm>
          </p:grpSpPr>
          <p:sp>
            <p:nvSpPr>
              <p:cNvPr id="74" name="Text Placeholder 32"/>
              <p:cNvSpPr txBox="1">
                <a:spLocks/>
              </p:cNvSpPr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linkedin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/company/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5" name="Picture 7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2543489" y="3169143"/>
              <a:ext cx="2809587" cy="365760"/>
              <a:chOff x="1235726" y="3073176"/>
              <a:chExt cx="2809587" cy="365760"/>
            </a:xfrm>
          </p:grpSpPr>
          <p:sp>
            <p:nvSpPr>
              <p:cNvPr id="72" name="Text Placeholder 32"/>
              <p:cNvSpPr txBox="1">
                <a:spLocks/>
              </p:cNvSpPr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9"/>
                  </a:rPr>
                  <a:t>@icann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3" name="Picture 72" descr="1420948433_social_style_3_twiter-128.png">
                <a:hlinkClick r:id="rId10" action="ppaction://hlinkfile"/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2543489" y="3913906"/>
              <a:ext cx="3730320" cy="365760"/>
              <a:chOff x="1235727" y="3892739"/>
              <a:chExt cx="3730320" cy="365760"/>
            </a:xfrm>
          </p:grpSpPr>
          <p:sp>
            <p:nvSpPr>
              <p:cNvPr id="70" name="Text Placeholder 32"/>
              <p:cNvSpPr txBox="1">
                <a:spLocks/>
              </p:cNvSpPr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facebook.com/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icannorg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 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1" name="Picture 70" descr="1420948141_social_style_3_facebook-128.png">
                <a:hlinkClick r:id="rId13" action="ppaction://hlinkfile"/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2543489" y="4658669"/>
              <a:ext cx="3636602" cy="365760"/>
              <a:chOff x="1235726" y="4721075"/>
              <a:chExt cx="3636602" cy="365760"/>
            </a:xfrm>
          </p:grpSpPr>
          <p:pic>
            <p:nvPicPr>
              <p:cNvPr id="68" name="Picture 67" descr="1420948149_social_style_3_youtube-128.png">
                <a:hlinkClick r:id="rId15" action="ppaction://hlinkfile"/>
              </p:cNvPr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69" name="Text Placeholder 32"/>
              <p:cNvSpPr txBox="1">
                <a:spLocks/>
              </p:cNvSpPr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youtube.com/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icannnews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716248" y="4658669"/>
              <a:ext cx="2586167" cy="365760"/>
              <a:chOff x="5325979" y="3073176"/>
              <a:chExt cx="2586167" cy="365760"/>
            </a:xfrm>
          </p:grpSpPr>
          <p:sp>
            <p:nvSpPr>
              <p:cNvPr id="66" name="Text Placeholder 32"/>
              <p:cNvSpPr txBox="1">
                <a:spLocks/>
              </p:cNvSpPr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soundcloud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0" name="Group 59"/>
            <p:cNvGrpSpPr/>
            <p:nvPr/>
          </p:nvGrpSpPr>
          <p:grpSpPr>
            <a:xfrm>
              <a:off x="5716248" y="3913906"/>
              <a:ext cx="3416667" cy="365760"/>
              <a:chOff x="5325979" y="5571713"/>
              <a:chExt cx="3416667" cy="365760"/>
            </a:xfrm>
          </p:grpSpPr>
          <p:sp>
            <p:nvSpPr>
              <p:cNvPr id="64" name="Text Placeholder 32"/>
              <p:cNvSpPr txBox="1">
                <a:spLocks/>
              </p:cNvSpPr>
              <p:nvPr/>
            </p:nvSpPr>
            <p:spPr>
              <a:xfrm>
                <a:off x="5793339" y="5592033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slideshare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icannpresentations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5" name="Picture 6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5716248" y="5403431"/>
              <a:ext cx="3416667" cy="358717"/>
              <a:chOff x="6434703" y="4228306"/>
              <a:chExt cx="3416667" cy="358717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1"/>
                  </a:rPr>
                  <a:t>instagram.com/icannorg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</p:spTree>
    <p:extLst>
      <p:ext uri="{BB962C8B-B14F-4D97-AF65-F5344CB8AC3E}">
        <p14:creationId xmlns:p14="http://schemas.microsoft.com/office/powerpoint/2010/main" val="19628516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188569" y="3214997"/>
            <a:ext cx="6160437" cy="2426437"/>
            <a:chOff x="2188569" y="3214997"/>
            <a:chExt cx="6160437" cy="2426437"/>
          </a:xfrm>
        </p:grpSpPr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5245434"/>
              <a:ext cx="2365413" cy="396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216852"/>
              <a:ext cx="2310353" cy="396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893046"/>
              <a:ext cx="2786823" cy="39600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4569240"/>
              <a:ext cx="1893176" cy="396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08" y="3891809"/>
              <a:ext cx="2291295" cy="396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4568621"/>
              <a:ext cx="2344236" cy="396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5245434"/>
              <a:ext cx="1717413" cy="396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10" y="3214997"/>
              <a:ext cx="1145646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16" r:id="rId47"/>
    <p:sldLayoutId id="2147483754" r:id="rId48"/>
    <p:sldLayoutId id="2147483717" r:id="rId49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rldefense.proofpoint.com/v2/url?u=https-3A__www.icann.org_public-2Dcomments-23open-2Dpublic&amp;d=DwMFaQ&amp;c=FmY1u3PJp6wrcrwll3mSVzgfkbPSS6sJms7xcl4I5cM&amp;r=1A9IIOkJia11FXDmJ1R4Jn7wGT4ExHiVuBF89mvNt_Q&amp;m=TZKIvP9lW45Wn2maCRWyaiHkDcGWg2qKeHbTdBNcmPo&amp;s=hck-P58sXXam7aRUtKpUiEc_NEzgxkB7dWzJEdhgiq0&amp;e=" TargetMode="External"/><Relationship Id="rId2" Type="http://schemas.openxmlformats.org/officeDocument/2006/relationships/hyperlink" Target="https://urldefense.proofpoint.com/v2/url?u=https-3A__gnso.icann.org_sites_default_files_policy_2019_agenda_agenda-2Dcouncil-2D19sep19-2Den.pdf&amp;d=DwMFaQ&amp;c=FmY1u3PJp6wrcrwll3mSVzgfkbPSS6sJms7xcl4I5cM&amp;r=1A9IIOkJia11FXDmJ1R4Jn7wGT4ExHiVuBF89mvNt_Q&amp;m=rhPBggoHynGmjXliSNPqvoZXrzzvg0HZVLyJ70YsbnM&amp;s=QGgesfRQkw9mzrkR71H4VsTe5XHx35XTlWSH1V8fyTU&amp;e=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unity.icann.org/display/gnsononcomstake/Public+Comments+-+201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NCSG Policy Meeting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   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18 Sept 2019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3311575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9F40C-9468-2C41-A5CB-B39D66F7A7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0517" y="848889"/>
            <a:ext cx="7907338" cy="4571813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romanUcPeriod"/>
            </a:pPr>
            <a:r>
              <a:rPr lang="en-GB" dirty="0"/>
              <a:t>Introduction</a:t>
            </a:r>
          </a:p>
          <a:p>
            <a:pPr marL="514350" indent="-514350">
              <a:buAutoNum type="romanUcPeriod"/>
            </a:pPr>
            <a:r>
              <a:rPr lang="en-GB" dirty="0"/>
              <a:t>GNSO Council Call Preparation</a:t>
            </a:r>
          </a:p>
          <a:p>
            <a:pPr marL="0" indent="0">
              <a:buNone/>
            </a:pPr>
            <a:r>
              <a:rPr lang="en-GB" dirty="0"/>
              <a:t>Council agenda: </a:t>
            </a:r>
            <a:r>
              <a:rPr lang="en-GB" dirty="0">
                <a:hlinkClick r:id="rId2" tooltip="https://urldefense.proofpoint.com/v2/url?u=https-3A__gnso.icann.org_sites_default_files_policy_2019_agenda_agenda-2Dcouncil-2D19sep19-2Den.pdf&amp;d=DwMFaQ&amp;c=FmY1u3PJp6wrcrwll3mSVzgfkbPSS6sJms7xcl4I5cM&amp;r=1A9IIOkJia11FXDmJ1R4Jn7wGT4ExHiVuBF89mvNt_Q&amp;m=rhPBggoHynGmjXliSNPqvoZXrzzvg0HZVLyJ70YsbnM&amp;s=QGgesfRQkw9mzrkR71H4VsTe5XHx35XTlWSH1V8fyTU&amp;e="/>
              </a:rPr>
              <a:t>https://gnso.icann.org/sites/default/files/policy/2019/agenda/agenda-council-19sep19-en.pdf [gnso.icann.org]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III. 	Policy Update</a:t>
            </a:r>
          </a:p>
          <a:p>
            <a:pPr marL="0" indent="0">
              <a:buNone/>
            </a:pPr>
            <a:r>
              <a:rPr lang="en-GB" dirty="0"/>
              <a:t>- Policy topics:</a:t>
            </a:r>
          </a:p>
          <a:p>
            <a:pPr marL="0" indent="0">
              <a:buNone/>
            </a:pPr>
            <a:r>
              <a:rPr lang="en-GB" dirty="0"/>
              <a:t>  * PDPs &amp; Review Teams Update </a:t>
            </a:r>
          </a:p>
          <a:p>
            <a:pPr marL="0" indent="0">
              <a:buNone/>
            </a:pPr>
            <a:r>
              <a:rPr lang="en-GB" dirty="0"/>
              <a:t>- Public comments status:  </a:t>
            </a:r>
            <a:r>
              <a:rPr lang="en-GB" dirty="0">
                <a:hlinkClick r:id="rId3"/>
              </a:rPr>
              <a:t>https://www.icann.org/public-comments#open-public [icann.org]</a:t>
            </a:r>
            <a:r>
              <a:rPr lang="en-GB" dirty="0"/>
              <a:t>  &amp; list of volunteers </a:t>
            </a:r>
            <a:r>
              <a:rPr lang="en-GB" dirty="0">
                <a:hlinkClick r:id="rId4"/>
              </a:rPr>
              <a:t>https://community.icann.org/display/gnsononcomstake/Public+Comments+-+2019</a:t>
            </a: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dirty="0"/>
              <a:t>IV. 	Others</a:t>
            </a:r>
          </a:p>
          <a:p>
            <a:pPr marL="0" indent="0">
              <a:buNone/>
            </a:pPr>
            <a:r>
              <a:rPr lang="en-GB" dirty="0"/>
              <a:t>   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Open Public Comment(s)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EE755F-20B8-C846-AA58-5C51DD2D6DAA}"/>
              </a:ext>
            </a:extLst>
          </p:cNvPr>
          <p:cNvSpPr/>
          <p:nvPr/>
        </p:nvSpPr>
        <p:spPr>
          <a:xfrm>
            <a:off x="374904" y="855785"/>
            <a:ext cx="3177188" cy="3516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967BE137-DCF8-6B4E-B5C6-4BB47683CA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03" y="945159"/>
            <a:ext cx="8235552" cy="322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30456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Mini Template 4x3" id="{74F63396-6ADA-7B4F-8043-509D8FD9026A}" vid="{2F31B232-96B5-1D41-8CB6-FCC8C8B85A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212</TotalTime>
  <Words>23</Words>
  <Application>Microsoft Macintosh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ICANNPPT_Arial_4x3_June 2017_potx</vt:lpstr>
      <vt:lpstr>NCSG Policy Meeting </vt:lpstr>
      <vt:lpstr>Agenda </vt:lpstr>
      <vt:lpstr>Open Public Comment(s)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NPOC Policy Committee  </dc:title>
  <dc:creator>Microsoft Office User</dc:creator>
  <cp:lastModifiedBy>Microsoft Office User</cp:lastModifiedBy>
  <cp:revision>9</cp:revision>
  <cp:lastPrinted>2019-07-17T11:56:14Z</cp:lastPrinted>
  <dcterms:created xsi:type="dcterms:W3CDTF">2019-06-23T22:38:52Z</dcterms:created>
  <dcterms:modified xsi:type="dcterms:W3CDTF">2019-09-18T11:49:49Z</dcterms:modified>
</cp:coreProperties>
</file>