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6"/>
  </p:notesMasterIdLst>
  <p:handoutMasterIdLst>
    <p:handoutMasterId r:id="rId7"/>
  </p:handoutMasterIdLst>
  <p:sldIdLst>
    <p:sldId id="259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026" autoAdjust="0"/>
  </p:normalViewPr>
  <p:slideViewPr>
    <p:cSldViewPr snapToGrid="0">
      <p:cViewPr>
        <p:scale>
          <a:sx n="66" d="100"/>
          <a:sy n="66" d="100"/>
        </p:scale>
        <p:origin x="-1506" y="72"/>
      </p:cViewPr>
      <p:guideLst>
        <p:guide orient="horz" pos="4278"/>
        <p:guide orient="horz" pos="4319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8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_TagTop_WG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ICANN GNSO and Board </a:t>
            </a:r>
            <a:br>
              <a:rPr lang="en-US" dirty="0" smtClean="0"/>
            </a:br>
            <a:r>
              <a:rPr lang="en-US" dirty="0" smtClean="0"/>
              <a:t>Joint Meeting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ICANN51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12</a:t>
            </a:r>
            <a:r>
              <a:rPr lang="en-US" dirty="0" smtClean="0"/>
              <a:t> October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93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5" y="304800"/>
            <a:ext cx="6648986" cy="609600"/>
          </a:xfrm>
        </p:spPr>
        <p:txBody>
          <a:bodyPr/>
          <a:lstStyle/>
          <a:p>
            <a:r>
              <a:rPr lang="en-US" dirty="0" smtClean="0"/>
              <a:t>Highlights </a:t>
            </a:r>
            <a:r>
              <a:rPr lang="en-US" dirty="0"/>
              <a:t>of current GNSO Activity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30886" y="1409699"/>
            <a:ext cx="6484014" cy="4825283"/>
          </a:xfrm>
        </p:spPr>
        <p:txBody>
          <a:bodyPr>
            <a:normAutofit/>
          </a:bodyPr>
          <a:lstStyle/>
          <a:p>
            <a:pPr marL="133350" indent="0">
              <a:buSzPct val="100000"/>
              <a:buNone/>
            </a:pPr>
            <a:r>
              <a:rPr lang="en-US" dirty="0" smtClean="0"/>
              <a:t>Cross </a:t>
            </a:r>
            <a:r>
              <a:rPr lang="en-US" dirty="0" smtClean="0"/>
              <a:t>community </a:t>
            </a:r>
            <a:r>
              <a:rPr lang="en-US" dirty="0" smtClean="0"/>
              <a:t>work / Outside of GNSO / Awareness of broader context</a:t>
            </a:r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GAC / GNSO Consultation Group</a:t>
            </a:r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CWG work together with the </a:t>
            </a:r>
            <a:r>
              <a:rPr lang="en-US" dirty="0" err="1" smtClean="0"/>
              <a:t>ccNSO</a:t>
            </a:r>
            <a:endParaRPr lang="en-US" dirty="0" smtClean="0"/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Framework for Cross Community WGs</a:t>
            </a:r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Policy </a:t>
            </a:r>
            <a:r>
              <a:rPr lang="en-US" dirty="0"/>
              <a:t>&amp; Implementation WG</a:t>
            </a:r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Discussion </a:t>
            </a:r>
            <a:r>
              <a:rPr lang="en-US" dirty="0"/>
              <a:t>Group on new </a:t>
            </a:r>
            <a:r>
              <a:rPr lang="en-US" dirty="0" err="1"/>
              <a:t>gTLDs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5" y="93116"/>
            <a:ext cx="6648986" cy="609600"/>
          </a:xfrm>
        </p:spPr>
        <p:txBody>
          <a:bodyPr/>
          <a:lstStyle/>
          <a:p>
            <a:r>
              <a:rPr lang="en-US" dirty="0"/>
              <a:t>Key areas of current Board / GNSO Interest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PDP </a:t>
            </a:r>
            <a:r>
              <a:rPr lang="en-US" dirty="0"/>
              <a:t>on gTLD Registration Services </a:t>
            </a:r>
            <a:r>
              <a:rPr lang="en-US" dirty="0" smtClean="0"/>
              <a:t>(may become PDPs) 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EWG on Directory Services</a:t>
            </a:r>
            <a:r>
              <a:rPr lang="en-US" dirty="0" smtClean="0"/>
              <a:t>) </a:t>
            </a:r>
            <a:endParaRPr lang="en-US" dirty="0"/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Protection of IGO / INGO Identifiers</a:t>
            </a:r>
          </a:p>
          <a:p>
            <a:pPr marL="647700" indent="-514350">
              <a:buSzPct val="100000"/>
              <a:buFont typeface="+mj-lt"/>
              <a:buAutoNum type="arabicPeriod"/>
            </a:pPr>
            <a:r>
              <a:rPr lang="en-US" dirty="0" smtClean="0"/>
              <a:t>BWG </a:t>
            </a:r>
            <a:r>
              <a:rPr lang="en-US" dirty="0"/>
              <a:t>Report on the Nominating Committee</a:t>
            </a:r>
          </a:p>
        </p:txBody>
      </p:sp>
    </p:spTree>
    <p:extLst>
      <p:ext uri="{BB962C8B-B14F-4D97-AF65-F5344CB8AC3E}">
        <p14:creationId xmlns:p14="http://schemas.microsoft.com/office/powerpoint/2010/main" val="2514783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Other areas for 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Universal acceptance and IDNs</a:t>
            </a:r>
          </a:p>
          <a:p>
            <a:r>
              <a:rPr lang="en-US" dirty="0" smtClean="0"/>
              <a:t>String confusion objection review mechanism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680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6544</TotalTime>
  <Pages>0</Pages>
  <Words>81</Words>
  <Characters>0</Characters>
  <Application>Microsoft Office PowerPoint</Application>
  <PresentationFormat>On-screen Show (4:3)</PresentationFormat>
  <Lines>0</Lines>
  <Paragraphs>17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ICANN50-LONDON-FINAL</vt:lpstr>
      <vt:lpstr>ICANN GNSO and Board  Joint Meeting ICANN51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Nishida, Jill</dc:creator>
  <cp:lastModifiedBy>Jonathan Robinson</cp:lastModifiedBy>
  <cp:revision>422</cp:revision>
  <dcterms:modified xsi:type="dcterms:W3CDTF">2014-10-12T19:15:46Z</dcterms:modified>
</cp:coreProperties>
</file>