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32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377" autoAdjust="0"/>
  </p:normalViewPr>
  <p:slideViewPr>
    <p:cSldViewPr snapToGrid="0" snapToObjects="1">
      <p:cViewPr>
        <p:scale>
          <a:sx n="170" d="100"/>
          <a:sy n="170" d="100"/>
        </p:scale>
        <p:origin x="-504" y="-232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72" y="17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28777" y="4314557"/>
            <a:ext cx="67505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Cross-Community Working Group on Use of </a:t>
            </a:r>
          </a:p>
          <a:p>
            <a:r>
              <a:rPr lang="en-US" sz="28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Country and Territory Names </a:t>
            </a:r>
            <a:r>
              <a:rPr lang="en-US" sz="2800" smtClean="0">
                <a:solidFill>
                  <a:srgbClr val="FFFFFF"/>
                </a:solidFill>
                <a:latin typeface="Source Sans Pro"/>
                <a:cs typeface="Source Sans Pro"/>
              </a:rPr>
              <a:t>as </a:t>
            </a:r>
            <a:r>
              <a:rPr lang="en-US" sz="2800" smtClean="0">
                <a:solidFill>
                  <a:srgbClr val="FFFFFF"/>
                </a:solidFill>
                <a:latin typeface="Source Sans Pro"/>
                <a:cs typeface="Source Sans Pro"/>
              </a:rPr>
              <a:t>TLDs</a:t>
            </a:r>
            <a:endParaRPr lang="en-US" sz="2800" dirty="0" smtClean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777" y="5462446"/>
            <a:ext cx="7167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CWG-UCTN Working Group Session |  ICANN57 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5 November 2016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1476673"/>
            <a:ext cx="81030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Finalize </a:t>
            </a:r>
            <a:r>
              <a:rPr lang="en-US" sz="2000" dirty="0" smtClean="0"/>
              <a:t>Recommendation 3  (formerly Recommendation 2)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sz="2000" dirty="0" smtClean="0"/>
              <a:t>Input </a:t>
            </a:r>
            <a:r>
              <a:rPr lang="en-US" sz="2000" dirty="0"/>
              <a:t>R</a:t>
            </a:r>
            <a:r>
              <a:rPr lang="en-US" sz="2000" dirty="0" smtClean="0"/>
              <a:t>ecommendation 3 </a:t>
            </a:r>
            <a:r>
              <a:rPr lang="en-US" sz="2000" dirty="0"/>
              <a:t>into the Interim Report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/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/>
              <a:t> Discussion </a:t>
            </a:r>
            <a:r>
              <a:rPr lang="en-US" sz="2000" dirty="0"/>
              <a:t>of Interim </a:t>
            </a:r>
            <a:r>
              <a:rPr lang="en-US" sz="2000" dirty="0" smtClean="0"/>
              <a:t>Report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 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7349</TotalTime>
  <Words>34</Words>
  <Application>Microsoft Macintosh PowerPoint</Application>
  <PresentationFormat>On-screen Show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Source Sans Pro</vt:lpstr>
      <vt:lpstr>Source Sans Pro Light</vt:lpstr>
      <vt:lpstr>Wingdings</vt:lpstr>
      <vt:lpstr>Office Theme</vt:lpstr>
      <vt:lpstr>PowerPoint Presentation</vt:lpstr>
      <vt:lpstr>Agenda 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Emily Barabas</cp:lastModifiedBy>
  <cp:revision>234</cp:revision>
  <cp:lastPrinted>2015-04-13T15:10:57Z</cp:lastPrinted>
  <dcterms:created xsi:type="dcterms:W3CDTF">2015-01-07T16:11:05Z</dcterms:created>
  <dcterms:modified xsi:type="dcterms:W3CDTF">2016-10-20T09:21:09Z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LatestUserAccountName">
    <vt:lpwstr>emily.barabas@icann.org</vt:lpwstr>
  </property>
  <property fmtid="{D5CDD505-2E9C-101B-9397-08002B2CF9AE}" pid="3" name="Offisync_UniqueId">
    <vt:lpwstr>14431</vt:lpwstr>
  </property>
  <property fmtid="{D5CDD505-2E9C-101B-9397-08002B2CF9AE}" pid="4" name="Offisync_ServerID">
    <vt:lpwstr>f1a3e59a-4990-4d5e-9ace-4d146556dde0</vt:lpwstr>
  </property>
  <property fmtid="{D5CDD505-2E9C-101B-9397-08002B2CF9AE}" pid="5" name="Offisync_UpdateToken">
    <vt:lpwstr>3</vt:lpwstr>
  </property>
  <property fmtid="{D5CDD505-2E9C-101B-9397-08002B2CF9AE}" pid="6" name="Jive_VersionGuid">
    <vt:lpwstr>000524a0-1127-4aea-83c5-4e896e63a307</vt:lpwstr>
  </property>
  <property fmtid="{D5CDD505-2E9C-101B-9397-08002B2CF9AE}" pid="7" name="Offisync_ProviderInitializationData">
    <vt:lpwstr>https://wecann.icann.org</vt:lpwstr>
  </property>
</Properties>
</file>