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95" r:id="rId1"/>
  </p:sldMasterIdLst>
  <p:notesMasterIdLst>
    <p:notesMasterId r:id="rId21"/>
  </p:notesMasterIdLst>
  <p:handoutMasterIdLst>
    <p:handoutMasterId r:id="rId22"/>
  </p:handoutMasterIdLst>
  <p:sldIdLst>
    <p:sldId id="268" r:id="rId2"/>
    <p:sldId id="276" r:id="rId3"/>
    <p:sldId id="260" r:id="rId4"/>
    <p:sldId id="288" r:id="rId5"/>
    <p:sldId id="278" r:id="rId6"/>
    <p:sldId id="279" r:id="rId7"/>
    <p:sldId id="280" r:id="rId8"/>
    <p:sldId id="281" r:id="rId9"/>
    <p:sldId id="283" r:id="rId10"/>
    <p:sldId id="284" r:id="rId11"/>
    <p:sldId id="286" r:id="rId12"/>
    <p:sldId id="287" r:id="rId13"/>
    <p:sldId id="261" r:id="rId14"/>
    <p:sldId id="289" r:id="rId15"/>
    <p:sldId id="290" r:id="rId16"/>
    <p:sldId id="291" r:id="rId17"/>
    <p:sldId id="292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76">
          <p15:clr>
            <a:srgbClr val="A4A3A4"/>
          </p15:clr>
        </p15:guide>
        <p15:guide id="2" pos="5567">
          <p15:clr>
            <a:srgbClr val="A4A3A4"/>
          </p15:clr>
        </p15:guide>
        <p15:guide id="3" orient="horz" pos="4278">
          <p15:clr>
            <a:srgbClr val="A4A3A4"/>
          </p15:clr>
        </p15:guide>
        <p15:guide id="4" orient="horz" pos="4319">
          <p15:clr>
            <a:srgbClr val="A4A3A4"/>
          </p15:clr>
        </p15:guide>
        <p15:guide id="5" pos="559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mad Hussain" initials="SH" lastIdx="1" clrIdx="0">
    <p:extLst>
      <p:ext uri="{19B8F6BF-5375-455C-9EA6-DF929625EA0E}">
        <p15:presenceInfo xmlns:p15="http://schemas.microsoft.com/office/powerpoint/2012/main" userId="S-1-5-21-839558223-3840241481-829473987-73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334D"/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40" autoAdjust="0"/>
    <p:restoredTop sz="71991" autoAdjust="0"/>
  </p:normalViewPr>
  <p:slideViewPr>
    <p:cSldViewPr snapToGrid="0">
      <p:cViewPr varScale="1">
        <p:scale>
          <a:sx n="84" d="100"/>
          <a:sy n="84" d="100"/>
        </p:scale>
        <p:origin x="2094" y="78"/>
      </p:cViewPr>
      <p:guideLst>
        <p:guide orient="horz" pos="4176"/>
        <p:guide pos="5567"/>
        <p:guide orient="horz" pos="4278"/>
        <p:guide orient="horz" pos="4319"/>
        <p:guide pos="5594"/>
      </p:guideLst>
    </p:cSldViewPr>
  </p:slideViewPr>
  <p:outlineViewPr>
    <p:cViewPr>
      <p:scale>
        <a:sx n="33" d="100"/>
        <a:sy n="33" d="100"/>
      </p:scale>
      <p:origin x="0" y="-2796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ED2637-8872-4957-AFAF-C763B75BBD3C}" type="doc">
      <dgm:prSet loTypeId="urn:microsoft.com/office/officeart/2005/8/layout/hProcess7#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9A885E93-3D43-4215-BA17-A9EC2DA5B93A}">
      <dgm:prSet phldrT="[Text]"/>
      <dgm:spPr/>
      <dgm:t>
        <a:bodyPr/>
        <a:lstStyle/>
        <a:p>
          <a:r>
            <a:rPr lang="en-US" dirty="0" smtClean="0"/>
            <a:t>PHASE 1 (2011)</a:t>
          </a:r>
          <a:endParaRPr lang="en-US" dirty="0"/>
        </a:p>
      </dgm:t>
    </dgm:pt>
    <dgm:pt modelId="{EA2861F3-656E-41B6-9841-32EA78377EC1}" type="parTrans" cxnId="{E7BAC58A-1268-49A3-9674-65891FDFD203}">
      <dgm:prSet/>
      <dgm:spPr/>
      <dgm:t>
        <a:bodyPr/>
        <a:lstStyle/>
        <a:p>
          <a:endParaRPr lang="en-US"/>
        </a:p>
      </dgm:t>
    </dgm:pt>
    <dgm:pt modelId="{AD27CE82-0D83-453F-9DE6-77C6DE07AA63}" type="sibTrans" cxnId="{E7BAC58A-1268-49A3-9674-65891FDFD203}">
      <dgm:prSet/>
      <dgm:spPr/>
      <dgm:t>
        <a:bodyPr/>
        <a:lstStyle/>
        <a:p>
          <a:endParaRPr lang="en-US"/>
        </a:p>
      </dgm:t>
    </dgm:pt>
    <dgm:pt modelId="{CD7B6601-2615-458C-8845-63522A8F8FC5}">
      <dgm:prSet phldrT="[Text]"/>
      <dgm:spPr/>
      <dgm:t>
        <a:bodyPr/>
        <a:lstStyle/>
        <a:p>
          <a:r>
            <a:rPr lang="en-US" dirty="0" smtClean="0"/>
            <a:t>Case Studies:</a:t>
          </a:r>
          <a:endParaRPr lang="en-US" dirty="0"/>
        </a:p>
      </dgm:t>
    </dgm:pt>
    <dgm:pt modelId="{CB563C9D-38C9-49B6-BF5F-CB26B5E00210}" type="parTrans" cxnId="{9185945C-56FE-4A05-A6E0-3AB64A135F5E}">
      <dgm:prSet/>
      <dgm:spPr/>
      <dgm:t>
        <a:bodyPr/>
        <a:lstStyle/>
        <a:p>
          <a:endParaRPr lang="en-US"/>
        </a:p>
      </dgm:t>
    </dgm:pt>
    <dgm:pt modelId="{A54503F4-C7BC-4C9F-B412-F49A585613E9}" type="sibTrans" cxnId="{9185945C-56FE-4A05-A6E0-3AB64A135F5E}">
      <dgm:prSet/>
      <dgm:spPr/>
      <dgm:t>
        <a:bodyPr/>
        <a:lstStyle/>
        <a:p>
          <a:endParaRPr lang="en-US"/>
        </a:p>
      </dgm:t>
    </dgm:pt>
    <dgm:pt modelId="{69C0621D-DFBE-4F99-B585-8DB98DD556DB}">
      <dgm:prSet phldrT="[Text]"/>
      <dgm:spPr/>
      <dgm:t>
        <a:bodyPr/>
        <a:lstStyle/>
        <a:p>
          <a:r>
            <a:rPr lang="en-US" dirty="0" smtClean="0"/>
            <a:t>PHASE 2 (2011-12)</a:t>
          </a:r>
          <a:endParaRPr lang="en-US" dirty="0"/>
        </a:p>
      </dgm:t>
    </dgm:pt>
    <dgm:pt modelId="{8BC2B4C5-934A-457D-A72A-E3848AEB1191}" type="parTrans" cxnId="{24401A9C-F135-4AC5-8BA4-2D615A0AD824}">
      <dgm:prSet/>
      <dgm:spPr/>
      <dgm:t>
        <a:bodyPr/>
        <a:lstStyle/>
        <a:p>
          <a:endParaRPr lang="en-US"/>
        </a:p>
      </dgm:t>
    </dgm:pt>
    <dgm:pt modelId="{481FF5AE-8B50-4C21-809F-88FED195394B}" type="sibTrans" cxnId="{24401A9C-F135-4AC5-8BA4-2D615A0AD824}">
      <dgm:prSet/>
      <dgm:spPr/>
      <dgm:t>
        <a:bodyPr/>
        <a:lstStyle/>
        <a:p>
          <a:endParaRPr lang="en-US"/>
        </a:p>
      </dgm:t>
    </dgm:pt>
    <dgm:pt modelId="{1F4D48BD-1BEC-4DAC-9E58-8A5B49BA6B3B}">
      <dgm:prSet phldrT="[Text]"/>
      <dgm:spPr/>
      <dgm:t>
        <a:bodyPr/>
        <a:lstStyle/>
        <a:p>
          <a:r>
            <a:rPr lang="en-US" dirty="0" smtClean="0"/>
            <a:t>Integrated Issues Report </a:t>
          </a:r>
          <a:endParaRPr lang="en-US" dirty="0"/>
        </a:p>
      </dgm:t>
    </dgm:pt>
    <dgm:pt modelId="{8D6F1632-900A-4B26-9605-BC684CCB2187}" type="parTrans" cxnId="{1407327E-6D9F-4BED-B23F-4949DE636D2B}">
      <dgm:prSet/>
      <dgm:spPr/>
      <dgm:t>
        <a:bodyPr/>
        <a:lstStyle/>
        <a:p>
          <a:endParaRPr lang="en-US"/>
        </a:p>
      </dgm:t>
    </dgm:pt>
    <dgm:pt modelId="{5C958B7D-D698-499E-88BD-ACB753824F50}" type="sibTrans" cxnId="{1407327E-6D9F-4BED-B23F-4949DE636D2B}">
      <dgm:prSet/>
      <dgm:spPr/>
      <dgm:t>
        <a:bodyPr/>
        <a:lstStyle/>
        <a:p>
          <a:endParaRPr lang="en-US"/>
        </a:p>
      </dgm:t>
    </dgm:pt>
    <dgm:pt modelId="{25B7A2A4-A203-4B1E-A87E-6FEBF8CC325A}">
      <dgm:prSet phldrT="[Text]"/>
      <dgm:spPr/>
      <dgm:t>
        <a:bodyPr/>
        <a:lstStyle/>
        <a:p>
          <a:r>
            <a:rPr lang="en-US" dirty="0" smtClean="0"/>
            <a:t>PHASE 3 (2012-13)</a:t>
          </a:r>
          <a:endParaRPr lang="en-US" dirty="0"/>
        </a:p>
      </dgm:t>
    </dgm:pt>
    <dgm:pt modelId="{D66C3FA3-97F8-48D7-A438-1C0D79F876C7}" type="parTrans" cxnId="{41851895-6FAC-4E61-905E-65687EFEC4EA}">
      <dgm:prSet/>
      <dgm:spPr/>
      <dgm:t>
        <a:bodyPr/>
        <a:lstStyle/>
        <a:p>
          <a:endParaRPr lang="en-US"/>
        </a:p>
      </dgm:t>
    </dgm:pt>
    <dgm:pt modelId="{500B67D3-2771-40B8-89C5-748A70E8262C}" type="sibTrans" cxnId="{41851895-6FAC-4E61-905E-65687EFEC4EA}">
      <dgm:prSet/>
      <dgm:spPr/>
      <dgm:t>
        <a:bodyPr/>
        <a:lstStyle/>
        <a:p>
          <a:endParaRPr lang="en-US"/>
        </a:p>
      </dgm:t>
    </dgm:pt>
    <dgm:pt modelId="{C117F6E8-3C17-4739-84B9-F4A814CF6763}">
      <dgm:prSet phldrT="[Text]"/>
      <dgm:spPr/>
      <dgm:t>
        <a:bodyPr/>
        <a:lstStyle/>
        <a:p>
          <a:r>
            <a:rPr lang="en-US" dirty="0" smtClean="0"/>
            <a:t>Projects:</a:t>
          </a:r>
          <a:endParaRPr lang="en-US" dirty="0"/>
        </a:p>
      </dgm:t>
    </dgm:pt>
    <dgm:pt modelId="{F03B5518-7EC3-42A8-A5AA-A360A410D3E8}" type="parTrans" cxnId="{ACDB644E-E361-44AE-8DC9-0211A214A1C7}">
      <dgm:prSet/>
      <dgm:spPr/>
      <dgm:t>
        <a:bodyPr/>
        <a:lstStyle/>
        <a:p>
          <a:endParaRPr lang="en-US"/>
        </a:p>
      </dgm:t>
    </dgm:pt>
    <dgm:pt modelId="{47F46A98-6945-4ED8-8AA7-4913109E25D6}" type="sibTrans" cxnId="{ACDB644E-E361-44AE-8DC9-0211A214A1C7}">
      <dgm:prSet/>
      <dgm:spPr/>
      <dgm:t>
        <a:bodyPr/>
        <a:lstStyle/>
        <a:p>
          <a:endParaRPr lang="en-US"/>
        </a:p>
      </dgm:t>
    </dgm:pt>
    <dgm:pt modelId="{9BBF63D7-C4EF-4BDD-9639-B2296952C2F3}">
      <dgm:prSet/>
      <dgm:spPr/>
      <dgm:t>
        <a:bodyPr/>
        <a:lstStyle/>
        <a:p>
          <a:r>
            <a:rPr lang="en-US" dirty="0" smtClean="0"/>
            <a:t>Arabic</a:t>
          </a:r>
          <a:endParaRPr lang="en-US" dirty="0"/>
        </a:p>
      </dgm:t>
    </dgm:pt>
    <dgm:pt modelId="{BB688499-765A-4C29-9286-106DDC71A1D5}" type="parTrans" cxnId="{AAC8CEB4-51C9-4DAD-9816-BDA3EE197DE2}">
      <dgm:prSet/>
      <dgm:spPr/>
      <dgm:t>
        <a:bodyPr/>
        <a:lstStyle/>
        <a:p>
          <a:endParaRPr lang="en-US"/>
        </a:p>
      </dgm:t>
    </dgm:pt>
    <dgm:pt modelId="{65470EA1-2BFD-4164-941C-51C2B6EA8F03}" type="sibTrans" cxnId="{AAC8CEB4-51C9-4DAD-9816-BDA3EE197DE2}">
      <dgm:prSet/>
      <dgm:spPr/>
      <dgm:t>
        <a:bodyPr/>
        <a:lstStyle/>
        <a:p>
          <a:endParaRPr lang="en-US"/>
        </a:p>
      </dgm:t>
    </dgm:pt>
    <dgm:pt modelId="{BF0EB729-A9B9-4487-A547-4125D3F285DD}">
      <dgm:prSet/>
      <dgm:spPr/>
      <dgm:t>
        <a:bodyPr/>
        <a:lstStyle/>
        <a:p>
          <a:r>
            <a:rPr lang="en-US" dirty="0" smtClean="0"/>
            <a:t>Chinese</a:t>
          </a:r>
          <a:endParaRPr lang="en-US" dirty="0"/>
        </a:p>
      </dgm:t>
    </dgm:pt>
    <dgm:pt modelId="{8966D3F6-C6B3-4E54-A507-BEDB145B466F}" type="parTrans" cxnId="{0F0832B5-CBB8-483D-BB63-C232934D9ED6}">
      <dgm:prSet/>
      <dgm:spPr/>
      <dgm:t>
        <a:bodyPr/>
        <a:lstStyle/>
        <a:p>
          <a:endParaRPr lang="en-US"/>
        </a:p>
      </dgm:t>
    </dgm:pt>
    <dgm:pt modelId="{4423AACC-7F46-4FE3-9069-E1CECBBB457A}" type="sibTrans" cxnId="{0F0832B5-CBB8-483D-BB63-C232934D9ED6}">
      <dgm:prSet/>
      <dgm:spPr/>
      <dgm:t>
        <a:bodyPr/>
        <a:lstStyle/>
        <a:p>
          <a:endParaRPr lang="en-US"/>
        </a:p>
      </dgm:t>
    </dgm:pt>
    <dgm:pt modelId="{5036E04B-1C74-43A3-A8D8-CC8ECB407376}">
      <dgm:prSet/>
      <dgm:spPr/>
      <dgm:t>
        <a:bodyPr/>
        <a:lstStyle/>
        <a:p>
          <a:r>
            <a:rPr lang="en-US" dirty="0" smtClean="0"/>
            <a:t>Cyrillic</a:t>
          </a:r>
          <a:endParaRPr lang="en-US" dirty="0"/>
        </a:p>
      </dgm:t>
    </dgm:pt>
    <dgm:pt modelId="{785EFC37-C1A7-4D06-ACC7-63776E74B22D}" type="parTrans" cxnId="{7EDC0BF9-A694-4366-9831-73ED5D8ADA66}">
      <dgm:prSet/>
      <dgm:spPr/>
      <dgm:t>
        <a:bodyPr/>
        <a:lstStyle/>
        <a:p>
          <a:endParaRPr lang="en-US"/>
        </a:p>
      </dgm:t>
    </dgm:pt>
    <dgm:pt modelId="{518203FA-E0B9-41F6-9FA0-FFDFF69992E0}" type="sibTrans" cxnId="{7EDC0BF9-A694-4366-9831-73ED5D8ADA66}">
      <dgm:prSet/>
      <dgm:spPr/>
      <dgm:t>
        <a:bodyPr/>
        <a:lstStyle/>
        <a:p>
          <a:endParaRPr lang="en-US"/>
        </a:p>
      </dgm:t>
    </dgm:pt>
    <dgm:pt modelId="{4BA3DE7C-F706-48A1-A6BD-C838D4C229AF}">
      <dgm:prSet/>
      <dgm:spPr/>
      <dgm:t>
        <a:bodyPr/>
        <a:lstStyle/>
        <a:p>
          <a:r>
            <a:rPr lang="en-US" dirty="0" smtClean="0"/>
            <a:t>Devanagari</a:t>
          </a:r>
          <a:endParaRPr lang="en-US" dirty="0"/>
        </a:p>
      </dgm:t>
    </dgm:pt>
    <dgm:pt modelId="{E4F2259E-423B-44EC-AA82-1B91007F5C19}" type="parTrans" cxnId="{105D3293-43B8-4236-8B8F-D37788BD2398}">
      <dgm:prSet/>
      <dgm:spPr/>
      <dgm:t>
        <a:bodyPr/>
        <a:lstStyle/>
        <a:p>
          <a:endParaRPr lang="en-US"/>
        </a:p>
      </dgm:t>
    </dgm:pt>
    <dgm:pt modelId="{DC2B1A7E-7E5F-4154-BEC1-DCC6D5156181}" type="sibTrans" cxnId="{105D3293-43B8-4236-8B8F-D37788BD2398}">
      <dgm:prSet/>
      <dgm:spPr/>
      <dgm:t>
        <a:bodyPr/>
        <a:lstStyle/>
        <a:p>
          <a:endParaRPr lang="en-US"/>
        </a:p>
      </dgm:t>
    </dgm:pt>
    <dgm:pt modelId="{079231F6-D995-463B-B507-2840115DFFBA}">
      <dgm:prSet/>
      <dgm:spPr/>
      <dgm:t>
        <a:bodyPr/>
        <a:lstStyle/>
        <a:p>
          <a:r>
            <a:rPr lang="en-US" dirty="0" smtClean="0"/>
            <a:t>Greek</a:t>
          </a:r>
          <a:endParaRPr lang="en-US" dirty="0"/>
        </a:p>
      </dgm:t>
    </dgm:pt>
    <dgm:pt modelId="{D54F38EE-5786-437B-9BCB-1CC94C0D746A}" type="parTrans" cxnId="{66FDC03D-533E-4C4B-914B-0D49F4847510}">
      <dgm:prSet/>
      <dgm:spPr/>
      <dgm:t>
        <a:bodyPr/>
        <a:lstStyle/>
        <a:p>
          <a:endParaRPr lang="en-US"/>
        </a:p>
      </dgm:t>
    </dgm:pt>
    <dgm:pt modelId="{8BCBBE54-4966-498D-B937-B61AAF4B6BB2}" type="sibTrans" cxnId="{66FDC03D-533E-4C4B-914B-0D49F4847510}">
      <dgm:prSet/>
      <dgm:spPr/>
      <dgm:t>
        <a:bodyPr/>
        <a:lstStyle/>
        <a:p>
          <a:endParaRPr lang="en-US"/>
        </a:p>
      </dgm:t>
    </dgm:pt>
    <dgm:pt modelId="{61C4FEEC-C688-491F-9D85-28C73B6390B2}">
      <dgm:prSet/>
      <dgm:spPr/>
      <dgm:t>
        <a:bodyPr/>
        <a:lstStyle/>
        <a:p>
          <a:r>
            <a:rPr lang="en-US" dirty="0" smtClean="0"/>
            <a:t>Latin</a:t>
          </a:r>
          <a:endParaRPr lang="en-US" dirty="0"/>
        </a:p>
      </dgm:t>
    </dgm:pt>
    <dgm:pt modelId="{F8C3596E-C265-4AD5-A495-5A4C0734B3A2}" type="parTrans" cxnId="{B2AEA11F-C55B-45A8-A485-2F468931DBA9}">
      <dgm:prSet/>
      <dgm:spPr/>
      <dgm:t>
        <a:bodyPr/>
        <a:lstStyle/>
        <a:p>
          <a:endParaRPr lang="en-US"/>
        </a:p>
      </dgm:t>
    </dgm:pt>
    <dgm:pt modelId="{BCC09A36-35F8-4133-9C14-F6C7AF40CC30}" type="sibTrans" cxnId="{B2AEA11F-C55B-45A8-A485-2F468931DBA9}">
      <dgm:prSet/>
      <dgm:spPr/>
      <dgm:t>
        <a:bodyPr/>
        <a:lstStyle/>
        <a:p>
          <a:endParaRPr lang="en-US"/>
        </a:p>
      </dgm:t>
    </dgm:pt>
    <dgm:pt modelId="{BF9BC1E9-98E4-4FD3-AF5C-0638DA3DEF7E}">
      <dgm:prSet/>
      <dgm:spPr/>
      <dgm:t>
        <a:bodyPr/>
        <a:lstStyle/>
        <a:p>
          <a:r>
            <a:rPr lang="en-US" dirty="0" smtClean="0"/>
            <a:t>P1 LGR XML Specification</a:t>
          </a:r>
          <a:endParaRPr lang="en-US" dirty="0"/>
        </a:p>
      </dgm:t>
    </dgm:pt>
    <dgm:pt modelId="{B7953C2F-2BE7-4C51-A46D-A0C458395D5C}" type="parTrans" cxnId="{14D7F7EE-F95A-4683-8EDF-92206561D222}">
      <dgm:prSet/>
      <dgm:spPr/>
      <dgm:t>
        <a:bodyPr/>
        <a:lstStyle/>
        <a:p>
          <a:endParaRPr lang="en-US"/>
        </a:p>
      </dgm:t>
    </dgm:pt>
    <dgm:pt modelId="{EF0BF8CC-4C78-46FD-87AB-05CBE2233E7D}" type="sibTrans" cxnId="{14D7F7EE-F95A-4683-8EDF-92206561D222}">
      <dgm:prSet/>
      <dgm:spPr/>
      <dgm:t>
        <a:bodyPr/>
        <a:lstStyle/>
        <a:p>
          <a:endParaRPr lang="en-US"/>
        </a:p>
      </dgm:t>
    </dgm:pt>
    <dgm:pt modelId="{734AA498-322C-4396-9F70-33D1DA107F68}">
      <dgm:prSet/>
      <dgm:spPr/>
      <dgm:t>
        <a:bodyPr/>
        <a:lstStyle/>
        <a:p>
          <a:r>
            <a:rPr lang="en-US" dirty="0" smtClean="0"/>
            <a:t>P2.1 LGR Process for the Root Zone</a:t>
          </a:r>
          <a:endParaRPr lang="en-US" dirty="0"/>
        </a:p>
      </dgm:t>
    </dgm:pt>
    <dgm:pt modelId="{84B37632-A600-4AD9-ABAC-82B96D7F2CF3}" type="parTrans" cxnId="{AE2615DA-8D17-4F29-842A-2FE8E7784A54}">
      <dgm:prSet/>
      <dgm:spPr/>
      <dgm:t>
        <a:bodyPr/>
        <a:lstStyle/>
        <a:p>
          <a:endParaRPr lang="en-US"/>
        </a:p>
      </dgm:t>
    </dgm:pt>
    <dgm:pt modelId="{345B80AE-7B97-49F0-AE42-E6B49A0A41C1}" type="sibTrans" cxnId="{AE2615DA-8D17-4F29-842A-2FE8E7784A54}">
      <dgm:prSet/>
      <dgm:spPr/>
      <dgm:t>
        <a:bodyPr/>
        <a:lstStyle/>
        <a:p>
          <a:endParaRPr lang="en-US"/>
        </a:p>
      </dgm:t>
    </dgm:pt>
    <dgm:pt modelId="{7D9D535F-DFF3-4212-A1C9-5C70F9396911}">
      <dgm:prSet/>
      <dgm:spPr/>
      <dgm:t>
        <a:bodyPr/>
        <a:lstStyle/>
        <a:p>
          <a:r>
            <a:rPr lang="en-US" dirty="0" smtClean="0"/>
            <a:t>P6 User Experience Study for TLD Variants</a:t>
          </a:r>
          <a:endParaRPr lang="en-US" dirty="0"/>
        </a:p>
      </dgm:t>
    </dgm:pt>
    <dgm:pt modelId="{B450CB36-62CA-48D9-A8C1-50CC49D92898}" type="parTrans" cxnId="{7D3EB77E-57D1-4129-860B-DD3657952D34}">
      <dgm:prSet/>
      <dgm:spPr/>
      <dgm:t>
        <a:bodyPr/>
        <a:lstStyle/>
        <a:p>
          <a:endParaRPr lang="en-US"/>
        </a:p>
      </dgm:t>
    </dgm:pt>
    <dgm:pt modelId="{EDBDF502-4F6F-4263-923B-4EE15E4E4287}" type="sibTrans" cxnId="{7D3EB77E-57D1-4129-860B-DD3657952D34}">
      <dgm:prSet/>
      <dgm:spPr/>
      <dgm:t>
        <a:bodyPr/>
        <a:lstStyle/>
        <a:p>
          <a:endParaRPr lang="en-US"/>
        </a:p>
      </dgm:t>
    </dgm:pt>
    <dgm:pt modelId="{7D07BFB3-FE56-42F3-AFF5-DD647B40156F}">
      <dgm:prSet/>
      <dgm:spPr/>
      <dgm:t>
        <a:bodyPr/>
        <a:lstStyle/>
        <a:p>
          <a:endParaRPr lang="en-US" dirty="0"/>
        </a:p>
      </dgm:t>
    </dgm:pt>
    <dgm:pt modelId="{42819E37-92E7-45EC-89C8-865F6335A362}" type="parTrans" cxnId="{AE86BD2D-6CFE-4A02-B9CC-3DBFEC919C11}">
      <dgm:prSet/>
      <dgm:spPr/>
      <dgm:t>
        <a:bodyPr/>
        <a:lstStyle/>
        <a:p>
          <a:endParaRPr lang="en-US"/>
        </a:p>
      </dgm:t>
    </dgm:pt>
    <dgm:pt modelId="{1AB62A1D-9332-4212-B1BF-85BA66EA954C}" type="sibTrans" cxnId="{AE86BD2D-6CFE-4A02-B9CC-3DBFEC919C11}">
      <dgm:prSet/>
      <dgm:spPr/>
      <dgm:t>
        <a:bodyPr/>
        <a:lstStyle/>
        <a:p>
          <a:endParaRPr lang="en-US"/>
        </a:p>
      </dgm:t>
    </dgm:pt>
    <dgm:pt modelId="{19A23E52-2A5B-476F-BF78-242975B283E9}" type="pres">
      <dgm:prSet presAssocID="{4BED2637-8872-4957-AFAF-C763B75BBD3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C4C0C0F-F6E5-4B47-95CE-BDD33DDC3DE9}" type="pres">
      <dgm:prSet presAssocID="{9A885E93-3D43-4215-BA17-A9EC2DA5B93A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8A6729-BFD4-4243-8600-13C94691ED07}" type="pres">
      <dgm:prSet presAssocID="{9A885E93-3D43-4215-BA17-A9EC2DA5B93A}" presName="bgRect" presStyleLbl="node1" presStyleIdx="0" presStyleCnt="3"/>
      <dgm:spPr/>
      <dgm:t>
        <a:bodyPr/>
        <a:lstStyle/>
        <a:p>
          <a:endParaRPr lang="en-US"/>
        </a:p>
      </dgm:t>
    </dgm:pt>
    <dgm:pt modelId="{65201DE8-F00E-4B15-A42B-1192DB720E06}" type="pres">
      <dgm:prSet presAssocID="{9A885E93-3D43-4215-BA17-A9EC2DA5B93A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3C4B07-2B68-4041-9251-C08EC3250239}" type="pres">
      <dgm:prSet presAssocID="{9A885E93-3D43-4215-BA17-A9EC2DA5B93A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C5053A1-1327-4939-A401-056948A16A17}" type="pres">
      <dgm:prSet presAssocID="{AD27CE82-0D83-453F-9DE6-77C6DE07AA63}" presName="hSp" presStyleCnt="0"/>
      <dgm:spPr/>
      <dgm:t>
        <a:bodyPr/>
        <a:lstStyle/>
        <a:p>
          <a:endParaRPr lang="en-US"/>
        </a:p>
      </dgm:t>
    </dgm:pt>
    <dgm:pt modelId="{BD885527-B20A-4711-928F-5C512CF46B4C}" type="pres">
      <dgm:prSet presAssocID="{AD27CE82-0D83-453F-9DE6-77C6DE07AA63}" presName="vProcSp" presStyleCnt="0"/>
      <dgm:spPr/>
      <dgm:t>
        <a:bodyPr/>
        <a:lstStyle/>
        <a:p>
          <a:endParaRPr lang="en-US"/>
        </a:p>
      </dgm:t>
    </dgm:pt>
    <dgm:pt modelId="{179F9516-F10F-46BA-B1DE-029008BFE4C3}" type="pres">
      <dgm:prSet presAssocID="{AD27CE82-0D83-453F-9DE6-77C6DE07AA63}" presName="vSp1" presStyleCnt="0"/>
      <dgm:spPr/>
      <dgm:t>
        <a:bodyPr/>
        <a:lstStyle/>
        <a:p>
          <a:endParaRPr lang="en-US"/>
        </a:p>
      </dgm:t>
    </dgm:pt>
    <dgm:pt modelId="{FF1203EB-5E6F-4B54-9EEB-A86684A4A310}" type="pres">
      <dgm:prSet presAssocID="{AD27CE82-0D83-453F-9DE6-77C6DE07AA63}" presName="simulatedConn" presStyleLbl="solidFgAcc1" presStyleIdx="0" presStyleCnt="2"/>
      <dgm:spPr/>
      <dgm:t>
        <a:bodyPr/>
        <a:lstStyle/>
        <a:p>
          <a:endParaRPr lang="en-US"/>
        </a:p>
      </dgm:t>
    </dgm:pt>
    <dgm:pt modelId="{CE4C9E66-8BAE-4B37-A080-36543267A623}" type="pres">
      <dgm:prSet presAssocID="{AD27CE82-0D83-453F-9DE6-77C6DE07AA63}" presName="vSp2" presStyleCnt="0"/>
      <dgm:spPr/>
      <dgm:t>
        <a:bodyPr/>
        <a:lstStyle/>
        <a:p>
          <a:endParaRPr lang="en-US"/>
        </a:p>
      </dgm:t>
    </dgm:pt>
    <dgm:pt modelId="{C6CB912B-7324-4022-BDD5-F9907799B3E1}" type="pres">
      <dgm:prSet presAssocID="{AD27CE82-0D83-453F-9DE6-77C6DE07AA63}" presName="sibTrans" presStyleCnt="0"/>
      <dgm:spPr/>
      <dgm:t>
        <a:bodyPr/>
        <a:lstStyle/>
        <a:p>
          <a:endParaRPr lang="en-US"/>
        </a:p>
      </dgm:t>
    </dgm:pt>
    <dgm:pt modelId="{336B28BD-114F-48A0-AF86-28CE1D61842A}" type="pres">
      <dgm:prSet presAssocID="{69C0621D-DFBE-4F99-B585-8DB98DD556DB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030112-FCD1-4DAE-AC90-9C31A817B8F7}" type="pres">
      <dgm:prSet presAssocID="{69C0621D-DFBE-4F99-B585-8DB98DD556DB}" presName="bgRect" presStyleLbl="node1" presStyleIdx="1" presStyleCnt="3"/>
      <dgm:spPr/>
      <dgm:t>
        <a:bodyPr/>
        <a:lstStyle/>
        <a:p>
          <a:endParaRPr lang="en-US"/>
        </a:p>
      </dgm:t>
    </dgm:pt>
    <dgm:pt modelId="{32CB96FA-E444-4AED-ABE7-A7B26C795E92}" type="pres">
      <dgm:prSet presAssocID="{69C0621D-DFBE-4F99-B585-8DB98DD556DB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322B40-E107-44CF-BD49-0DD073B08A9F}" type="pres">
      <dgm:prSet presAssocID="{69C0621D-DFBE-4F99-B585-8DB98DD556DB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411B82-93FD-432B-867A-7495C385D983}" type="pres">
      <dgm:prSet presAssocID="{481FF5AE-8B50-4C21-809F-88FED195394B}" presName="hSp" presStyleCnt="0"/>
      <dgm:spPr/>
      <dgm:t>
        <a:bodyPr/>
        <a:lstStyle/>
        <a:p>
          <a:endParaRPr lang="en-US"/>
        </a:p>
      </dgm:t>
    </dgm:pt>
    <dgm:pt modelId="{AB514191-5B10-4074-837D-7CE3180F03D8}" type="pres">
      <dgm:prSet presAssocID="{481FF5AE-8B50-4C21-809F-88FED195394B}" presName="vProcSp" presStyleCnt="0"/>
      <dgm:spPr/>
      <dgm:t>
        <a:bodyPr/>
        <a:lstStyle/>
        <a:p>
          <a:endParaRPr lang="en-US"/>
        </a:p>
      </dgm:t>
    </dgm:pt>
    <dgm:pt modelId="{E577F271-88B9-4BBF-9ADE-0E9267EA7B98}" type="pres">
      <dgm:prSet presAssocID="{481FF5AE-8B50-4C21-809F-88FED195394B}" presName="vSp1" presStyleCnt="0"/>
      <dgm:spPr/>
      <dgm:t>
        <a:bodyPr/>
        <a:lstStyle/>
        <a:p>
          <a:endParaRPr lang="en-US"/>
        </a:p>
      </dgm:t>
    </dgm:pt>
    <dgm:pt modelId="{9CA63384-17C6-4AC4-91A5-506BFE324598}" type="pres">
      <dgm:prSet presAssocID="{481FF5AE-8B50-4C21-809F-88FED195394B}" presName="simulatedConn" presStyleLbl="solidFgAcc1" presStyleIdx="1" presStyleCnt="2"/>
      <dgm:spPr/>
      <dgm:t>
        <a:bodyPr/>
        <a:lstStyle/>
        <a:p>
          <a:endParaRPr lang="en-US"/>
        </a:p>
      </dgm:t>
    </dgm:pt>
    <dgm:pt modelId="{A80B3144-DCE4-4725-A313-0C98E0A43F94}" type="pres">
      <dgm:prSet presAssocID="{481FF5AE-8B50-4C21-809F-88FED195394B}" presName="vSp2" presStyleCnt="0"/>
      <dgm:spPr/>
      <dgm:t>
        <a:bodyPr/>
        <a:lstStyle/>
        <a:p>
          <a:endParaRPr lang="en-US"/>
        </a:p>
      </dgm:t>
    </dgm:pt>
    <dgm:pt modelId="{C9E66079-2D83-40E0-A02F-367ADA942C95}" type="pres">
      <dgm:prSet presAssocID="{481FF5AE-8B50-4C21-809F-88FED195394B}" presName="sibTrans" presStyleCnt="0"/>
      <dgm:spPr/>
      <dgm:t>
        <a:bodyPr/>
        <a:lstStyle/>
        <a:p>
          <a:endParaRPr lang="en-US"/>
        </a:p>
      </dgm:t>
    </dgm:pt>
    <dgm:pt modelId="{C5E87D14-2A7B-46FC-97D3-C3244E65DF1E}" type="pres">
      <dgm:prSet presAssocID="{25B7A2A4-A203-4B1E-A87E-6FEBF8CC325A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C70D04-A147-42C4-B865-C23538A301FF}" type="pres">
      <dgm:prSet presAssocID="{25B7A2A4-A203-4B1E-A87E-6FEBF8CC325A}" presName="bgRect" presStyleLbl="node1" presStyleIdx="2" presStyleCnt="3"/>
      <dgm:spPr/>
      <dgm:t>
        <a:bodyPr/>
        <a:lstStyle/>
        <a:p>
          <a:endParaRPr lang="en-US"/>
        </a:p>
      </dgm:t>
    </dgm:pt>
    <dgm:pt modelId="{4C572636-E79D-43ED-BC98-A235E15A74A7}" type="pres">
      <dgm:prSet presAssocID="{25B7A2A4-A203-4B1E-A87E-6FEBF8CC325A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56BC53-B77F-4E9E-B2FF-47A31AFF40DD}" type="pres">
      <dgm:prSet presAssocID="{25B7A2A4-A203-4B1E-A87E-6FEBF8CC325A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185945C-56FE-4A05-A6E0-3AB64A135F5E}" srcId="{9A885E93-3D43-4215-BA17-A9EC2DA5B93A}" destId="{CD7B6601-2615-458C-8845-63522A8F8FC5}" srcOrd="0" destOrd="0" parTransId="{CB563C9D-38C9-49B6-BF5F-CB26B5E00210}" sibTransId="{A54503F4-C7BC-4C9F-B412-F49A585613E9}"/>
    <dgm:cxn modelId="{24401A9C-F135-4AC5-8BA4-2D615A0AD824}" srcId="{4BED2637-8872-4957-AFAF-C763B75BBD3C}" destId="{69C0621D-DFBE-4F99-B585-8DB98DD556DB}" srcOrd="1" destOrd="0" parTransId="{8BC2B4C5-934A-457D-A72A-E3848AEB1191}" sibTransId="{481FF5AE-8B50-4C21-809F-88FED195394B}"/>
    <dgm:cxn modelId="{E4E3BCA9-7DF8-46BA-B243-CFC5BA8B78FB}" type="presOf" srcId="{7D07BFB3-FE56-42F3-AFF5-DD647B40156F}" destId="{9C56BC53-B77F-4E9E-B2FF-47A31AFF40DD}" srcOrd="0" destOrd="4" presId="urn:microsoft.com/office/officeart/2005/8/layout/hProcess7#2"/>
    <dgm:cxn modelId="{7B3E2FB4-2EB2-47E1-8BC0-28E920A68496}" type="presOf" srcId="{69C0621D-DFBE-4F99-B585-8DB98DD556DB}" destId="{E0030112-FCD1-4DAE-AC90-9C31A817B8F7}" srcOrd="0" destOrd="0" presId="urn:microsoft.com/office/officeart/2005/8/layout/hProcess7#2"/>
    <dgm:cxn modelId="{8AA880C4-ED9C-4503-B4FD-24040194FA1A}" type="presOf" srcId="{9A885E93-3D43-4215-BA17-A9EC2DA5B93A}" destId="{65201DE8-F00E-4B15-A42B-1192DB720E06}" srcOrd="1" destOrd="0" presId="urn:microsoft.com/office/officeart/2005/8/layout/hProcess7#2"/>
    <dgm:cxn modelId="{0AAC28F5-D5D7-4900-89BC-FD9456285600}" type="presOf" srcId="{1F4D48BD-1BEC-4DAC-9E58-8A5B49BA6B3B}" destId="{01322B40-E107-44CF-BD49-0DD073B08A9F}" srcOrd="0" destOrd="0" presId="urn:microsoft.com/office/officeart/2005/8/layout/hProcess7#2"/>
    <dgm:cxn modelId="{E4620B93-AFF5-4941-AEA0-F2DD3C0DBD46}" type="presOf" srcId="{4BED2637-8872-4957-AFAF-C763B75BBD3C}" destId="{19A23E52-2A5B-476F-BF78-242975B283E9}" srcOrd="0" destOrd="0" presId="urn:microsoft.com/office/officeart/2005/8/layout/hProcess7#2"/>
    <dgm:cxn modelId="{66FDC03D-533E-4C4B-914B-0D49F4847510}" srcId="{CD7B6601-2615-458C-8845-63522A8F8FC5}" destId="{079231F6-D995-463B-B507-2840115DFFBA}" srcOrd="4" destOrd="0" parTransId="{D54F38EE-5786-437B-9BCB-1CC94C0D746A}" sibTransId="{8BCBBE54-4966-498D-B937-B61AAF4B6BB2}"/>
    <dgm:cxn modelId="{C0DA4E85-3AEE-4296-8E47-E4D5C34B80EA}" type="presOf" srcId="{9A885E93-3D43-4215-BA17-A9EC2DA5B93A}" destId="{318A6729-BFD4-4243-8600-13C94691ED07}" srcOrd="0" destOrd="0" presId="urn:microsoft.com/office/officeart/2005/8/layout/hProcess7#2"/>
    <dgm:cxn modelId="{D6E43D3B-69CA-40BA-A5DB-ECDF9EB8086F}" type="presOf" srcId="{079231F6-D995-463B-B507-2840115DFFBA}" destId="{473C4B07-2B68-4041-9251-C08EC3250239}" srcOrd="0" destOrd="5" presId="urn:microsoft.com/office/officeart/2005/8/layout/hProcess7#2"/>
    <dgm:cxn modelId="{9FB06CFC-F4CB-4C57-BAA9-3243BE75D486}" type="presOf" srcId="{CD7B6601-2615-458C-8845-63522A8F8FC5}" destId="{473C4B07-2B68-4041-9251-C08EC3250239}" srcOrd="0" destOrd="0" presId="urn:microsoft.com/office/officeart/2005/8/layout/hProcess7#2"/>
    <dgm:cxn modelId="{7D3EB77E-57D1-4129-860B-DD3657952D34}" srcId="{C117F6E8-3C17-4739-84B9-F4A814CF6763}" destId="{7D9D535F-DFF3-4212-A1C9-5C70F9396911}" srcOrd="2" destOrd="0" parTransId="{B450CB36-62CA-48D9-A8C1-50CC49D92898}" sibTransId="{EDBDF502-4F6F-4263-923B-4EE15E4E4287}"/>
    <dgm:cxn modelId="{41851895-6FAC-4E61-905E-65687EFEC4EA}" srcId="{4BED2637-8872-4957-AFAF-C763B75BBD3C}" destId="{25B7A2A4-A203-4B1E-A87E-6FEBF8CC325A}" srcOrd="2" destOrd="0" parTransId="{D66C3FA3-97F8-48D7-A438-1C0D79F876C7}" sibTransId="{500B67D3-2771-40B8-89C5-748A70E8262C}"/>
    <dgm:cxn modelId="{105D3293-43B8-4236-8B8F-D37788BD2398}" srcId="{CD7B6601-2615-458C-8845-63522A8F8FC5}" destId="{4BA3DE7C-F706-48A1-A6BD-C838D4C229AF}" srcOrd="3" destOrd="0" parTransId="{E4F2259E-423B-44EC-AA82-1B91007F5C19}" sibTransId="{DC2B1A7E-7E5F-4154-BEC1-DCC6D5156181}"/>
    <dgm:cxn modelId="{14D7F7EE-F95A-4683-8EDF-92206561D222}" srcId="{C117F6E8-3C17-4739-84B9-F4A814CF6763}" destId="{BF9BC1E9-98E4-4FD3-AF5C-0638DA3DEF7E}" srcOrd="0" destOrd="0" parTransId="{B7953C2F-2BE7-4C51-A46D-A0C458395D5C}" sibTransId="{EF0BF8CC-4C78-46FD-87AB-05CBE2233E7D}"/>
    <dgm:cxn modelId="{7EDC0BF9-A694-4366-9831-73ED5D8ADA66}" srcId="{CD7B6601-2615-458C-8845-63522A8F8FC5}" destId="{5036E04B-1C74-43A3-A8D8-CC8ECB407376}" srcOrd="2" destOrd="0" parTransId="{785EFC37-C1A7-4D06-ACC7-63776E74B22D}" sibTransId="{518203FA-E0B9-41F6-9FA0-FFDFF69992E0}"/>
    <dgm:cxn modelId="{25566829-63E6-4141-938B-066086BDE7AA}" type="presOf" srcId="{C117F6E8-3C17-4739-84B9-F4A814CF6763}" destId="{9C56BC53-B77F-4E9E-B2FF-47A31AFF40DD}" srcOrd="0" destOrd="0" presId="urn:microsoft.com/office/officeart/2005/8/layout/hProcess7#2"/>
    <dgm:cxn modelId="{0F0832B5-CBB8-483D-BB63-C232934D9ED6}" srcId="{CD7B6601-2615-458C-8845-63522A8F8FC5}" destId="{BF0EB729-A9B9-4487-A547-4125D3F285DD}" srcOrd="1" destOrd="0" parTransId="{8966D3F6-C6B3-4E54-A507-BEDB145B466F}" sibTransId="{4423AACC-7F46-4FE3-9069-E1CECBBB457A}"/>
    <dgm:cxn modelId="{ACDB644E-E361-44AE-8DC9-0211A214A1C7}" srcId="{25B7A2A4-A203-4B1E-A87E-6FEBF8CC325A}" destId="{C117F6E8-3C17-4739-84B9-F4A814CF6763}" srcOrd="0" destOrd="0" parTransId="{F03B5518-7EC3-42A8-A5AA-A360A410D3E8}" sibTransId="{47F46A98-6945-4ED8-8AA7-4913109E25D6}"/>
    <dgm:cxn modelId="{AE2615DA-8D17-4F29-842A-2FE8E7784A54}" srcId="{C117F6E8-3C17-4739-84B9-F4A814CF6763}" destId="{734AA498-322C-4396-9F70-33D1DA107F68}" srcOrd="1" destOrd="0" parTransId="{84B37632-A600-4AD9-ABAC-82B96D7F2CF3}" sibTransId="{345B80AE-7B97-49F0-AE42-E6B49A0A41C1}"/>
    <dgm:cxn modelId="{AAC8CEB4-51C9-4DAD-9816-BDA3EE197DE2}" srcId="{CD7B6601-2615-458C-8845-63522A8F8FC5}" destId="{9BBF63D7-C4EF-4BDD-9639-B2296952C2F3}" srcOrd="0" destOrd="0" parTransId="{BB688499-765A-4C29-9286-106DDC71A1D5}" sibTransId="{65470EA1-2BFD-4164-941C-51C2B6EA8F03}"/>
    <dgm:cxn modelId="{3C42AB5A-BAA1-4021-A8A0-D354F85B03E0}" type="presOf" srcId="{61C4FEEC-C688-491F-9D85-28C73B6390B2}" destId="{473C4B07-2B68-4041-9251-C08EC3250239}" srcOrd="0" destOrd="6" presId="urn:microsoft.com/office/officeart/2005/8/layout/hProcess7#2"/>
    <dgm:cxn modelId="{656431E6-58E5-4BAE-BFD7-1F68EFF86622}" type="presOf" srcId="{9BBF63D7-C4EF-4BDD-9639-B2296952C2F3}" destId="{473C4B07-2B68-4041-9251-C08EC3250239}" srcOrd="0" destOrd="1" presId="urn:microsoft.com/office/officeart/2005/8/layout/hProcess7#2"/>
    <dgm:cxn modelId="{1C145CE4-B4ED-4900-A1DF-3F94F18F9E13}" type="presOf" srcId="{69C0621D-DFBE-4F99-B585-8DB98DD556DB}" destId="{32CB96FA-E444-4AED-ABE7-A7B26C795E92}" srcOrd="1" destOrd="0" presId="urn:microsoft.com/office/officeart/2005/8/layout/hProcess7#2"/>
    <dgm:cxn modelId="{5DBD4D4D-73F4-4D0F-90F7-6C10C216CBF0}" type="presOf" srcId="{BF9BC1E9-98E4-4FD3-AF5C-0638DA3DEF7E}" destId="{9C56BC53-B77F-4E9E-B2FF-47A31AFF40DD}" srcOrd="0" destOrd="1" presId="urn:microsoft.com/office/officeart/2005/8/layout/hProcess7#2"/>
    <dgm:cxn modelId="{1407327E-6D9F-4BED-B23F-4949DE636D2B}" srcId="{69C0621D-DFBE-4F99-B585-8DB98DD556DB}" destId="{1F4D48BD-1BEC-4DAC-9E58-8A5B49BA6B3B}" srcOrd="0" destOrd="0" parTransId="{8D6F1632-900A-4B26-9605-BC684CCB2187}" sibTransId="{5C958B7D-D698-499E-88BD-ACB753824F50}"/>
    <dgm:cxn modelId="{B2AEA11F-C55B-45A8-A485-2F468931DBA9}" srcId="{CD7B6601-2615-458C-8845-63522A8F8FC5}" destId="{61C4FEEC-C688-491F-9D85-28C73B6390B2}" srcOrd="5" destOrd="0" parTransId="{F8C3596E-C265-4AD5-A495-5A4C0734B3A2}" sibTransId="{BCC09A36-35F8-4133-9C14-F6C7AF40CC30}"/>
    <dgm:cxn modelId="{3861C87F-9A1E-461B-BAC7-2364548A67D3}" type="presOf" srcId="{734AA498-322C-4396-9F70-33D1DA107F68}" destId="{9C56BC53-B77F-4E9E-B2FF-47A31AFF40DD}" srcOrd="0" destOrd="2" presId="urn:microsoft.com/office/officeart/2005/8/layout/hProcess7#2"/>
    <dgm:cxn modelId="{B25C943B-44A7-43CF-B1A8-BADA3126D419}" type="presOf" srcId="{25B7A2A4-A203-4B1E-A87E-6FEBF8CC325A}" destId="{14C70D04-A147-42C4-B865-C23538A301FF}" srcOrd="0" destOrd="0" presId="urn:microsoft.com/office/officeart/2005/8/layout/hProcess7#2"/>
    <dgm:cxn modelId="{FECFF47D-852F-4462-BCB7-478C02884C89}" type="presOf" srcId="{BF0EB729-A9B9-4487-A547-4125D3F285DD}" destId="{473C4B07-2B68-4041-9251-C08EC3250239}" srcOrd="0" destOrd="2" presId="urn:microsoft.com/office/officeart/2005/8/layout/hProcess7#2"/>
    <dgm:cxn modelId="{D298E626-9300-4CE6-9A07-A8105FAD14C7}" type="presOf" srcId="{25B7A2A4-A203-4B1E-A87E-6FEBF8CC325A}" destId="{4C572636-E79D-43ED-BC98-A235E15A74A7}" srcOrd="1" destOrd="0" presId="urn:microsoft.com/office/officeart/2005/8/layout/hProcess7#2"/>
    <dgm:cxn modelId="{E7BAC58A-1268-49A3-9674-65891FDFD203}" srcId="{4BED2637-8872-4957-AFAF-C763B75BBD3C}" destId="{9A885E93-3D43-4215-BA17-A9EC2DA5B93A}" srcOrd="0" destOrd="0" parTransId="{EA2861F3-656E-41B6-9841-32EA78377EC1}" sibTransId="{AD27CE82-0D83-453F-9DE6-77C6DE07AA63}"/>
    <dgm:cxn modelId="{94C45701-A05F-468F-8484-83837600E388}" type="presOf" srcId="{4BA3DE7C-F706-48A1-A6BD-C838D4C229AF}" destId="{473C4B07-2B68-4041-9251-C08EC3250239}" srcOrd="0" destOrd="4" presId="urn:microsoft.com/office/officeart/2005/8/layout/hProcess7#2"/>
    <dgm:cxn modelId="{AE86BD2D-6CFE-4A02-B9CC-3DBFEC919C11}" srcId="{25B7A2A4-A203-4B1E-A87E-6FEBF8CC325A}" destId="{7D07BFB3-FE56-42F3-AFF5-DD647B40156F}" srcOrd="1" destOrd="0" parTransId="{42819E37-92E7-45EC-89C8-865F6335A362}" sibTransId="{1AB62A1D-9332-4212-B1BF-85BA66EA954C}"/>
    <dgm:cxn modelId="{5385E772-E792-4DD2-A228-03A5912F9DFA}" type="presOf" srcId="{5036E04B-1C74-43A3-A8D8-CC8ECB407376}" destId="{473C4B07-2B68-4041-9251-C08EC3250239}" srcOrd="0" destOrd="3" presId="urn:microsoft.com/office/officeart/2005/8/layout/hProcess7#2"/>
    <dgm:cxn modelId="{0FBFD601-9D71-4107-A457-11E247A199B5}" type="presOf" srcId="{7D9D535F-DFF3-4212-A1C9-5C70F9396911}" destId="{9C56BC53-B77F-4E9E-B2FF-47A31AFF40DD}" srcOrd="0" destOrd="3" presId="urn:microsoft.com/office/officeart/2005/8/layout/hProcess7#2"/>
    <dgm:cxn modelId="{464B31D2-BAAC-4514-9FE9-941FAB98149C}" type="presParOf" srcId="{19A23E52-2A5B-476F-BF78-242975B283E9}" destId="{7C4C0C0F-F6E5-4B47-95CE-BDD33DDC3DE9}" srcOrd="0" destOrd="0" presId="urn:microsoft.com/office/officeart/2005/8/layout/hProcess7#2"/>
    <dgm:cxn modelId="{6DDC4872-C7FA-49DA-B113-2387FFB28CE9}" type="presParOf" srcId="{7C4C0C0F-F6E5-4B47-95CE-BDD33DDC3DE9}" destId="{318A6729-BFD4-4243-8600-13C94691ED07}" srcOrd="0" destOrd="0" presId="urn:microsoft.com/office/officeart/2005/8/layout/hProcess7#2"/>
    <dgm:cxn modelId="{4276F99E-63E2-4E43-B44D-C2208E92F534}" type="presParOf" srcId="{7C4C0C0F-F6E5-4B47-95CE-BDD33DDC3DE9}" destId="{65201DE8-F00E-4B15-A42B-1192DB720E06}" srcOrd="1" destOrd="0" presId="urn:microsoft.com/office/officeart/2005/8/layout/hProcess7#2"/>
    <dgm:cxn modelId="{8C655787-B2B5-46F3-AC27-C96FB2933CDE}" type="presParOf" srcId="{7C4C0C0F-F6E5-4B47-95CE-BDD33DDC3DE9}" destId="{473C4B07-2B68-4041-9251-C08EC3250239}" srcOrd="2" destOrd="0" presId="urn:microsoft.com/office/officeart/2005/8/layout/hProcess7#2"/>
    <dgm:cxn modelId="{5E524114-A4EF-4154-9219-38885A65F77E}" type="presParOf" srcId="{19A23E52-2A5B-476F-BF78-242975B283E9}" destId="{4C5053A1-1327-4939-A401-056948A16A17}" srcOrd="1" destOrd="0" presId="urn:microsoft.com/office/officeart/2005/8/layout/hProcess7#2"/>
    <dgm:cxn modelId="{B786DAE8-30DB-4F9A-B8DD-C05153BC8EF3}" type="presParOf" srcId="{19A23E52-2A5B-476F-BF78-242975B283E9}" destId="{BD885527-B20A-4711-928F-5C512CF46B4C}" srcOrd="2" destOrd="0" presId="urn:microsoft.com/office/officeart/2005/8/layout/hProcess7#2"/>
    <dgm:cxn modelId="{56351AC0-6241-4B45-BCE6-046F6796B317}" type="presParOf" srcId="{BD885527-B20A-4711-928F-5C512CF46B4C}" destId="{179F9516-F10F-46BA-B1DE-029008BFE4C3}" srcOrd="0" destOrd="0" presId="urn:microsoft.com/office/officeart/2005/8/layout/hProcess7#2"/>
    <dgm:cxn modelId="{4F0C1A0D-F4EC-44DD-8C65-64A2F0BDCE23}" type="presParOf" srcId="{BD885527-B20A-4711-928F-5C512CF46B4C}" destId="{FF1203EB-5E6F-4B54-9EEB-A86684A4A310}" srcOrd="1" destOrd="0" presId="urn:microsoft.com/office/officeart/2005/8/layout/hProcess7#2"/>
    <dgm:cxn modelId="{4D1F123F-483C-4A85-A1C2-E48C14FB2BB7}" type="presParOf" srcId="{BD885527-B20A-4711-928F-5C512CF46B4C}" destId="{CE4C9E66-8BAE-4B37-A080-36543267A623}" srcOrd="2" destOrd="0" presId="urn:microsoft.com/office/officeart/2005/8/layout/hProcess7#2"/>
    <dgm:cxn modelId="{CB2451AF-99F5-4CD2-BF94-7BFB64A69191}" type="presParOf" srcId="{19A23E52-2A5B-476F-BF78-242975B283E9}" destId="{C6CB912B-7324-4022-BDD5-F9907799B3E1}" srcOrd="3" destOrd="0" presId="urn:microsoft.com/office/officeart/2005/8/layout/hProcess7#2"/>
    <dgm:cxn modelId="{24898CB7-AF3B-442E-ABCA-5AC9EB0B6ADC}" type="presParOf" srcId="{19A23E52-2A5B-476F-BF78-242975B283E9}" destId="{336B28BD-114F-48A0-AF86-28CE1D61842A}" srcOrd="4" destOrd="0" presId="urn:microsoft.com/office/officeart/2005/8/layout/hProcess7#2"/>
    <dgm:cxn modelId="{F386D1B7-8296-4C73-AC01-C9B5A8B61865}" type="presParOf" srcId="{336B28BD-114F-48A0-AF86-28CE1D61842A}" destId="{E0030112-FCD1-4DAE-AC90-9C31A817B8F7}" srcOrd="0" destOrd="0" presId="urn:microsoft.com/office/officeart/2005/8/layout/hProcess7#2"/>
    <dgm:cxn modelId="{9F5AE304-0557-4EB0-9894-76250ADFA141}" type="presParOf" srcId="{336B28BD-114F-48A0-AF86-28CE1D61842A}" destId="{32CB96FA-E444-4AED-ABE7-A7B26C795E92}" srcOrd="1" destOrd="0" presId="urn:microsoft.com/office/officeart/2005/8/layout/hProcess7#2"/>
    <dgm:cxn modelId="{65A9EA24-21F3-497A-B3C2-5BF61EFBFCBA}" type="presParOf" srcId="{336B28BD-114F-48A0-AF86-28CE1D61842A}" destId="{01322B40-E107-44CF-BD49-0DD073B08A9F}" srcOrd="2" destOrd="0" presId="urn:microsoft.com/office/officeart/2005/8/layout/hProcess7#2"/>
    <dgm:cxn modelId="{F958A016-5707-4084-81D7-7724E69E7697}" type="presParOf" srcId="{19A23E52-2A5B-476F-BF78-242975B283E9}" destId="{0C411B82-93FD-432B-867A-7495C385D983}" srcOrd="5" destOrd="0" presId="urn:microsoft.com/office/officeart/2005/8/layout/hProcess7#2"/>
    <dgm:cxn modelId="{8CF63956-7D7C-4DAE-B737-0623A48F7EFA}" type="presParOf" srcId="{19A23E52-2A5B-476F-BF78-242975B283E9}" destId="{AB514191-5B10-4074-837D-7CE3180F03D8}" srcOrd="6" destOrd="0" presId="urn:microsoft.com/office/officeart/2005/8/layout/hProcess7#2"/>
    <dgm:cxn modelId="{B3116298-9403-47B0-AED9-7D0E5B7288BE}" type="presParOf" srcId="{AB514191-5B10-4074-837D-7CE3180F03D8}" destId="{E577F271-88B9-4BBF-9ADE-0E9267EA7B98}" srcOrd="0" destOrd="0" presId="urn:microsoft.com/office/officeart/2005/8/layout/hProcess7#2"/>
    <dgm:cxn modelId="{A855F6A8-0C9D-4A91-A211-A04D490296D8}" type="presParOf" srcId="{AB514191-5B10-4074-837D-7CE3180F03D8}" destId="{9CA63384-17C6-4AC4-91A5-506BFE324598}" srcOrd="1" destOrd="0" presId="urn:microsoft.com/office/officeart/2005/8/layout/hProcess7#2"/>
    <dgm:cxn modelId="{0756562C-6694-47DB-B336-056357B7ADC9}" type="presParOf" srcId="{AB514191-5B10-4074-837D-7CE3180F03D8}" destId="{A80B3144-DCE4-4725-A313-0C98E0A43F94}" srcOrd="2" destOrd="0" presId="urn:microsoft.com/office/officeart/2005/8/layout/hProcess7#2"/>
    <dgm:cxn modelId="{5B3B9B60-7E77-4DFD-84E8-92FFCA63944C}" type="presParOf" srcId="{19A23E52-2A5B-476F-BF78-242975B283E9}" destId="{C9E66079-2D83-40E0-A02F-367ADA942C95}" srcOrd="7" destOrd="0" presId="urn:microsoft.com/office/officeart/2005/8/layout/hProcess7#2"/>
    <dgm:cxn modelId="{E77C06F1-9104-4C26-9667-CB3FDFDA608E}" type="presParOf" srcId="{19A23E52-2A5B-476F-BF78-242975B283E9}" destId="{C5E87D14-2A7B-46FC-97D3-C3244E65DF1E}" srcOrd="8" destOrd="0" presId="urn:microsoft.com/office/officeart/2005/8/layout/hProcess7#2"/>
    <dgm:cxn modelId="{07AB9DB5-3986-4556-B348-41FDEF248113}" type="presParOf" srcId="{C5E87D14-2A7B-46FC-97D3-C3244E65DF1E}" destId="{14C70D04-A147-42C4-B865-C23538A301FF}" srcOrd="0" destOrd="0" presId="urn:microsoft.com/office/officeart/2005/8/layout/hProcess7#2"/>
    <dgm:cxn modelId="{7F1F65BF-5AA0-4A2E-AB75-1EB418BB4950}" type="presParOf" srcId="{C5E87D14-2A7B-46FC-97D3-C3244E65DF1E}" destId="{4C572636-E79D-43ED-BC98-A235E15A74A7}" srcOrd="1" destOrd="0" presId="urn:microsoft.com/office/officeart/2005/8/layout/hProcess7#2"/>
    <dgm:cxn modelId="{E97F5BF5-9300-43AB-8FF8-8585A2641220}" type="presParOf" srcId="{C5E87D14-2A7B-46FC-97D3-C3244E65DF1E}" destId="{9C56BC53-B77F-4E9E-B2FF-47A31AFF40DD}" srcOrd="2" destOrd="0" presId="urn:microsoft.com/office/officeart/2005/8/layout/hProcess7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B5DE4B-9644-490A-B64C-CB4EB642A5AD}" type="doc">
      <dgm:prSet loTypeId="urn:microsoft.com/office/officeart/2005/8/layout/chevron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9F6445D-19D9-4FE7-A4DB-6C3CF90C08DE}">
      <dgm:prSet phldrT="[Text]" custT="1"/>
      <dgm:spPr/>
      <dgm:t>
        <a:bodyPr/>
        <a:lstStyle/>
        <a:p>
          <a:r>
            <a:rPr lang="en-US" sz="1600" b="1" dirty="0" smtClean="0"/>
            <a:t>Feb 14</a:t>
          </a:r>
          <a:endParaRPr lang="en-US" sz="1600" b="1" dirty="0"/>
        </a:p>
      </dgm:t>
    </dgm:pt>
    <dgm:pt modelId="{EB23F95A-6215-4143-B9AD-BD35C575A570}" type="parTrans" cxnId="{507490D3-1FB0-444B-83F2-FB0FFFAB1DD4}">
      <dgm:prSet/>
      <dgm:spPr/>
      <dgm:t>
        <a:bodyPr/>
        <a:lstStyle/>
        <a:p>
          <a:endParaRPr lang="en-US"/>
        </a:p>
      </dgm:t>
    </dgm:pt>
    <dgm:pt modelId="{D5268538-2A5E-4FE5-BF00-BBE61914692B}" type="sibTrans" cxnId="{507490D3-1FB0-444B-83F2-FB0FFFAB1DD4}">
      <dgm:prSet/>
      <dgm:spPr/>
      <dgm:t>
        <a:bodyPr/>
        <a:lstStyle/>
        <a:p>
          <a:endParaRPr lang="en-US"/>
        </a:p>
      </dgm:t>
    </dgm:pt>
    <dgm:pt modelId="{31F544DA-4582-4C59-9D78-5E0394726A14}">
      <dgm:prSet phldrT="[Text]" custT="1"/>
      <dgm:spPr/>
      <dgm:t>
        <a:bodyPr/>
        <a:lstStyle/>
        <a:p>
          <a:r>
            <a:rPr lang="en-US" sz="1600" b="1" dirty="0" smtClean="0"/>
            <a:t>Jun 14</a:t>
          </a:r>
          <a:endParaRPr lang="en-US" sz="1600" b="1" dirty="0"/>
        </a:p>
      </dgm:t>
    </dgm:pt>
    <dgm:pt modelId="{33D26B4D-96BB-4708-AF3B-D1D275270CD1}" type="parTrans" cxnId="{9FFCE6C2-5EFA-4BB0-855D-06D6FC2D5200}">
      <dgm:prSet/>
      <dgm:spPr/>
      <dgm:t>
        <a:bodyPr/>
        <a:lstStyle/>
        <a:p>
          <a:endParaRPr lang="en-US"/>
        </a:p>
      </dgm:t>
    </dgm:pt>
    <dgm:pt modelId="{EF3757A7-3DA7-4DC7-9622-283E75BD1B11}" type="sibTrans" cxnId="{9FFCE6C2-5EFA-4BB0-855D-06D6FC2D5200}">
      <dgm:prSet/>
      <dgm:spPr/>
      <dgm:t>
        <a:bodyPr/>
        <a:lstStyle/>
        <a:p>
          <a:endParaRPr lang="en-US"/>
        </a:p>
      </dgm:t>
    </dgm:pt>
    <dgm:pt modelId="{45F42175-5310-4E1C-AF61-1D1F0473C0C2}">
      <dgm:prSet phldrT="[Text]" custT="1"/>
      <dgm:spPr/>
      <dgm:t>
        <a:bodyPr/>
        <a:lstStyle/>
        <a:p>
          <a:r>
            <a:rPr lang="en-US" sz="1600" b="1" dirty="0" smtClean="0"/>
            <a:t>Sep 14</a:t>
          </a:r>
          <a:endParaRPr lang="en-US" sz="1600" b="1" dirty="0"/>
        </a:p>
      </dgm:t>
    </dgm:pt>
    <dgm:pt modelId="{99B65DA7-3A8F-4BB0-AE05-0E52A4972F1E}" type="parTrans" cxnId="{6B775D88-BDEB-444E-8B79-97AC41EFA38E}">
      <dgm:prSet/>
      <dgm:spPr/>
      <dgm:t>
        <a:bodyPr/>
        <a:lstStyle/>
        <a:p>
          <a:endParaRPr lang="en-US"/>
        </a:p>
      </dgm:t>
    </dgm:pt>
    <dgm:pt modelId="{F57FE914-5959-4EEC-A530-FA1549F2BDA8}" type="sibTrans" cxnId="{6B775D88-BDEB-444E-8B79-97AC41EFA38E}">
      <dgm:prSet/>
      <dgm:spPr/>
      <dgm:t>
        <a:bodyPr/>
        <a:lstStyle/>
        <a:p>
          <a:endParaRPr lang="en-US"/>
        </a:p>
      </dgm:t>
    </dgm:pt>
    <dgm:pt modelId="{53268EA7-05C0-4A3D-8ED3-E3CD2048BADD}">
      <dgm:prSet phldrT="[Text]"/>
      <dgm:spPr/>
      <dgm:t>
        <a:bodyPr/>
        <a:lstStyle/>
        <a:p>
          <a:r>
            <a:rPr lang="en-US" dirty="0" smtClean="0"/>
            <a:t>Arabic Generation Panel Seated</a:t>
          </a:r>
          <a:endParaRPr lang="en-US" dirty="0"/>
        </a:p>
      </dgm:t>
    </dgm:pt>
    <dgm:pt modelId="{200C88C3-A2D2-48EA-81F3-63DEC9BD2946}" type="parTrans" cxnId="{6E4C4A21-2E21-4549-8872-E229F956413F}">
      <dgm:prSet/>
      <dgm:spPr/>
      <dgm:t>
        <a:bodyPr/>
        <a:lstStyle/>
        <a:p>
          <a:endParaRPr lang="en-US"/>
        </a:p>
      </dgm:t>
    </dgm:pt>
    <dgm:pt modelId="{A7DB3D26-6A2E-40F2-B53B-80929EC17008}" type="sibTrans" cxnId="{6E4C4A21-2E21-4549-8872-E229F956413F}">
      <dgm:prSet/>
      <dgm:spPr/>
      <dgm:t>
        <a:bodyPr/>
        <a:lstStyle/>
        <a:p>
          <a:endParaRPr lang="en-US"/>
        </a:p>
      </dgm:t>
    </dgm:pt>
    <dgm:pt modelId="{F2210DC4-98B7-4DA1-8DF8-25E61669BF45}">
      <dgm:prSet phldrT="[Text]"/>
      <dgm:spPr/>
      <dgm:t>
        <a:bodyPr/>
        <a:lstStyle/>
        <a:p>
          <a:r>
            <a:rPr lang="en-US" dirty="0" smtClean="0"/>
            <a:t>MSR-1 Released</a:t>
          </a:r>
          <a:endParaRPr lang="en-US" dirty="0"/>
        </a:p>
      </dgm:t>
    </dgm:pt>
    <dgm:pt modelId="{D103CF8E-9C57-4B56-A596-BE146547BEA5}" type="parTrans" cxnId="{CE4E2CFD-F5A1-4F1E-974A-65F5EE4A19E4}">
      <dgm:prSet/>
      <dgm:spPr/>
      <dgm:t>
        <a:bodyPr/>
        <a:lstStyle/>
        <a:p>
          <a:endParaRPr lang="en-US"/>
        </a:p>
      </dgm:t>
    </dgm:pt>
    <dgm:pt modelId="{DEE2A102-A823-439F-9BDD-BC99D6F6A248}" type="sibTrans" cxnId="{CE4E2CFD-F5A1-4F1E-974A-65F5EE4A19E4}">
      <dgm:prSet/>
      <dgm:spPr/>
      <dgm:t>
        <a:bodyPr/>
        <a:lstStyle/>
        <a:p>
          <a:endParaRPr lang="en-US"/>
        </a:p>
      </dgm:t>
    </dgm:pt>
    <dgm:pt modelId="{813508B4-00C8-4970-9FA0-4F79AE3EB442}">
      <dgm:prSet phldrT="[Text]"/>
      <dgm:spPr/>
      <dgm:t>
        <a:bodyPr/>
        <a:lstStyle/>
        <a:p>
          <a:r>
            <a:rPr lang="en-US" dirty="0" smtClean="0"/>
            <a:t>Chinese Generation Panel Seated</a:t>
          </a:r>
          <a:endParaRPr lang="en-US" dirty="0"/>
        </a:p>
      </dgm:t>
    </dgm:pt>
    <dgm:pt modelId="{17015F2D-E6C5-4F3C-AF93-20ADBE488ED1}" type="parTrans" cxnId="{B4861E78-6C2D-43B4-908F-276EA5DB9E0B}">
      <dgm:prSet/>
      <dgm:spPr/>
      <dgm:t>
        <a:bodyPr/>
        <a:lstStyle/>
        <a:p>
          <a:endParaRPr lang="en-US"/>
        </a:p>
      </dgm:t>
    </dgm:pt>
    <dgm:pt modelId="{89DEC7D5-31F5-45FB-B8FE-48BE927992D4}" type="sibTrans" cxnId="{B4861E78-6C2D-43B4-908F-276EA5DB9E0B}">
      <dgm:prSet/>
      <dgm:spPr/>
      <dgm:t>
        <a:bodyPr/>
        <a:lstStyle/>
        <a:p>
          <a:endParaRPr lang="en-US"/>
        </a:p>
      </dgm:t>
    </dgm:pt>
    <dgm:pt modelId="{2CB63453-A834-469F-BF6B-BABFDDE59D5F}">
      <dgm:prSet phldrT="[Text]" custT="1"/>
      <dgm:spPr/>
      <dgm:t>
        <a:bodyPr/>
        <a:lstStyle/>
        <a:p>
          <a:r>
            <a:rPr lang="en-US" sz="1600" b="1" dirty="0" smtClean="0"/>
            <a:t>Dec 14</a:t>
          </a:r>
          <a:endParaRPr lang="en-US" sz="1600" b="1" dirty="0"/>
        </a:p>
      </dgm:t>
    </dgm:pt>
    <dgm:pt modelId="{1C0E2AEF-06DC-42A1-AC78-431C73809B9A}" type="parTrans" cxnId="{44EE7693-D2ED-44A4-A27E-2D5876D0A574}">
      <dgm:prSet/>
      <dgm:spPr/>
      <dgm:t>
        <a:bodyPr/>
        <a:lstStyle/>
        <a:p>
          <a:endParaRPr lang="en-US"/>
        </a:p>
      </dgm:t>
    </dgm:pt>
    <dgm:pt modelId="{4C8F60AB-7F72-473E-9E20-4581FCF87BB0}" type="sibTrans" cxnId="{44EE7693-D2ED-44A4-A27E-2D5876D0A574}">
      <dgm:prSet/>
      <dgm:spPr/>
      <dgm:t>
        <a:bodyPr/>
        <a:lstStyle/>
        <a:p>
          <a:endParaRPr lang="en-US"/>
        </a:p>
      </dgm:t>
    </dgm:pt>
    <dgm:pt modelId="{122119EB-6020-4214-9751-F7E94C4539CD}">
      <dgm:prSet phldrT="[Text]"/>
      <dgm:spPr/>
      <dgm:t>
        <a:bodyPr/>
        <a:lstStyle/>
        <a:p>
          <a:r>
            <a:rPr lang="en-US" dirty="0" smtClean="0"/>
            <a:t>MSR-2</a:t>
          </a:r>
          <a:endParaRPr lang="en-US" dirty="0"/>
        </a:p>
      </dgm:t>
    </dgm:pt>
    <dgm:pt modelId="{AFE26055-1952-4352-878A-34A99B1EA9AB}" type="parTrans" cxnId="{B2F00C67-2F0E-4C41-AB2A-F3226E7527D6}">
      <dgm:prSet/>
      <dgm:spPr/>
      <dgm:t>
        <a:bodyPr/>
        <a:lstStyle/>
        <a:p>
          <a:endParaRPr lang="en-US"/>
        </a:p>
      </dgm:t>
    </dgm:pt>
    <dgm:pt modelId="{804879D0-3695-4BF4-ACF9-791617B8C2C5}" type="sibTrans" cxnId="{B2F00C67-2F0E-4C41-AB2A-F3226E7527D6}">
      <dgm:prSet/>
      <dgm:spPr/>
      <dgm:t>
        <a:bodyPr/>
        <a:lstStyle/>
        <a:p>
          <a:endParaRPr lang="en-US"/>
        </a:p>
      </dgm:t>
    </dgm:pt>
    <dgm:pt modelId="{D8C3923F-3B0C-47F7-9B31-2117EB860C2A}">
      <dgm:prSet phldrT="[Text]" custT="1"/>
      <dgm:spPr/>
      <dgm:t>
        <a:bodyPr/>
        <a:lstStyle/>
        <a:p>
          <a:r>
            <a:rPr lang="en-US" sz="1600" b="1" dirty="0" smtClean="0"/>
            <a:t>Jan 15</a:t>
          </a:r>
          <a:endParaRPr lang="en-US" sz="1600" b="1" dirty="0"/>
        </a:p>
      </dgm:t>
    </dgm:pt>
    <dgm:pt modelId="{689207AC-7465-4921-9CAA-6AFBA17F4651}" type="parTrans" cxnId="{9F2B8A1D-9DF3-4F92-822B-0448BCE0A86A}">
      <dgm:prSet/>
      <dgm:spPr/>
      <dgm:t>
        <a:bodyPr/>
        <a:lstStyle/>
        <a:p>
          <a:endParaRPr lang="en-US"/>
        </a:p>
      </dgm:t>
    </dgm:pt>
    <dgm:pt modelId="{400C5A92-0990-40E8-9DAC-F463BB00E5E9}" type="sibTrans" cxnId="{9F2B8A1D-9DF3-4F92-822B-0448BCE0A86A}">
      <dgm:prSet/>
      <dgm:spPr/>
      <dgm:t>
        <a:bodyPr/>
        <a:lstStyle/>
        <a:p>
          <a:endParaRPr lang="en-US"/>
        </a:p>
      </dgm:t>
    </dgm:pt>
    <dgm:pt modelId="{94500656-276B-4CDE-A94B-094DB10056B9}">
      <dgm:prSet phldrT="[Text]"/>
      <dgm:spPr/>
      <dgm:t>
        <a:bodyPr/>
        <a:lstStyle/>
        <a:p>
          <a:r>
            <a:rPr lang="en-US" dirty="0" smtClean="0"/>
            <a:t>Arabic and Chinese Proposals for LGR</a:t>
          </a:r>
          <a:endParaRPr lang="en-US" dirty="0"/>
        </a:p>
      </dgm:t>
    </dgm:pt>
    <dgm:pt modelId="{D11B8F31-CFC4-4429-AF1B-0A9C9964E039}" type="parTrans" cxnId="{F647EF61-F58A-4E2C-8B6D-DE0CBD482101}">
      <dgm:prSet/>
      <dgm:spPr/>
      <dgm:t>
        <a:bodyPr/>
        <a:lstStyle/>
        <a:p>
          <a:endParaRPr lang="en-US"/>
        </a:p>
      </dgm:t>
    </dgm:pt>
    <dgm:pt modelId="{C2DCA84A-9A56-464E-A917-89445E386F15}" type="sibTrans" cxnId="{F647EF61-F58A-4E2C-8B6D-DE0CBD482101}">
      <dgm:prSet/>
      <dgm:spPr/>
      <dgm:t>
        <a:bodyPr/>
        <a:lstStyle/>
        <a:p>
          <a:endParaRPr lang="en-US"/>
        </a:p>
      </dgm:t>
    </dgm:pt>
    <dgm:pt modelId="{D1CDF4DC-8493-4B68-B9D4-FB65E74C0465}">
      <dgm:prSet phldrT="[Text]" custT="1"/>
      <dgm:spPr/>
      <dgm:t>
        <a:bodyPr/>
        <a:lstStyle/>
        <a:p>
          <a:r>
            <a:rPr lang="en-US" sz="1600" b="1" dirty="0" smtClean="0"/>
            <a:t>Jun 15</a:t>
          </a:r>
          <a:endParaRPr lang="en-US" sz="1600" b="1" dirty="0"/>
        </a:p>
      </dgm:t>
    </dgm:pt>
    <dgm:pt modelId="{7D40C56B-8D5C-407D-AE88-80E215EFB40D}" type="parTrans" cxnId="{65F04B9F-9A90-413B-9AB4-7750F286EC70}">
      <dgm:prSet/>
      <dgm:spPr/>
      <dgm:t>
        <a:bodyPr/>
        <a:lstStyle/>
        <a:p>
          <a:endParaRPr lang="en-US"/>
        </a:p>
      </dgm:t>
    </dgm:pt>
    <dgm:pt modelId="{DC7DD7D5-E285-47AC-8BF1-A8AF12CBF82A}" type="sibTrans" cxnId="{65F04B9F-9A90-413B-9AB4-7750F286EC70}">
      <dgm:prSet/>
      <dgm:spPr/>
      <dgm:t>
        <a:bodyPr/>
        <a:lstStyle/>
        <a:p>
          <a:endParaRPr lang="en-US"/>
        </a:p>
      </dgm:t>
    </dgm:pt>
    <dgm:pt modelId="{91BC69A1-F6D8-4EE5-9B97-07845682DB01}">
      <dgm:prSet phldrT="[Text]"/>
      <dgm:spPr/>
      <dgm:t>
        <a:bodyPr/>
        <a:lstStyle/>
        <a:p>
          <a:r>
            <a:rPr lang="en-US" dirty="0" smtClean="0"/>
            <a:t>LGR-1</a:t>
          </a:r>
          <a:endParaRPr lang="en-US" dirty="0"/>
        </a:p>
      </dgm:t>
    </dgm:pt>
    <dgm:pt modelId="{09B96C96-BC21-453E-A8C8-0A47D8CE41E5}" type="parTrans" cxnId="{CAF80B0A-A9E8-4CF5-A5AE-4BA3490A161C}">
      <dgm:prSet/>
      <dgm:spPr/>
      <dgm:t>
        <a:bodyPr/>
        <a:lstStyle/>
        <a:p>
          <a:endParaRPr lang="en-US"/>
        </a:p>
      </dgm:t>
    </dgm:pt>
    <dgm:pt modelId="{174D4831-5CB1-4672-92A7-2720973E6F86}" type="sibTrans" cxnId="{CAF80B0A-A9E8-4CF5-A5AE-4BA3490A161C}">
      <dgm:prSet/>
      <dgm:spPr/>
      <dgm:t>
        <a:bodyPr/>
        <a:lstStyle/>
        <a:p>
          <a:endParaRPr lang="en-US"/>
        </a:p>
      </dgm:t>
    </dgm:pt>
    <dgm:pt modelId="{6F989A73-16F8-4A29-9C81-ED31B0D05F05}" type="pres">
      <dgm:prSet presAssocID="{8DB5DE4B-9644-490A-B64C-CB4EB642A5A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F176954-0030-4871-B6CD-C4510F3A4740}" type="pres">
      <dgm:prSet presAssocID="{89F6445D-19D9-4FE7-A4DB-6C3CF90C08DE}" presName="composite" presStyleCnt="0"/>
      <dgm:spPr/>
    </dgm:pt>
    <dgm:pt modelId="{D84A07E7-97DC-4F62-B0FD-4D48E7342E7D}" type="pres">
      <dgm:prSet presAssocID="{89F6445D-19D9-4FE7-A4DB-6C3CF90C08DE}" presName="parentText" presStyleLbl="alignNode1" presStyleIdx="0" presStyleCnt="6" custLinFactNeighborY="35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E5FAE1-ECC4-473E-9A7C-754DC2762A48}" type="pres">
      <dgm:prSet presAssocID="{89F6445D-19D9-4FE7-A4DB-6C3CF90C08DE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EA076B-AC31-488D-9E11-46C578C8BAAC}" type="pres">
      <dgm:prSet presAssocID="{D5268538-2A5E-4FE5-BF00-BBE61914692B}" presName="sp" presStyleCnt="0"/>
      <dgm:spPr/>
    </dgm:pt>
    <dgm:pt modelId="{5EA9F702-39A1-4B3A-99F6-A568A0970875}" type="pres">
      <dgm:prSet presAssocID="{31F544DA-4582-4C59-9D78-5E0394726A14}" presName="composite" presStyleCnt="0"/>
      <dgm:spPr/>
    </dgm:pt>
    <dgm:pt modelId="{3C9D27DF-0635-4748-AF8F-7B757B828A66}" type="pres">
      <dgm:prSet presAssocID="{31F544DA-4582-4C59-9D78-5E0394726A14}" presName="parentText" presStyleLbl="alignNode1" presStyleIdx="1" presStyleCnt="6" custLinFactNeighborY="35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4C302E-4339-4950-A4F6-5308B44D12C5}" type="pres">
      <dgm:prSet presAssocID="{31F544DA-4582-4C59-9D78-5E0394726A14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D0CFB4-0595-4AFA-8CD1-1C20C3FEE254}" type="pres">
      <dgm:prSet presAssocID="{EF3757A7-3DA7-4DC7-9622-283E75BD1B11}" presName="sp" presStyleCnt="0"/>
      <dgm:spPr/>
    </dgm:pt>
    <dgm:pt modelId="{2E80BCC5-C9A9-4D39-9941-F2EBAB5B3ABC}" type="pres">
      <dgm:prSet presAssocID="{45F42175-5310-4E1C-AF61-1D1F0473C0C2}" presName="composite" presStyleCnt="0"/>
      <dgm:spPr/>
    </dgm:pt>
    <dgm:pt modelId="{90915FA2-3FBF-40F3-8262-B95056DB3879}" type="pres">
      <dgm:prSet presAssocID="{45F42175-5310-4E1C-AF61-1D1F0473C0C2}" presName="parentText" presStyleLbl="alignNode1" presStyleIdx="2" presStyleCnt="6" custLinFactNeighborY="35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DEA08E-DBE1-4FAE-B080-2AEEFD38C954}" type="pres">
      <dgm:prSet presAssocID="{45F42175-5310-4E1C-AF61-1D1F0473C0C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9F2987-9071-4C8E-B6FA-18396B75EC85}" type="pres">
      <dgm:prSet presAssocID="{F57FE914-5959-4EEC-A530-FA1549F2BDA8}" presName="sp" presStyleCnt="0"/>
      <dgm:spPr/>
    </dgm:pt>
    <dgm:pt modelId="{135FB468-2700-4E01-8021-4CB5290A9D80}" type="pres">
      <dgm:prSet presAssocID="{2CB63453-A834-469F-BF6B-BABFDDE59D5F}" presName="composite" presStyleCnt="0"/>
      <dgm:spPr/>
    </dgm:pt>
    <dgm:pt modelId="{923E0A5B-AE59-42F9-A62E-19AAFDC0A8EE}" type="pres">
      <dgm:prSet presAssocID="{2CB63453-A834-469F-BF6B-BABFDDE59D5F}" presName="parentText" presStyleLbl="alignNode1" presStyleIdx="3" presStyleCnt="6" custLinFactNeighborY="35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EBE1A4-AC49-4D8F-9351-94C2972B1B4C}" type="pres">
      <dgm:prSet presAssocID="{2CB63453-A834-469F-BF6B-BABFDDE59D5F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F6C09D-1DBB-40D4-82C9-490994991BFA}" type="pres">
      <dgm:prSet presAssocID="{4C8F60AB-7F72-473E-9E20-4581FCF87BB0}" presName="sp" presStyleCnt="0"/>
      <dgm:spPr/>
    </dgm:pt>
    <dgm:pt modelId="{A5A0CC4B-1455-4FC6-84DB-94DD705D0BFB}" type="pres">
      <dgm:prSet presAssocID="{D8C3923F-3B0C-47F7-9B31-2117EB860C2A}" presName="composite" presStyleCnt="0"/>
      <dgm:spPr/>
    </dgm:pt>
    <dgm:pt modelId="{2703C721-84A3-4A8D-B9AC-026010D8EA51}" type="pres">
      <dgm:prSet presAssocID="{D8C3923F-3B0C-47F7-9B31-2117EB860C2A}" presName="parentText" presStyleLbl="alignNode1" presStyleIdx="4" presStyleCnt="6" custLinFactNeighborY="356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128E67-2E12-47E0-B9EA-E3EEE21D402A}" type="pres">
      <dgm:prSet presAssocID="{D8C3923F-3B0C-47F7-9B31-2117EB860C2A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C0660E-EBD2-4A71-9C73-72F49C0137EE}" type="pres">
      <dgm:prSet presAssocID="{400C5A92-0990-40E8-9DAC-F463BB00E5E9}" presName="sp" presStyleCnt="0"/>
      <dgm:spPr/>
    </dgm:pt>
    <dgm:pt modelId="{1498D121-0F1F-4838-A4A1-58830AB32D3B}" type="pres">
      <dgm:prSet presAssocID="{D1CDF4DC-8493-4B68-B9D4-FB65E74C0465}" presName="composite" presStyleCnt="0"/>
      <dgm:spPr/>
    </dgm:pt>
    <dgm:pt modelId="{5702AA17-03B6-4BBB-B0A0-E736648FC019}" type="pres">
      <dgm:prSet presAssocID="{D1CDF4DC-8493-4B68-B9D4-FB65E74C0465}" presName="parentText" presStyleLbl="alignNode1" presStyleIdx="5" presStyleCnt="6" custLinFactNeighborY="226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25CA0E-BC06-4D26-A103-76C19B7CFDA5}" type="pres">
      <dgm:prSet presAssocID="{D1CDF4DC-8493-4B68-B9D4-FB65E74C0465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A540AB-2DEC-45FA-A6CA-DD9417B13A04}" type="presOf" srcId="{D1CDF4DC-8493-4B68-B9D4-FB65E74C0465}" destId="{5702AA17-03B6-4BBB-B0A0-E736648FC019}" srcOrd="0" destOrd="0" presId="urn:microsoft.com/office/officeart/2005/8/layout/chevron2"/>
    <dgm:cxn modelId="{F647EF61-F58A-4E2C-8B6D-DE0CBD482101}" srcId="{D8C3923F-3B0C-47F7-9B31-2117EB860C2A}" destId="{94500656-276B-4CDE-A94B-094DB10056B9}" srcOrd="0" destOrd="0" parTransId="{D11B8F31-CFC4-4429-AF1B-0A9C9964E039}" sibTransId="{C2DCA84A-9A56-464E-A917-89445E386F15}"/>
    <dgm:cxn modelId="{2032E00C-86E3-494D-8383-D4539398750E}" type="presOf" srcId="{8DB5DE4B-9644-490A-B64C-CB4EB642A5AD}" destId="{6F989A73-16F8-4A29-9C81-ED31B0D05F05}" srcOrd="0" destOrd="0" presId="urn:microsoft.com/office/officeart/2005/8/layout/chevron2"/>
    <dgm:cxn modelId="{44EE7693-D2ED-44A4-A27E-2D5876D0A574}" srcId="{8DB5DE4B-9644-490A-B64C-CB4EB642A5AD}" destId="{2CB63453-A834-469F-BF6B-BABFDDE59D5F}" srcOrd="3" destOrd="0" parTransId="{1C0E2AEF-06DC-42A1-AC78-431C73809B9A}" sibTransId="{4C8F60AB-7F72-473E-9E20-4581FCF87BB0}"/>
    <dgm:cxn modelId="{2C1F2E04-800F-4DD7-BFE5-CCD5B1580762}" type="presOf" srcId="{91BC69A1-F6D8-4EE5-9B97-07845682DB01}" destId="{E725CA0E-BC06-4D26-A103-76C19B7CFDA5}" srcOrd="0" destOrd="0" presId="urn:microsoft.com/office/officeart/2005/8/layout/chevron2"/>
    <dgm:cxn modelId="{4C439315-EB57-4DE6-8863-C1EA1AE80496}" type="presOf" srcId="{122119EB-6020-4214-9751-F7E94C4539CD}" destId="{FAEBE1A4-AC49-4D8F-9351-94C2972B1B4C}" srcOrd="0" destOrd="0" presId="urn:microsoft.com/office/officeart/2005/8/layout/chevron2"/>
    <dgm:cxn modelId="{EE8FE814-608A-45C1-A8B1-3DFF3A4C5F6E}" type="presOf" srcId="{D8C3923F-3B0C-47F7-9B31-2117EB860C2A}" destId="{2703C721-84A3-4A8D-B9AC-026010D8EA51}" srcOrd="0" destOrd="0" presId="urn:microsoft.com/office/officeart/2005/8/layout/chevron2"/>
    <dgm:cxn modelId="{B2F00C67-2F0E-4C41-AB2A-F3226E7527D6}" srcId="{2CB63453-A834-469F-BF6B-BABFDDE59D5F}" destId="{122119EB-6020-4214-9751-F7E94C4539CD}" srcOrd="0" destOrd="0" parTransId="{AFE26055-1952-4352-878A-34A99B1EA9AB}" sibTransId="{804879D0-3695-4BF4-ACF9-791617B8C2C5}"/>
    <dgm:cxn modelId="{CAF80B0A-A9E8-4CF5-A5AE-4BA3490A161C}" srcId="{D1CDF4DC-8493-4B68-B9D4-FB65E74C0465}" destId="{91BC69A1-F6D8-4EE5-9B97-07845682DB01}" srcOrd="0" destOrd="0" parTransId="{09B96C96-BC21-453E-A8C8-0A47D8CE41E5}" sibTransId="{174D4831-5CB1-4672-92A7-2720973E6F86}"/>
    <dgm:cxn modelId="{54F2A879-F062-4DA9-84BD-2135487422D4}" type="presOf" srcId="{813508B4-00C8-4970-9FA0-4F79AE3EB442}" destId="{C3DEA08E-DBE1-4FAE-B080-2AEEFD38C954}" srcOrd="0" destOrd="0" presId="urn:microsoft.com/office/officeart/2005/8/layout/chevron2"/>
    <dgm:cxn modelId="{65F04B9F-9A90-413B-9AB4-7750F286EC70}" srcId="{8DB5DE4B-9644-490A-B64C-CB4EB642A5AD}" destId="{D1CDF4DC-8493-4B68-B9D4-FB65E74C0465}" srcOrd="5" destOrd="0" parTransId="{7D40C56B-8D5C-407D-AE88-80E215EFB40D}" sibTransId="{DC7DD7D5-E285-47AC-8BF1-A8AF12CBF82A}"/>
    <dgm:cxn modelId="{6E4C4A21-2E21-4549-8872-E229F956413F}" srcId="{89F6445D-19D9-4FE7-A4DB-6C3CF90C08DE}" destId="{53268EA7-05C0-4A3D-8ED3-E3CD2048BADD}" srcOrd="0" destOrd="0" parTransId="{200C88C3-A2D2-48EA-81F3-63DEC9BD2946}" sibTransId="{A7DB3D26-6A2E-40F2-B53B-80929EC17008}"/>
    <dgm:cxn modelId="{D60BC728-8B72-4AA4-A844-2068A85BCBE6}" type="presOf" srcId="{53268EA7-05C0-4A3D-8ED3-E3CD2048BADD}" destId="{74E5FAE1-ECC4-473E-9A7C-754DC2762A48}" srcOrd="0" destOrd="0" presId="urn:microsoft.com/office/officeart/2005/8/layout/chevron2"/>
    <dgm:cxn modelId="{507490D3-1FB0-444B-83F2-FB0FFFAB1DD4}" srcId="{8DB5DE4B-9644-490A-B64C-CB4EB642A5AD}" destId="{89F6445D-19D9-4FE7-A4DB-6C3CF90C08DE}" srcOrd="0" destOrd="0" parTransId="{EB23F95A-6215-4143-B9AD-BD35C575A570}" sibTransId="{D5268538-2A5E-4FE5-BF00-BBE61914692B}"/>
    <dgm:cxn modelId="{6A463464-B375-402C-A77D-F2F8B9E8A74C}" type="presOf" srcId="{2CB63453-A834-469F-BF6B-BABFDDE59D5F}" destId="{923E0A5B-AE59-42F9-A62E-19AAFDC0A8EE}" srcOrd="0" destOrd="0" presId="urn:microsoft.com/office/officeart/2005/8/layout/chevron2"/>
    <dgm:cxn modelId="{89C7222A-CA44-4EB3-A572-BCF89BEE2F2C}" type="presOf" srcId="{31F544DA-4582-4C59-9D78-5E0394726A14}" destId="{3C9D27DF-0635-4748-AF8F-7B757B828A66}" srcOrd="0" destOrd="0" presId="urn:microsoft.com/office/officeart/2005/8/layout/chevron2"/>
    <dgm:cxn modelId="{B4861E78-6C2D-43B4-908F-276EA5DB9E0B}" srcId="{45F42175-5310-4E1C-AF61-1D1F0473C0C2}" destId="{813508B4-00C8-4970-9FA0-4F79AE3EB442}" srcOrd="0" destOrd="0" parTransId="{17015F2D-E6C5-4F3C-AF93-20ADBE488ED1}" sibTransId="{89DEC7D5-31F5-45FB-B8FE-48BE927992D4}"/>
    <dgm:cxn modelId="{9FFCE6C2-5EFA-4BB0-855D-06D6FC2D5200}" srcId="{8DB5DE4B-9644-490A-B64C-CB4EB642A5AD}" destId="{31F544DA-4582-4C59-9D78-5E0394726A14}" srcOrd="1" destOrd="0" parTransId="{33D26B4D-96BB-4708-AF3B-D1D275270CD1}" sibTransId="{EF3757A7-3DA7-4DC7-9622-283E75BD1B11}"/>
    <dgm:cxn modelId="{A7572DA2-3ECE-438D-B8A9-2EB3AB69551D}" type="presOf" srcId="{F2210DC4-98B7-4DA1-8DF8-25E61669BF45}" destId="{F44C302E-4339-4950-A4F6-5308B44D12C5}" srcOrd="0" destOrd="0" presId="urn:microsoft.com/office/officeart/2005/8/layout/chevron2"/>
    <dgm:cxn modelId="{6B775D88-BDEB-444E-8B79-97AC41EFA38E}" srcId="{8DB5DE4B-9644-490A-B64C-CB4EB642A5AD}" destId="{45F42175-5310-4E1C-AF61-1D1F0473C0C2}" srcOrd="2" destOrd="0" parTransId="{99B65DA7-3A8F-4BB0-AE05-0E52A4972F1E}" sibTransId="{F57FE914-5959-4EEC-A530-FA1549F2BDA8}"/>
    <dgm:cxn modelId="{9F2B8A1D-9DF3-4F92-822B-0448BCE0A86A}" srcId="{8DB5DE4B-9644-490A-B64C-CB4EB642A5AD}" destId="{D8C3923F-3B0C-47F7-9B31-2117EB860C2A}" srcOrd="4" destOrd="0" parTransId="{689207AC-7465-4921-9CAA-6AFBA17F4651}" sibTransId="{400C5A92-0990-40E8-9DAC-F463BB00E5E9}"/>
    <dgm:cxn modelId="{00C6EC1F-B06E-412F-B5C6-1CCB338FC53F}" type="presOf" srcId="{94500656-276B-4CDE-A94B-094DB10056B9}" destId="{1A128E67-2E12-47E0-B9EA-E3EEE21D402A}" srcOrd="0" destOrd="0" presId="urn:microsoft.com/office/officeart/2005/8/layout/chevron2"/>
    <dgm:cxn modelId="{CE4E2CFD-F5A1-4F1E-974A-65F5EE4A19E4}" srcId="{31F544DA-4582-4C59-9D78-5E0394726A14}" destId="{F2210DC4-98B7-4DA1-8DF8-25E61669BF45}" srcOrd="0" destOrd="0" parTransId="{D103CF8E-9C57-4B56-A596-BE146547BEA5}" sibTransId="{DEE2A102-A823-439F-9BDD-BC99D6F6A248}"/>
    <dgm:cxn modelId="{53CCA902-23DF-467D-BE28-0631D5FC6AB8}" type="presOf" srcId="{89F6445D-19D9-4FE7-A4DB-6C3CF90C08DE}" destId="{D84A07E7-97DC-4F62-B0FD-4D48E7342E7D}" srcOrd="0" destOrd="0" presId="urn:microsoft.com/office/officeart/2005/8/layout/chevron2"/>
    <dgm:cxn modelId="{EBE2846C-E4F1-4EB0-A3B7-AB1FEB27A0B3}" type="presOf" srcId="{45F42175-5310-4E1C-AF61-1D1F0473C0C2}" destId="{90915FA2-3FBF-40F3-8262-B95056DB3879}" srcOrd="0" destOrd="0" presId="urn:microsoft.com/office/officeart/2005/8/layout/chevron2"/>
    <dgm:cxn modelId="{2C4DE692-1F4F-4DFD-A333-F97BB06094DC}" type="presParOf" srcId="{6F989A73-16F8-4A29-9C81-ED31B0D05F05}" destId="{0F176954-0030-4871-B6CD-C4510F3A4740}" srcOrd="0" destOrd="0" presId="urn:microsoft.com/office/officeart/2005/8/layout/chevron2"/>
    <dgm:cxn modelId="{F6C84DB2-D562-4713-AE5F-17FE72E163EE}" type="presParOf" srcId="{0F176954-0030-4871-B6CD-C4510F3A4740}" destId="{D84A07E7-97DC-4F62-B0FD-4D48E7342E7D}" srcOrd="0" destOrd="0" presId="urn:microsoft.com/office/officeart/2005/8/layout/chevron2"/>
    <dgm:cxn modelId="{4534A3D7-016A-4C51-8A51-CF355ECBF16A}" type="presParOf" srcId="{0F176954-0030-4871-B6CD-C4510F3A4740}" destId="{74E5FAE1-ECC4-473E-9A7C-754DC2762A48}" srcOrd="1" destOrd="0" presId="urn:microsoft.com/office/officeart/2005/8/layout/chevron2"/>
    <dgm:cxn modelId="{A78062F1-56C7-4BB0-92BE-303C1A0A595E}" type="presParOf" srcId="{6F989A73-16F8-4A29-9C81-ED31B0D05F05}" destId="{EAEA076B-AC31-488D-9E11-46C578C8BAAC}" srcOrd="1" destOrd="0" presId="urn:microsoft.com/office/officeart/2005/8/layout/chevron2"/>
    <dgm:cxn modelId="{B14328D4-C997-45B0-84C2-8B1D2E73AAC4}" type="presParOf" srcId="{6F989A73-16F8-4A29-9C81-ED31B0D05F05}" destId="{5EA9F702-39A1-4B3A-99F6-A568A0970875}" srcOrd="2" destOrd="0" presId="urn:microsoft.com/office/officeart/2005/8/layout/chevron2"/>
    <dgm:cxn modelId="{74683AB4-0E6F-402E-B579-6406B5A3910B}" type="presParOf" srcId="{5EA9F702-39A1-4B3A-99F6-A568A0970875}" destId="{3C9D27DF-0635-4748-AF8F-7B757B828A66}" srcOrd="0" destOrd="0" presId="urn:microsoft.com/office/officeart/2005/8/layout/chevron2"/>
    <dgm:cxn modelId="{D163A31C-0217-4C81-9F31-556406293A92}" type="presParOf" srcId="{5EA9F702-39A1-4B3A-99F6-A568A0970875}" destId="{F44C302E-4339-4950-A4F6-5308B44D12C5}" srcOrd="1" destOrd="0" presId="urn:microsoft.com/office/officeart/2005/8/layout/chevron2"/>
    <dgm:cxn modelId="{13BE48E6-21F3-40B2-B7FB-BA3077CC7DE4}" type="presParOf" srcId="{6F989A73-16F8-4A29-9C81-ED31B0D05F05}" destId="{5ED0CFB4-0595-4AFA-8CD1-1C20C3FEE254}" srcOrd="3" destOrd="0" presId="urn:microsoft.com/office/officeart/2005/8/layout/chevron2"/>
    <dgm:cxn modelId="{95A9D102-60CB-42F5-B056-8B7414CC7949}" type="presParOf" srcId="{6F989A73-16F8-4A29-9C81-ED31B0D05F05}" destId="{2E80BCC5-C9A9-4D39-9941-F2EBAB5B3ABC}" srcOrd="4" destOrd="0" presId="urn:microsoft.com/office/officeart/2005/8/layout/chevron2"/>
    <dgm:cxn modelId="{3F251832-A78D-41AA-B317-A5CDA96CC885}" type="presParOf" srcId="{2E80BCC5-C9A9-4D39-9941-F2EBAB5B3ABC}" destId="{90915FA2-3FBF-40F3-8262-B95056DB3879}" srcOrd="0" destOrd="0" presId="urn:microsoft.com/office/officeart/2005/8/layout/chevron2"/>
    <dgm:cxn modelId="{1BA3420B-799D-470B-A72A-3A32E2815E99}" type="presParOf" srcId="{2E80BCC5-C9A9-4D39-9941-F2EBAB5B3ABC}" destId="{C3DEA08E-DBE1-4FAE-B080-2AEEFD38C954}" srcOrd="1" destOrd="0" presId="urn:microsoft.com/office/officeart/2005/8/layout/chevron2"/>
    <dgm:cxn modelId="{9E469041-988F-41D1-8F54-F28F291AD86D}" type="presParOf" srcId="{6F989A73-16F8-4A29-9C81-ED31B0D05F05}" destId="{489F2987-9071-4C8E-B6FA-18396B75EC85}" srcOrd="5" destOrd="0" presId="urn:microsoft.com/office/officeart/2005/8/layout/chevron2"/>
    <dgm:cxn modelId="{65E7DD22-8A42-4B45-A8FC-D71FFD4A8867}" type="presParOf" srcId="{6F989A73-16F8-4A29-9C81-ED31B0D05F05}" destId="{135FB468-2700-4E01-8021-4CB5290A9D80}" srcOrd="6" destOrd="0" presId="urn:microsoft.com/office/officeart/2005/8/layout/chevron2"/>
    <dgm:cxn modelId="{74724871-C66C-405F-A2EF-9CC3B59B6449}" type="presParOf" srcId="{135FB468-2700-4E01-8021-4CB5290A9D80}" destId="{923E0A5B-AE59-42F9-A62E-19AAFDC0A8EE}" srcOrd="0" destOrd="0" presId="urn:microsoft.com/office/officeart/2005/8/layout/chevron2"/>
    <dgm:cxn modelId="{5BEE2A94-2300-404F-9C52-90D3017F2FC0}" type="presParOf" srcId="{135FB468-2700-4E01-8021-4CB5290A9D80}" destId="{FAEBE1A4-AC49-4D8F-9351-94C2972B1B4C}" srcOrd="1" destOrd="0" presId="urn:microsoft.com/office/officeart/2005/8/layout/chevron2"/>
    <dgm:cxn modelId="{BB226297-1254-42FD-995B-B402C599B715}" type="presParOf" srcId="{6F989A73-16F8-4A29-9C81-ED31B0D05F05}" destId="{78F6C09D-1DBB-40D4-82C9-490994991BFA}" srcOrd="7" destOrd="0" presId="urn:microsoft.com/office/officeart/2005/8/layout/chevron2"/>
    <dgm:cxn modelId="{920384C0-AEC7-4B24-8764-5625400C977A}" type="presParOf" srcId="{6F989A73-16F8-4A29-9C81-ED31B0D05F05}" destId="{A5A0CC4B-1455-4FC6-84DB-94DD705D0BFB}" srcOrd="8" destOrd="0" presId="urn:microsoft.com/office/officeart/2005/8/layout/chevron2"/>
    <dgm:cxn modelId="{45B3760C-1142-420D-AF6E-F2AD448609C8}" type="presParOf" srcId="{A5A0CC4B-1455-4FC6-84DB-94DD705D0BFB}" destId="{2703C721-84A3-4A8D-B9AC-026010D8EA51}" srcOrd="0" destOrd="0" presId="urn:microsoft.com/office/officeart/2005/8/layout/chevron2"/>
    <dgm:cxn modelId="{9286F9B0-A423-40FC-BD33-4900E1A0B12F}" type="presParOf" srcId="{A5A0CC4B-1455-4FC6-84DB-94DD705D0BFB}" destId="{1A128E67-2E12-47E0-B9EA-E3EEE21D402A}" srcOrd="1" destOrd="0" presId="urn:microsoft.com/office/officeart/2005/8/layout/chevron2"/>
    <dgm:cxn modelId="{BFD4CF13-9F46-4710-8E1E-C134BE225A4A}" type="presParOf" srcId="{6F989A73-16F8-4A29-9C81-ED31B0D05F05}" destId="{65C0660E-EBD2-4A71-9C73-72F49C0137EE}" srcOrd="9" destOrd="0" presId="urn:microsoft.com/office/officeart/2005/8/layout/chevron2"/>
    <dgm:cxn modelId="{2093C0F7-9013-4303-8938-6DB494E5BB4C}" type="presParOf" srcId="{6F989A73-16F8-4A29-9C81-ED31B0D05F05}" destId="{1498D121-0F1F-4838-A4A1-58830AB32D3B}" srcOrd="10" destOrd="0" presId="urn:microsoft.com/office/officeart/2005/8/layout/chevron2"/>
    <dgm:cxn modelId="{CE2377AA-8F7B-47DC-A5AA-F6743172C2B1}" type="presParOf" srcId="{1498D121-0F1F-4838-A4A1-58830AB32D3B}" destId="{5702AA17-03B6-4BBB-B0A0-E736648FC019}" srcOrd="0" destOrd="0" presId="urn:microsoft.com/office/officeart/2005/8/layout/chevron2"/>
    <dgm:cxn modelId="{5B0C07E9-4FD3-4B0A-B888-F0BE71F8A8D5}" type="presParOf" srcId="{1498D121-0F1F-4838-A4A1-58830AB32D3B}" destId="{E725CA0E-BC06-4D26-A103-76C19B7CFDA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#2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20B307-A563-5747-8D2F-835A674013BE}" type="datetimeFigureOut">
              <a:rPr lang="en-US" smtClean="0"/>
              <a:t>10/11/2014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F01E3-0CD3-0D4E-A13C-45CAFBFDE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413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531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153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022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186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FF01E3-0CD3-0D4E-A13C-45CAFBFDEC8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463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[KEEP THIS PAGE UP]</a:t>
            </a:r>
          </a:p>
          <a:p>
            <a:endParaRPr lang="en-US" dirty="0" smtClean="0"/>
          </a:p>
          <a:p>
            <a:r>
              <a:rPr lang="en-US" dirty="0" smtClean="0"/>
              <a:t>Thank</a:t>
            </a:r>
            <a:r>
              <a:rPr lang="en-US" baseline="0" dirty="0" smtClean="0"/>
              <a:t> you for taking the time to listen.  I’d love to hear your feedback or answer any questions.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BD8271-93C3-034D-A726-D9B089C92D2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475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ogo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_TagTop_WG_RGB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0"/>
            <a:ext cx="957072" cy="1078013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4" name="Picture 3" descr="icann51-logo_5x3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195" y="2057400"/>
            <a:ext cx="4648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52174"/>
      </p:ext>
    </p:extLst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&amp;A / Add Info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 bwMode="auto">
          <a:xfrm>
            <a:off x="0" y="28759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/>
        </p:nvSpPr>
        <p:spPr>
          <a:xfrm>
            <a:off x="-8467" y="129540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/>
        </p:nvSpPr>
        <p:spPr>
          <a:xfrm>
            <a:off x="-6350" y="357378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/>
        </p:nvSpPr>
        <p:spPr>
          <a:xfrm>
            <a:off x="7429500" y="1295400"/>
            <a:ext cx="1714500" cy="22860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/>
        </p:nvSpPr>
        <p:spPr>
          <a:xfrm>
            <a:off x="7431617" y="3573780"/>
            <a:ext cx="1714500" cy="22860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685800" y="1295400"/>
            <a:ext cx="7772400" cy="4572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762000" y="1371600"/>
            <a:ext cx="7543800" cy="43053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374904">
              <a:spcBef>
                <a:spcPts val="1600"/>
              </a:spcBef>
              <a:spcAft>
                <a:spcPts val="0"/>
              </a:spcAft>
              <a:buClr>
                <a:schemeClr val="bg1"/>
              </a:buClr>
              <a:buSzPct val="120000"/>
              <a:defRPr sz="2800">
                <a:solidFill>
                  <a:schemeClr val="bg1"/>
                </a:solidFill>
                <a:latin typeface="Arial"/>
                <a:cs typeface="Arial"/>
              </a:defRPr>
            </a:lvl1pPr>
            <a:lvl2pPr marL="560070" indent="-240030">
              <a:spcBef>
                <a:spcPts val="800"/>
              </a:spcBef>
              <a:buClr>
                <a:schemeClr val="bg1"/>
              </a:buClr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Arial"/>
                <a:cs typeface="Arial"/>
              </a:defRPr>
            </a:lvl2pPr>
            <a:lvl3pPr marL="746760" indent="-240030">
              <a:spcBef>
                <a:spcPts val="800"/>
              </a:spcBef>
              <a:buClr>
                <a:schemeClr val="bg1"/>
              </a:buClr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Arial"/>
                <a:cs typeface="Arial"/>
              </a:defRPr>
            </a:lvl3pPr>
            <a:lvl4pPr marL="933450" indent="-240030">
              <a:spcBef>
                <a:spcPts val="800"/>
              </a:spcBef>
              <a:buClr>
                <a:schemeClr val="bg1"/>
              </a:buClr>
              <a:buSzPct val="100000"/>
              <a:buFont typeface="Lucida Grande"/>
              <a:buChar char="-"/>
              <a:defRPr sz="2000">
                <a:solidFill>
                  <a:schemeClr val="bg1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5" name="Picture 14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7" name="Picture 6" descr="ICANN_Logo_W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923" y="6019800"/>
            <a:ext cx="832477" cy="64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2745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pic>
        <p:nvPicPr>
          <p:cNvPr id="2" name="Picture 1" descr="shutterstock_155452709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4258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996680" y="6375953"/>
            <a:ext cx="1118583" cy="285000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600" b="1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6641" y="6100277"/>
            <a:ext cx="819218" cy="635136"/>
          </a:xfrm>
          <a:prstGeom prst="rect">
            <a:avLst/>
          </a:prstGeom>
        </p:spPr>
      </p:pic>
      <p:cxnSp>
        <p:nvCxnSpPr>
          <p:cNvPr id="18" name="Straight Connector 17"/>
          <p:cNvCxnSpPr/>
          <p:nvPr userDrawn="1"/>
        </p:nvCxnSpPr>
        <p:spPr>
          <a:xfrm>
            <a:off x="1015934" y="6239024"/>
            <a:ext cx="7103515" cy="15203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309091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sentation Titl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1589855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1" y="0"/>
            <a:ext cx="9143999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80000"/>
                </a:schemeClr>
              </a:gs>
              <a:gs pos="100000">
                <a:schemeClr val="tx1">
                  <a:lumMod val="95000"/>
                  <a:lumOff val="5000"/>
                  <a:alpha val="60000"/>
                </a:schemeClr>
              </a:gs>
              <a:gs pos="45000">
                <a:schemeClr val="tx1">
                  <a:alpha val="20000"/>
                </a:schemeClr>
              </a:gs>
              <a:gs pos="60000">
                <a:schemeClr val="tx1">
                  <a:lumMod val="95000"/>
                  <a:lumOff val="5000"/>
                  <a:alpha val="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 vert="horz"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 vert="horz"/>
          <a:lstStyle>
            <a:lvl1pPr marL="133350" indent="0" algn="r">
              <a:buNone/>
              <a:defRPr sz="220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200" b="1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>
              <a:buNone/>
              <a:defRPr sz="2000" b="0">
                <a:solidFill>
                  <a:srgbClr val="FFFFFF"/>
                </a:solidFill>
              </a:defRPr>
            </a:lvl1pPr>
            <a:lvl2pPr marL="320040" indent="0">
              <a:buNone/>
              <a:defRPr>
                <a:solidFill>
                  <a:srgbClr val="FFFFFF"/>
                </a:solidFill>
              </a:defRPr>
            </a:lvl2pPr>
            <a:lvl3pPr marL="506730" indent="0">
              <a:buNone/>
              <a:defRPr>
                <a:solidFill>
                  <a:srgbClr val="FFFFFF"/>
                </a:solidFill>
              </a:defRPr>
            </a:lvl3pPr>
            <a:lvl4pPr marL="693420" indent="0">
              <a:buNone/>
              <a:defRPr>
                <a:solidFill>
                  <a:srgbClr val="FFFFFF"/>
                </a:solidFill>
              </a:defRPr>
            </a:lvl4pPr>
            <a:lvl5pPr marL="880110" indent="0">
              <a:buNone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" name="Picture 1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/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pic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2098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rgbClr val="FFFFFF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rgbClr val="FFFFFF"/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6" name="Picture 1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/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6707" y="0"/>
            <a:ext cx="2217292" cy="685800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5946775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SzPct val="55000"/>
              <a:buFont typeface="Wingdings" charset="2"/>
              <a:buChar char="§"/>
              <a:defRPr sz="18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1" y="6079335"/>
            <a:ext cx="624838" cy="4844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81000" y="6200536"/>
            <a:ext cx="6446838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Picture 25" descr="icann51-logo-dk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761" y="6089492"/>
            <a:ext cx="1032432" cy="49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 - ICANN5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CANN_Watermark_G_CMYK.png"/>
          <p:cNvPicPr>
            <a:picLocks noChangeAspect="1"/>
          </p:cNvPicPr>
          <p:nvPr/>
        </p:nvPicPr>
        <p:blipFill>
          <a:blip r:embed="rId2" cstate="screen">
            <a:alphaModFix amt="11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8315326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spcAft>
                <a:spcPts val="3000"/>
              </a:spcAft>
              <a:buNone/>
              <a:defRPr sz="4800">
                <a:ln>
                  <a:noFill/>
                </a:ln>
                <a:solidFill>
                  <a:srgbClr val="00334D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933450" indent="-240030"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mber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4" y="304800"/>
            <a:ext cx="8696325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8532813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 marL="647700" indent="-514350">
              <a:buSzPct val="90000"/>
              <a:buFont typeface="+mj-lt"/>
              <a:buAutoNum type="arabicPeriod"/>
              <a:defRPr sz="2800">
                <a:solidFill>
                  <a:schemeClr val="tx2"/>
                </a:solidFill>
                <a:latin typeface="Arial"/>
                <a:cs typeface="Arial"/>
              </a:defRPr>
            </a:lvl1pPr>
            <a:lvl2pPr marL="777240" indent="-457200">
              <a:buSzPct val="100000"/>
              <a:buFont typeface="+mj-lt"/>
              <a:buAutoNum type="alphaLcParenR"/>
              <a:defRPr sz="2400">
                <a:solidFill>
                  <a:schemeClr val="tx2"/>
                </a:solidFill>
                <a:latin typeface="Arial"/>
                <a:cs typeface="Arial"/>
              </a:defRPr>
            </a:lvl2pPr>
            <a:lvl3pPr marL="963930" indent="-457200">
              <a:buSzPct val="90000"/>
              <a:buFont typeface="+mj-lt"/>
              <a:buAutoNum type="romanU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3pPr>
            <a:lvl4pPr marL="1150620" indent="-457200">
              <a:buClr>
                <a:schemeClr val="tx2"/>
              </a:buClr>
              <a:buSzPct val="100000"/>
              <a:buFont typeface="+mj-lt"/>
              <a:buAutoNum type="romanLcPeriod"/>
              <a:defRPr sz="2000">
                <a:solidFill>
                  <a:schemeClr val="tx2"/>
                </a:solidFill>
                <a:latin typeface="Arial"/>
                <a:cs typeface="Arial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0856"/>
      </p:ext>
    </p:extLst>
  </p:cSld>
  <p:clrMapOvr>
    <a:masterClrMapping/>
  </p:clrMapOvr>
  <p:transition/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phics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81852"/>
      </p:ext>
    </p:extLst>
  </p:cSld>
  <p:clrMapOvr>
    <a:masterClrMapping/>
  </p:clrMapOvr>
  <p:transition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Slide - ICANN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8694738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742950" y="1371600"/>
            <a:ext cx="7686675" cy="43434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>
                <a:latin typeface="Arial"/>
                <a:cs typeface="Arial"/>
              </a:defRPr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4360" y="6079335"/>
            <a:ext cx="624840" cy="4844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1000" y="6298977"/>
            <a:ext cx="979229" cy="25422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pPr algn="l"/>
            <a:r>
              <a:rPr lang="en-US" sz="1400" b="0" i="1" dirty="0" smtClean="0">
                <a:solidFill>
                  <a:schemeClr val="tx2"/>
                </a:solidFill>
                <a:latin typeface="Arial"/>
                <a:cs typeface="Arial"/>
              </a:rPr>
              <a:t>#ICANN51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381000" y="6200536"/>
            <a:ext cx="6553200" cy="0"/>
          </a:xfrm>
          <a:prstGeom prst="line">
            <a:avLst/>
          </a:prstGeom>
          <a:ln w="12700" cmpd="sng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8" name="Picture 7" descr="icann51-logo_thumb-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6951" y="6095689"/>
            <a:ext cx="1029642" cy="48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505213"/>
      </p:ext>
    </p:extLst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338168" y="635000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Georgia"/>
                <a:cs typeface="Georgia"/>
              </a:rPr>
              <a:t>Text</a:t>
            </a:r>
            <a:endParaRPr lang="en-US" sz="2000" dirty="0">
              <a:solidFill>
                <a:schemeClr val="bg1"/>
              </a:solidFill>
              <a:latin typeface="Georgia"/>
              <a:cs typeface="Georgi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</p:sldLayoutIdLst>
  <p:transition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eaLnBrk="1" fontAlgn="base" hangingPunct="1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7278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LGR Development Process</a:t>
            </a:r>
            <a:endParaRPr lang="en-US" dirty="0"/>
          </a:p>
        </p:txBody>
      </p:sp>
      <p:grpSp>
        <p:nvGrpSpPr>
          <p:cNvPr id="3" name="Canvas 19"/>
          <p:cNvGrpSpPr/>
          <p:nvPr/>
        </p:nvGrpSpPr>
        <p:grpSpPr>
          <a:xfrm>
            <a:off x="2683676" y="1046748"/>
            <a:ext cx="5377481" cy="5408712"/>
            <a:chOff x="0" y="0"/>
            <a:chExt cx="4113530" cy="3574415"/>
          </a:xfrm>
        </p:grpSpPr>
        <p:sp>
          <p:nvSpPr>
            <p:cNvPr id="4" name="Rectangle 3"/>
            <p:cNvSpPr/>
            <p:nvPr/>
          </p:nvSpPr>
          <p:spPr>
            <a:xfrm>
              <a:off x="0" y="0"/>
              <a:ext cx="4113530" cy="3574415"/>
            </a:xfrm>
            <a:prstGeom prst="rect">
              <a:avLst/>
            </a:prstGeom>
          </p:spPr>
        </p:sp>
        <p:grpSp>
          <p:nvGrpSpPr>
            <p:cNvPr id="5" name="Group 4"/>
            <p:cNvGrpSpPr/>
            <p:nvPr/>
          </p:nvGrpSpPr>
          <p:grpSpPr>
            <a:xfrm>
              <a:off x="35853" y="48900"/>
              <a:ext cx="4077675" cy="3460260"/>
              <a:chOff x="35854" y="199033"/>
              <a:chExt cx="4077675" cy="366729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74099" y="1671486"/>
                <a:ext cx="4000500" cy="583836"/>
                <a:chOff x="0" y="-1585089"/>
                <a:chExt cx="4000500" cy="583836"/>
              </a:xfrm>
            </p:grpSpPr>
            <p:sp>
              <p:nvSpPr>
                <p:cNvPr id="15" name="Rectangle 14"/>
                <p:cNvSpPr/>
                <p:nvPr/>
              </p:nvSpPr>
              <p:spPr>
                <a:xfrm>
                  <a:off x="0" y="-1575568"/>
                  <a:ext cx="1104900" cy="574315"/>
                </a:xfrm>
                <a:prstGeom prst="rect">
                  <a:avLst/>
                </a:prstGeom>
              </p:spPr>
              <p:style>
                <a:lnRef idx="2">
                  <a:schemeClr val="accent3">
                    <a:shade val="50000"/>
                  </a:schemeClr>
                </a:lnRef>
                <a:fillRef idx="1">
                  <a:schemeClr val="accent3"/>
                </a:fillRef>
                <a:effectRef idx="0">
                  <a:schemeClr val="accent3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LGR Proposal for Script </a:t>
                  </a:r>
                  <a:r>
                    <a:rPr lang="en-US" sz="1600" b="1" i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1</a:t>
                  </a:r>
                  <a:endParaRPr lang="en-US" i="1" dirty="0">
                    <a:effectLst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1190625" y="-1575568"/>
                  <a:ext cx="1104900" cy="574315"/>
                </a:xfrm>
                <a:prstGeom prst="rect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LGR Proposal for Script </a:t>
                  </a:r>
                  <a:r>
                    <a:rPr lang="en-US" sz="1600" b="1" i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2</a:t>
                  </a:r>
                  <a:endParaRPr lang="en-US" i="1" dirty="0">
                    <a:effectLst/>
                    <a:ea typeface="Times New Roman" panose="02020603050405020304" pitchFamily="18" charset="0"/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2895600" y="-1585089"/>
                  <a:ext cx="1104900" cy="574319"/>
                </a:xfrm>
                <a:prstGeom prst="rect">
                  <a:avLst/>
                </a:prstGeom>
              </p:spPr>
              <p:style>
                <a:lnRef idx="2">
                  <a:schemeClr val="accent4">
                    <a:shade val="50000"/>
                  </a:schemeClr>
                </a:lnRef>
                <a:fillRef idx="1">
                  <a:schemeClr val="accent4"/>
                </a:fillRef>
                <a:effectRef idx="0">
                  <a:schemeClr val="accent4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en-US" sz="1600" b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LGR Proposal for Script </a:t>
                  </a:r>
                  <a:r>
                    <a:rPr lang="en-US" sz="1600" b="1" i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n</a:t>
                  </a:r>
                  <a:endParaRPr lang="en-US" i="1" dirty="0">
                    <a:effectLst/>
                    <a:ea typeface="Times New Roman" panose="02020603050405020304" pitchFamily="18" charset="0"/>
                  </a:endParaRP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 flipV="1">
                  <a:off x="2477870" y="-1272371"/>
                  <a:ext cx="249752" cy="1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6"/>
              <p:cNvGrpSpPr/>
              <p:nvPr/>
            </p:nvGrpSpPr>
            <p:grpSpPr>
              <a:xfrm>
                <a:off x="855453" y="751567"/>
                <a:ext cx="2429754" cy="874478"/>
                <a:chOff x="1542379" y="751567"/>
                <a:chExt cx="2429754" cy="874478"/>
              </a:xfrm>
            </p:grpSpPr>
            <p:sp>
              <p:nvSpPr>
                <p:cNvPr id="13" name="Down Arrow 12"/>
                <p:cNvSpPr/>
                <p:nvPr/>
              </p:nvSpPr>
              <p:spPr>
                <a:xfrm>
                  <a:off x="2581275" y="751567"/>
                  <a:ext cx="333376" cy="874478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4400"/>
                </a:p>
              </p:txBody>
            </p:sp>
            <p:sp>
              <p:nvSpPr>
                <p:cNvPr id="14" name="Text Box 32"/>
                <p:cNvSpPr txBox="1"/>
                <p:nvPr/>
              </p:nvSpPr>
              <p:spPr>
                <a:xfrm>
                  <a:off x="1542379" y="931713"/>
                  <a:ext cx="2429754" cy="398562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lnSpc>
                      <a:spcPct val="107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i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MSR Sets Limits for Script Based LGR Analysis</a:t>
                  </a:r>
                  <a:endPara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8" name="Group 7"/>
              <p:cNvGrpSpPr/>
              <p:nvPr/>
            </p:nvGrpSpPr>
            <p:grpSpPr>
              <a:xfrm>
                <a:off x="1112324" y="2292514"/>
                <a:ext cx="1924050" cy="919345"/>
                <a:chOff x="1799250" y="2292514"/>
                <a:chExt cx="1924050" cy="919345"/>
              </a:xfrm>
            </p:grpSpPr>
            <p:sp>
              <p:nvSpPr>
                <p:cNvPr id="11" name="Down Arrow 10"/>
                <p:cNvSpPr/>
                <p:nvPr/>
              </p:nvSpPr>
              <p:spPr>
                <a:xfrm>
                  <a:off x="2580300" y="2292514"/>
                  <a:ext cx="333375" cy="919345"/>
                </a:xfrm>
                <a:prstGeom prst="downArrow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4400"/>
                </a:p>
              </p:txBody>
            </p:sp>
            <p:sp>
              <p:nvSpPr>
                <p:cNvPr id="12" name="Text Box 32"/>
                <p:cNvSpPr txBox="1"/>
                <p:nvPr/>
              </p:nvSpPr>
              <p:spPr>
                <a:xfrm>
                  <a:off x="1799250" y="2466702"/>
                  <a:ext cx="1924050" cy="392745"/>
                </a:xfrm>
                <a:prstGeom prst="rect">
                  <a:avLst/>
                </a:prstGeom>
                <a:solidFill>
                  <a:schemeClr val="lt1"/>
                </a:solidFill>
                <a:ln w="6350">
                  <a:noFill/>
                </a:ln>
                <a:effectLst/>
              </p:spPr>
              <p:style>
                <a:lnRef idx="0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ot="0" spcFirstLastPara="0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algn="ctr">
                    <a:lnSpc>
                      <a:spcPct val="106000"/>
                    </a:lnSpc>
                    <a:spcBef>
                      <a:spcPts val="0"/>
                    </a:spcBef>
                    <a:spcAft>
                      <a:spcPts val="800"/>
                    </a:spcAft>
                  </a:pPr>
                  <a:r>
                    <a:rPr lang="en-US" sz="1600" i="1" dirty="0">
                      <a:effectLst/>
                      <a:ea typeface="Calibri" panose="020F0502020204030204" pitchFamily="34" charset="0"/>
                      <a:cs typeface="Arial" panose="020B0604020202020204" pitchFamily="34" charset="0"/>
                    </a:rPr>
                    <a:t>Script based LGR Proposals Input for LGR</a:t>
                  </a:r>
                  <a:endParaRPr lang="en-US" sz="2800" dirty="0">
                    <a:effectLst/>
                    <a:ea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9" name="Rectangle 8"/>
              <p:cNvSpPr/>
              <p:nvPr/>
            </p:nvSpPr>
            <p:spPr>
              <a:xfrm>
                <a:off x="35854" y="3290216"/>
                <a:ext cx="4077675" cy="576110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Root Zone Label Generation </a:t>
                </a:r>
                <a:r>
                  <a:rPr lang="en-US" dirty="0" err="1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Ruleset</a:t>
                </a:r>
                <a:r>
                  <a: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20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(LGR)</a:t>
                </a:r>
                <a:endParaRPr lang="en-US" sz="2000" dirty="0">
                  <a:effectLst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6193" y="199033"/>
                <a:ext cx="4077335" cy="51453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Maximal Starting Repertoire </a:t>
                </a:r>
                <a:endParaRPr lang="en-US" dirty="0">
                  <a:effectLst/>
                  <a:ea typeface="Times New Roman" panose="02020603050405020304" pitchFamily="18" charset="0"/>
                </a:endParaRPr>
              </a:p>
              <a:p>
                <a:pPr marL="0" marR="0" algn="ctr">
                  <a:lnSpc>
                    <a:spcPct val="106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(MSR)</a:t>
                </a:r>
                <a:endParaRPr lang="en-US" dirty="0">
                  <a:effectLst/>
                  <a:ea typeface="Times New Roman" panose="02020603050405020304" pitchFamily="18" charset="0"/>
                </a:endParaRPr>
              </a:p>
            </p:txBody>
          </p:sp>
        </p:grpSp>
      </p:grpSp>
      <p:sp>
        <p:nvSpPr>
          <p:cNvPr id="20" name="Text Placeholder 2"/>
          <p:cNvSpPr txBox="1">
            <a:spLocks/>
          </p:cNvSpPr>
          <p:nvPr/>
        </p:nvSpPr>
        <p:spPr>
          <a:xfrm>
            <a:off x="304800" y="1120742"/>
            <a:ext cx="2206153" cy="533471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 algn="r">
              <a:buNone/>
            </a:pPr>
            <a:r>
              <a:rPr lang="en-US" kern="0" dirty="0" smtClean="0"/>
              <a:t>Integration</a:t>
            </a:r>
            <a:r>
              <a:rPr lang="en-US" kern="0" dirty="0"/>
              <a:t> </a:t>
            </a:r>
            <a:r>
              <a:rPr lang="en-US" kern="0" dirty="0" smtClean="0"/>
              <a:t>Panel</a:t>
            </a:r>
          </a:p>
          <a:p>
            <a:pPr marL="133350" indent="0" algn="r">
              <a:buNone/>
            </a:pPr>
            <a:endParaRPr lang="en-US" kern="0" dirty="0"/>
          </a:p>
          <a:p>
            <a:pPr marL="133350" indent="0" algn="r">
              <a:buNone/>
            </a:pPr>
            <a:endParaRPr lang="en-US" kern="0" dirty="0" smtClean="0"/>
          </a:p>
          <a:p>
            <a:pPr marL="133350" indent="0" algn="r">
              <a:buNone/>
            </a:pPr>
            <a:endParaRPr lang="en-US" kern="0" dirty="0" smtClean="0"/>
          </a:p>
          <a:p>
            <a:pPr marL="133350" indent="0" algn="r">
              <a:buNone/>
            </a:pPr>
            <a:r>
              <a:rPr lang="en-US" kern="0" dirty="0" smtClean="0"/>
              <a:t>Generation Panel</a:t>
            </a:r>
          </a:p>
          <a:p>
            <a:pPr marL="133350" indent="0" algn="r">
              <a:buNone/>
            </a:pPr>
            <a:endParaRPr lang="en-US" kern="0" dirty="0"/>
          </a:p>
          <a:p>
            <a:pPr marL="133350" indent="0" algn="r">
              <a:buNone/>
            </a:pPr>
            <a:endParaRPr lang="en-US" kern="0" dirty="0" smtClean="0"/>
          </a:p>
          <a:p>
            <a:pPr marL="133350" indent="0" algn="r">
              <a:buNone/>
            </a:pPr>
            <a:endParaRPr lang="en-US" kern="0" dirty="0"/>
          </a:p>
          <a:p>
            <a:pPr marL="133350" indent="0" algn="r">
              <a:buNone/>
            </a:pPr>
            <a:r>
              <a:rPr lang="en-US" kern="0" dirty="0" smtClean="0"/>
              <a:t>Integration Panel</a:t>
            </a:r>
          </a:p>
        </p:txBody>
      </p:sp>
    </p:spTree>
    <p:extLst>
      <p:ext uri="{BB962C8B-B14F-4D97-AF65-F5344CB8AC3E}">
        <p14:creationId xmlns:p14="http://schemas.microsoft.com/office/powerpoint/2010/main" val="6169038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LGR Development Timeline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40742531"/>
              </p:ext>
            </p:extLst>
          </p:nvPr>
        </p:nvGraphicFramePr>
        <p:xfrm>
          <a:off x="249777" y="1225216"/>
          <a:ext cx="8587836" cy="5065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04681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2874" y="304800"/>
            <a:ext cx="5887223" cy="609600"/>
          </a:xfrm>
        </p:spPr>
        <p:txBody>
          <a:bodyPr/>
          <a:lstStyle/>
          <a:p>
            <a:r>
              <a:rPr lang="en-US" dirty="0" smtClean="0"/>
              <a:t>Community Based GP Status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799" y="1524000"/>
            <a:ext cx="5782963" cy="43815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Speak up for your Language </a:t>
            </a:r>
            <a:r>
              <a:rPr lang="en-US" dirty="0" smtClean="0"/>
              <a:t>(and Script)</a:t>
            </a:r>
            <a:endParaRPr lang="en-US" dirty="0"/>
          </a:p>
          <a:p>
            <a:pPr lvl="1"/>
            <a:r>
              <a:rPr lang="en-US" dirty="0"/>
              <a:t>Form a generation panel</a:t>
            </a:r>
          </a:p>
          <a:p>
            <a:pPr lvl="1"/>
            <a:r>
              <a:rPr lang="en-US" dirty="0"/>
              <a:t>Volunteer to join a generation panel</a:t>
            </a:r>
          </a:p>
          <a:p>
            <a:pPr lvl="1"/>
            <a:r>
              <a:rPr lang="en-US" dirty="0"/>
              <a:t>Take part in public review of the MSR, LGR proposals, integrated LGR, etc.</a:t>
            </a:r>
          </a:p>
          <a:p>
            <a:pPr lvl="1"/>
            <a:r>
              <a:rPr lang="en-US" dirty="0"/>
              <a:t>Disseminate information to interested communities or individuals</a:t>
            </a:r>
          </a:p>
          <a:p>
            <a:endParaRPr lang="en-US" dirty="0"/>
          </a:p>
          <a:p>
            <a:r>
              <a:rPr lang="en-US" dirty="0"/>
              <a:t>Contribute by emailing interest to </a:t>
            </a:r>
            <a:r>
              <a:rPr lang="en-US" u="sng" dirty="0" smtClean="0">
                <a:solidFill>
                  <a:srgbClr val="0000FF"/>
                </a:solidFill>
              </a:rPr>
              <a:t>idntlds@icann.org  </a:t>
            </a:r>
            <a:endParaRPr lang="en-US" u="sng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graphicFrame>
        <p:nvGraphicFramePr>
          <p:cNvPr id="4" name="Picture Placeholder 5"/>
          <p:cNvGraphicFramePr>
            <a:graphicFrameLocks/>
          </p:cNvGraphicFramePr>
          <p:nvPr>
            <p:extLst/>
          </p:nvPr>
        </p:nvGraphicFramePr>
        <p:xfrm>
          <a:off x="6208295" y="57665"/>
          <a:ext cx="2935705" cy="6656173"/>
        </p:xfrm>
        <a:graphic>
          <a:graphicData uri="http://schemas.openxmlformats.org/drawingml/2006/table">
            <a:tbl>
              <a:tblPr>
                <a:tableStyleId>{D03447BB-5D67-496B-8E87-E561075AD55C}</a:tableStyleId>
              </a:tblPr>
              <a:tblGrid>
                <a:gridCol w="1528011"/>
                <a:gridCol w="1407694"/>
              </a:tblGrid>
              <a:tr h="44484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Arabic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Khmer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530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Armenian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Korean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7D971"/>
                    </a:solidFill>
                  </a:tcPr>
                </a:tc>
              </a:tr>
              <a:tr h="4695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Bengali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Lao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502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Chinese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Latin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55193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Cyrillic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Malayalam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777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Devanagari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Myanmar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6955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Ethiopic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Oriya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6131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Georgian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Sinhala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510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Greek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Tamil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49427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Gujarati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Telugu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502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Gurmukhi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Thaana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5025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Hebrew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Thai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0000"/>
                    </a:solidFill>
                  </a:tcPr>
                </a:tc>
              </a:tr>
              <a:tr h="43660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/>
                        <a:t>Japanese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+mn-lt"/>
                          <a:ea typeface="Georgia"/>
                          <a:cs typeface="Georgia"/>
                        </a:rPr>
                        <a:t>Tibetan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3789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dirty="0" smtClean="0"/>
                        <a:t>Kannada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dirty="0">
                        <a:solidFill>
                          <a:schemeClr val="bg1"/>
                        </a:solidFill>
                        <a:latin typeface="+mn-lt"/>
                        <a:ea typeface="Georgia"/>
                        <a:cs typeface="Georgia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335385" y="6254816"/>
          <a:ext cx="5433648" cy="545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5091"/>
                <a:gridCol w="1194486"/>
                <a:gridCol w="1219200"/>
                <a:gridCol w="1814871"/>
              </a:tblGrid>
              <a:tr h="54512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Seated</a:t>
                      </a:r>
                      <a:endParaRPr lang="en-US" sz="16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Meeting</a:t>
                      </a:r>
                      <a:endParaRPr lang="en-US" sz="1600" dirty="0"/>
                    </a:p>
                  </a:txBody>
                  <a:tcPr anchor="ctr">
                    <a:solidFill>
                      <a:srgbClr val="A7D9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Forming</a:t>
                      </a:r>
                      <a:endParaRPr lang="en-US" sz="1600" dirty="0"/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</a:t>
                      </a:r>
                      <a:r>
                        <a:rPr lang="en-US" sz="1600" baseline="0" dirty="0" smtClean="0"/>
                        <a:t> Progress</a:t>
                      </a:r>
                      <a:endParaRPr lang="en-US" sz="1600" dirty="0"/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8932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Communications and Outreach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68074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Direct Community Engagement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799" y="1333500"/>
            <a:ext cx="8839201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IDN Program Sessions at ICANN meetings</a:t>
            </a:r>
          </a:p>
          <a:p>
            <a:r>
              <a:rPr lang="en-US" dirty="0" smtClean="0"/>
              <a:t>IDN Program Updates </a:t>
            </a:r>
            <a:r>
              <a:rPr lang="en-US" dirty="0"/>
              <a:t>to </a:t>
            </a:r>
            <a:r>
              <a:rPr lang="en-US" dirty="0" smtClean="0"/>
              <a:t>SOs/ACs at </a:t>
            </a:r>
            <a:r>
              <a:rPr lang="en-US" dirty="0"/>
              <a:t>ICANN meetings</a:t>
            </a:r>
            <a:endParaRPr lang="en-US" dirty="0" smtClean="0"/>
          </a:p>
          <a:p>
            <a:r>
              <a:rPr lang="en-US" dirty="0" smtClean="0"/>
              <a:t>APTLD Meetings, May, Muscat</a:t>
            </a:r>
          </a:p>
          <a:p>
            <a:r>
              <a:rPr lang="en-US" dirty="0" err="1" smtClean="0"/>
              <a:t>APrIGF</a:t>
            </a:r>
            <a:r>
              <a:rPr lang="en-US" dirty="0" smtClean="0"/>
              <a:t>, August, Delhi</a:t>
            </a:r>
          </a:p>
          <a:p>
            <a:r>
              <a:rPr lang="en-US" dirty="0" smtClean="0"/>
              <a:t>IGF, September, Istanbul</a:t>
            </a:r>
          </a:p>
          <a:p>
            <a:r>
              <a:rPr lang="en-US" dirty="0" smtClean="0"/>
              <a:t>TLDCON, September, Baku</a:t>
            </a:r>
          </a:p>
          <a:p>
            <a:r>
              <a:rPr lang="en-US" dirty="0" smtClean="0"/>
              <a:t>APTLD Meeting, September, Brisbane</a:t>
            </a:r>
          </a:p>
          <a:p>
            <a:r>
              <a:rPr lang="en-US" dirty="0" smtClean="0"/>
              <a:t>Email Communication to SOs/ACs – call to 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5188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Community Outreach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800" y="1257300"/>
            <a:ext cx="8839200" cy="50863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Blogs</a:t>
            </a:r>
          </a:p>
          <a:p>
            <a:pPr lvl="1"/>
            <a:r>
              <a:rPr lang="en-US" u="sng" dirty="0"/>
              <a:t>http://blog.apnic.net/2014/09/30/speak-up-for-your-language/</a:t>
            </a:r>
          </a:p>
          <a:p>
            <a:r>
              <a:rPr lang="en-US" dirty="0" smtClean="0"/>
              <a:t>ICANN Community Wiki</a:t>
            </a:r>
          </a:p>
          <a:p>
            <a:pPr lvl="1"/>
            <a:r>
              <a:rPr lang="en-US" u="sng" dirty="0"/>
              <a:t>https://</a:t>
            </a:r>
            <a:r>
              <a:rPr lang="en-US" u="sng" dirty="0" smtClean="0"/>
              <a:t>community.icann.org/display/croscomlgrprocedure/Root+Zone+LGR+Project</a:t>
            </a:r>
          </a:p>
          <a:p>
            <a:r>
              <a:rPr lang="en-US" dirty="0" smtClean="0"/>
              <a:t>ICANN Website</a:t>
            </a:r>
          </a:p>
          <a:p>
            <a:pPr lvl="1"/>
            <a:r>
              <a:rPr lang="en-US" u="sng" dirty="0" smtClean="0"/>
              <a:t>www.icann.org/topics/idn </a:t>
            </a:r>
          </a:p>
          <a:p>
            <a:r>
              <a:rPr lang="en-US" dirty="0" smtClean="0"/>
              <a:t>ICANN Mailing Lists</a:t>
            </a:r>
          </a:p>
          <a:p>
            <a:pPr lvl="1"/>
            <a:r>
              <a:rPr lang="en-US" dirty="0" smtClean="0"/>
              <a:t>{</a:t>
            </a:r>
            <a:r>
              <a:rPr lang="en-US" dirty="0" err="1" smtClean="0"/>
              <a:t>vip,lgr,ArabicGP</a:t>
            </a:r>
            <a:r>
              <a:rPr lang="en-US" dirty="0" smtClean="0"/>
              <a:t>, </a:t>
            </a:r>
            <a:r>
              <a:rPr lang="en-US" dirty="0" err="1" smtClean="0"/>
              <a:t>ChineseGP</a:t>
            </a:r>
            <a:r>
              <a:rPr lang="en-US" dirty="0" smtClean="0"/>
              <a:t>, …}@icann.org </a:t>
            </a:r>
          </a:p>
          <a:p>
            <a:r>
              <a:rPr lang="en-US" dirty="0" smtClean="0"/>
              <a:t>Print and Social Media</a:t>
            </a:r>
          </a:p>
          <a:p>
            <a:r>
              <a:rPr lang="en-US" dirty="0" smtClean="0"/>
              <a:t>IDN Program Videos</a:t>
            </a:r>
          </a:p>
          <a:p>
            <a:pPr lvl="1"/>
            <a:r>
              <a:rPr lang="en-US" u="sng" dirty="0"/>
              <a:t>http://youtu.be/hPeKfiS7MNU </a:t>
            </a:r>
            <a:endParaRPr lang="en-US" u="sng" dirty="0" smtClean="0"/>
          </a:p>
          <a:p>
            <a:pPr lvl="1"/>
            <a:r>
              <a:rPr lang="en-US" u="sng" dirty="0"/>
              <a:t>http://youtu.be/wnauGpYh96c 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128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6759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799" y="1287887"/>
            <a:ext cx="8532813" cy="494548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IDN TLD Program</a:t>
            </a:r>
          </a:p>
          <a:p>
            <a:pPr lvl="1"/>
            <a:r>
              <a:rPr lang="en-US" dirty="0" smtClean="0"/>
              <a:t>Continued support for Generation Panels </a:t>
            </a:r>
          </a:p>
          <a:p>
            <a:pPr lvl="1"/>
            <a:r>
              <a:rPr lang="en-US" dirty="0" smtClean="0"/>
              <a:t>MSR-2 in Dec 2014</a:t>
            </a:r>
          </a:p>
          <a:p>
            <a:pPr lvl="1"/>
            <a:r>
              <a:rPr lang="en-US" dirty="0" smtClean="0"/>
              <a:t>LGR-1 in June 2014</a:t>
            </a:r>
          </a:p>
          <a:p>
            <a:pPr lvl="1"/>
            <a:r>
              <a:rPr lang="en-US" dirty="0" smtClean="0"/>
              <a:t>LGR Builder Tool</a:t>
            </a:r>
          </a:p>
          <a:p>
            <a:pPr lvl="1"/>
            <a:r>
              <a:rPr lang="en-US" dirty="0"/>
              <a:t>Ongoing analysis for viability of implementation of LGR</a:t>
            </a:r>
          </a:p>
          <a:p>
            <a:r>
              <a:rPr lang="en-US" dirty="0" smtClean="0"/>
              <a:t>Seek community guidance on revision of IDN Implementation Guidelines</a:t>
            </a:r>
          </a:p>
          <a:p>
            <a:r>
              <a:rPr lang="en-US" dirty="0" smtClean="0"/>
              <a:t>Support for IDN ccTLD Fast Track Process</a:t>
            </a:r>
          </a:p>
          <a:p>
            <a:r>
              <a:rPr lang="en-US" dirty="0" smtClean="0"/>
              <a:t>Continued communication and outreach to the community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7602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Questions &amp; Answers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 lnSpcReduction="10000"/>
          </a:bodyPr>
          <a:lstStyle/>
          <a:p>
            <a:pPr marL="133350" indent="0">
              <a:buNone/>
            </a:pPr>
            <a:endParaRPr lang="en-US" dirty="0" smtClean="0"/>
          </a:p>
          <a:p>
            <a:pPr marL="133350" indent="0" algn="ctr">
              <a:buNone/>
            </a:pPr>
            <a:r>
              <a:rPr lang="en-US" dirty="0" smtClean="0"/>
              <a:t>For details, please join us at</a:t>
            </a:r>
          </a:p>
          <a:p>
            <a:pPr marL="133350" indent="0" algn="ctr">
              <a:buNone/>
            </a:pPr>
            <a:r>
              <a:rPr lang="en-US" sz="4400" b="1" dirty="0" smtClean="0"/>
              <a:t>IDN Program Session</a:t>
            </a:r>
          </a:p>
          <a:p>
            <a:pPr marL="133350" indent="0" algn="ctr">
              <a:buNone/>
            </a:pPr>
            <a:r>
              <a:rPr lang="en-US" dirty="0" smtClean="0"/>
              <a:t>and </a:t>
            </a:r>
            <a:r>
              <a:rPr lang="en-US" sz="4400" b="1" dirty="0" smtClean="0"/>
              <a:t>LGR Workshop</a:t>
            </a:r>
          </a:p>
          <a:p>
            <a:pPr marL="133350" indent="0" algn="ctr">
              <a:buNone/>
            </a:pPr>
            <a:r>
              <a:rPr lang="en-US" dirty="0" smtClean="0"/>
              <a:t>both on </a:t>
            </a:r>
            <a:r>
              <a:rPr lang="en-US" u="sng" dirty="0" smtClean="0"/>
              <a:t>Wednesday morning</a:t>
            </a:r>
          </a:p>
          <a:p>
            <a:pPr marL="133350" indent="0" algn="ctr">
              <a:buNone/>
            </a:pPr>
            <a:r>
              <a:rPr lang="en-US" dirty="0" smtClean="0"/>
              <a:t>15 October 2014 </a:t>
            </a:r>
          </a:p>
          <a:p>
            <a:pPr marL="133350" indent="0" algn="ctr">
              <a:buNone/>
            </a:pPr>
            <a:r>
              <a:rPr lang="en-US" dirty="0" smtClean="0"/>
              <a:t>at ICANN 51 in Los Angeles</a:t>
            </a:r>
            <a:endParaRPr lang="en-US" dirty="0"/>
          </a:p>
          <a:p>
            <a:pPr marL="133350" indent="0">
              <a:buNone/>
            </a:pPr>
            <a:endParaRPr lang="en-US" dirty="0" smtClean="0"/>
          </a:p>
          <a:p>
            <a:pPr marL="13335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42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304800"/>
            <a:ext cx="9021739" cy="609600"/>
          </a:xfrm>
        </p:spPr>
        <p:txBody>
          <a:bodyPr/>
          <a:lstStyle/>
          <a:p>
            <a:pPr algn="ctr"/>
            <a:r>
              <a:rPr lang="en-US" sz="3400" dirty="0" smtClean="0">
                <a:latin typeface="Arial"/>
                <a:cs typeface="Arial"/>
              </a:rPr>
              <a:t>Engage with ICANN on Web &amp; Social Media</a:t>
            </a:r>
            <a:endParaRPr lang="en-US" sz="3400" dirty="0">
              <a:latin typeface="Arial"/>
              <a:cs typeface="Arial"/>
            </a:endParaRPr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1483981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2769193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192" y="402079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3477" y="1459193"/>
            <a:ext cx="964281" cy="96428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2772398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05535" y="1767615"/>
            <a:ext cx="198763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twitter.com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5440" y="3026991"/>
            <a:ext cx="2729403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facebook.com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22473" y="4285004"/>
            <a:ext cx="3299471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linkedin.com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/company/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4602" y="1778593"/>
            <a:ext cx="166027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gplus.to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08133" y="3030196"/>
            <a:ext cx="2371407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weibo.com</a:t>
            </a:r>
            <a:r>
              <a:rPr lang="en-US" sz="2000" dirty="0">
                <a:solidFill>
                  <a:srgbClr val="FFFFFF"/>
                </a:solidFill>
                <a:latin typeface="Arial"/>
                <a:cs typeface="Arial"/>
              </a:rPr>
              <a:t>/</a:t>
            </a:r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icannorg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07420" y="4273610"/>
            <a:ext cx="2672045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f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lickr.com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/photos/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9204" y="5545211"/>
            <a:ext cx="1678466" cy="346556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algn="l"/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icann.org</a:t>
            </a:r>
            <a:endParaRPr lang="en-US" sz="200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8" name="Picture 27" descr="shutterstock_173701787 copy.psd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760" y="5272399"/>
            <a:ext cx="916674" cy="914400"/>
          </a:xfrm>
          <a:prstGeom prst="rect">
            <a:avLst/>
          </a:prstGeom>
        </p:spPr>
      </p:pic>
      <p:pic>
        <p:nvPicPr>
          <p:cNvPr id="29" name="Picture 28" descr="C:\Users\bastian.k\Desktop\social media icons\eckig\3.pn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gray">
          <a:xfrm>
            <a:off x="363192" y="5272399"/>
            <a:ext cx="914400" cy="91440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pic>
        <p:nvPicPr>
          <p:cNvPr id="30" name="Picture 8" descr="C:\Users\bastian.k\Desktop\social media icons\eckig\7.pn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gray">
          <a:xfrm>
            <a:off x="5168760" y="4053199"/>
            <a:ext cx="914400" cy="840381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78000"/>
              </a:prstClr>
            </a:outerShdw>
          </a:effectLst>
        </p:spPr>
      </p:pic>
      <p:sp>
        <p:nvSpPr>
          <p:cNvPr id="31" name="Rectangle 30"/>
          <p:cNvSpPr/>
          <p:nvPr/>
        </p:nvSpPr>
        <p:spPr>
          <a:xfrm>
            <a:off x="1394008" y="5533818"/>
            <a:ext cx="3597078" cy="346556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  <a:latin typeface="Arial"/>
                <a:cs typeface="Arial"/>
              </a:rPr>
              <a:t>y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outube.com</a:t>
            </a:r>
            <a:r>
              <a:rPr lang="en-US" sz="2000" dirty="0" smtClean="0">
                <a:solidFill>
                  <a:srgbClr val="FFFFFF"/>
                </a:solidFill>
                <a:latin typeface="Arial"/>
                <a:cs typeface="Arial"/>
              </a:rPr>
              <a:t>/user/</a:t>
            </a:r>
            <a:r>
              <a:rPr lang="en-US" sz="2000" dirty="0" err="1" smtClean="0">
                <a:solidFill>
                  <a:srgbClr val="FFFFFF"/>
                </a:solidFill>
                <a:latin typeface="Arial"/>
                <a:cs typeface="Arial"/>
              </a:rPr>
              <a:t>ICANNnews</a:t>
            </a:r>
            <a:endParaRPr lang="en-US" sz="2000" dirty="0"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7682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2"/>
          <p:cNvSpPr txBox="1">
            <a:spLocks/>
          </p:cNvSpPr>
          <p:nvPr/>
        </p:nvSpPr>
        <p:spPr>
          <a:xfrm>
            <a:off x="4305300" y="457200"/>
            <a:ext cx="4381500" cy="609600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 algn="r">
              <a:buNone/>
            </a:pPr>
            <a:r>
              <a:rPr lang="en-US" dirty="0" smtClean="0">
                <a:solidFill>
                  <a:schemeClr val="bg1"/>
                </a:solidFill>
              </a:rPr>
              <a:t>October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1828800"/>
            <a:ext cx="8229600" cy="243840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+mj-lt"/>
                <a:ea typeface="+mj-ea"/>
                <a:cs typeface="+mj-cs"/>
                <a:sym typeface="DINOT-Light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5pPr>
            <a:lvl6pPr marL="192024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6pPr>
            <a:lvl7pPr marL="384048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7pPr>
            <a:lvl8pPr marL="576072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8pPr>
            <a:lvl9pPr marL="768096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1A8AC7"/>
                </a:solidFill>
                <a:latin typeface="DINOT-Light" charset="0"/>
                <a:ea typeface="ヒラギノ角ゴ ProN W3" charset="0"/>
                <a:cs typeface="ヒラギノ角ゴ ProN W3" charset="0"/>
                <a:sym typeface="DINOT-Light" charset="0"/>
              </a:defRPr>
            </a:lvl9pPr>
          </a:lstStyle>
          <a:p>
            <a:r>
              <a:rPr lang="en-US" sz="5000" dirty="0" smtClean="0">
                <a:solidFill>
                  <a:srgbClr val="FFFFFF"/>
                </a:solidFill>
              </a:rPr>
              <a:t>IDN Program Update to GNSO</a:t>
            </a:r>
          </a:p>
        </p:txBody>
      </p:sp>
      <p:sp>
        <p:nvSpPr>
          <p:cNvPr id="8" name="Text Placeholder 13"/>
          <p:cNvSpPr txBox="1">
            <a:spLocks/>
          </p:cNvSpPr>
          <p:nvPr/>
        </p:nvSpPr>
        <p:spPr>
          <a:xfrm>
            <a:off x="435854" y="4495800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spcBef>
                <a:spcPts val="0"/>
              </a:spcBef>
              <a:buNone/>
            </a:pPr>
            <a:r>
              <a:rPr lang="en-US" sz="2200" b="1" dirty="0" smtClean="0">
                <a:solidFill>
                  <a:srgbClr val="FFFFFF"/>
                </a:solidFill>
              </a:rPr>
              <a:t>Sarmad Hussain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442259" y="4884271"/>
            <a:ext cx="5562600" cy="375024"/>
          </a:xfrm>
          <a:prstGeom prst="rect">
            <a:avLst/>
          </a:prstGeom>
        </p:spPr>
        <p:txBody>
          <a:bodyPr/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>
              <a:buNone/>
            </a:pPr>
            <a:r>
              <a:rPr lang="en-US" sz="2000" dirty="0" smtClean="0">
                <a:solidFill>
                  <a:srgbClr val="FFFFFF"/>
                </a:solidFill>
              </a:rPr>
              <a:t>IDN Program Senior Manager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437678" y="5250706"/>
            <a:ext cx="5562600" cy="375024"/>
          </a:xfrm>
          <a:prstGeom prst="rect">
            <a:avLst/>
          </a:prstGeom>
        </p:spPr>
        <p:txBody>
          <a:bodyPr vert="horz"/>
          <a:lstStyle>
            <a:lvl1pPr marL="13335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000" b="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1pPr>
            <a:lvl2pPr marL="32004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2pPr>
            <a:lvl3pPr marL="50673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3pPr>
            <a:lvl4pPr marL="69342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4pPr>
            <a:lvl5pPr marL="880110" indent="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None/>
              <a:defRPr sz="2400">
                <a:solidFill>
                  <a:srgbClr val="FFFFFF"/>
                </a:solidFill>
                <a:latin typeface="+mn-lt"/>
                <a:ea typeface="+mn-ea"/>
                <a:cs typeface="+mn-cs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0566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217920" cy="4381500"/>
          </a:xfrm>
        </p:spPr>
        <p:txBody>
          <a:bodyPr/>
          <a:lstStyle/>
          <a:p>
            <a:r>
              <a:rPr lang="en-US" dirty="0" smtClean="0"/>
              <a:t>Overview of IDN Program @ ICANN</a:t>
            </a:r>
            <a:endParaRPr lang="en-US" dirty="0"/>
          </a:p>
          <a:p>
            <a:r>
              <a:rPr lang="en-US" dirty="0" smtClean="0"/>
              <a:t>Update on IDN TLD Program</a:t>
            </a:r>
          </a:p>
          <a:p>
            <a:r>
              <a:rPr lang="en-US" dirty="0" smtClean="0"/>
              <a:t>Update on Outreach to the Community</a:t>
            </a:r>
          </a:p>
          <a:p>
            <a:r>
              <a:rPr lang="en-US" dirty="0" smtClean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15292173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71474" y="2209800"/>
            <a:ext cx="7362825" cy="1943100"/>
          </a:xfrm>
        </p:spPr>
        <p:txBody>
          <a:bodyPr/>
          <a:lstStyle/>
          <a:p>
            <a:r>
              <a:rPr lang="en-US" dirty="0" smtClean="0"/>
              <a:t>Overview of IDN Program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14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Overview of IDN Program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798" y="1524000"/>
            <a:ext cx="8839201" cy="43815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IDN TLD Program </a:t>
            </a:r>
            <a:r>
              <a:rPr lang="en-US" dirty="0" smtClean="0"/>
              <a:t>– Label Generation </a:t>
            </a:r>
            <a:r>
              <a:rPr lang="en-US" dirty="0" err="1" smtClean="0"/>
              <a:t>Ruleset</a:t>
            </a:r>
            <a:r>
              <a:rPr lang="en-US" dirty="0" smtClean="0"/>
              <a:t> (LGR) </a:t>
            </a:r>
          </a:p>
          <a:p>
            <a:pPr lvl="1"/>
            <a:r>
              <a:rPr lang="en-US" dirty="0" smtClean="0"/>
              <a:t>Determine validity </a:t>
            </a:r>
            <a:r>
              <a:rPr lang="en-US" dirty="0"/>
              <a:t>and variants of an IDN label </a:t>
            </a:r>
            <a:r>
              <a:rPr lang="en-US" dirty="0" smtClean="0"/>
              <a:t>for the Root zone</a:t>
            </a:r>
            <a:endParaRPr lang="en-US" dirty="0"/>
          </a:p>
          <a:p>
            <a:r>
              <a:rPr lang="en-US" b="1" dirty="0" smtClean="0"/>
              <a:t>IDN Fast Track Process Implementation </a:t>
            </a:r>
            <a:endParaRPr lang="en-US" b="1" dirty="0"/>
          </a:p>
          <a:p>
            <a:pPr lvl="1"/>
            <a:r>
              <a:rPr lang="en-US" dirty="0" smtClean="0"/>
              <a:t>Assist IDN ccTLD string evaluation for eventual delegation</a:t>
            </a:r>
          </a:p>
          <a:p>
            <a:r>
              <a:rPr lang="en-US" b="1" dirty="0" smtClean="0"/>
              <a:t>IDN Implementation Guidelines</a:t>
            </a:r>
          </a:p>
          <a:p>
            <a:pPr lvl="1"/>
            <a:r>
              <a:rPr lang="en-US" dirty="0"/>
              <a:t>Promote IDN registration policies and practices to minimize consumer risk and confusion</a:t>
            </a:r>
          </a:p>
          <a:p>
            <a:r>
              <a:rPr lang="en-US" b="1" dirty="0" smtClean="0"/>
              <a:t>Outreach to the Community</a:t>
            </a:r>
          </a:p>
          <a:p>
            <a:pPr lvl="1"/>
            <a:r>
              <a:rPr lang="en-US" dirty="0"/>
              <a:t>Update and engage community with the IDN Program</a:t>
            </a:r>
          </a:p>
        </p:txBody>
      </p:sp>
    </p:spTree>
    <p:extLst>
      <p:ext uri="{BB962C8B-B14F-4D97-AF65-F5344CB8AC3E}">
        <p14:creationId xmlns:p14="http://schemas.microsoft.com/office/powerpoint/2010/main" val="32974056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IDN TLD Program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130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TLD Labels are Special - ASCII </a:t>
            </a:r>
            <a:r>
              <a:rPr lang="en-US" dirty="0"/>
              <a:t>and IDN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04658" y="3084576"/>
            <a:ext cx="4772756" cy="777443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4800" dirty="0" smtClean="0">
                <a:solidFill>
                  <a:schemeClr val="tx2"/>
                </a:solidFill>
                <a:latin typeface="Georgia"/>
                <a:cs typeface="Georgia"/>
              </a:rPr>
              <a:t>www.abc-123.</a:t>
            </a:r>
            <a:r>
              <a:rPr lang="en-US" sz="4800" dirty="0" smtClean="0">
                <a:solidFill>
                  <a:srgbClr val="FF0000"/>
                </a:solidFill>
                <a:latin typeface="Georgia"/>
                <a:cs typeface="Georgia"/>
              </a:rPr>
              <a:t>xyz</a:t>
            </a:r>
          </a:p>
        </p:txBody>
      </p:sp>
      <p:sp>
        <p:nvSpPr>
          <p:cNvPr id="7" name="Left Brace 6"/>
          <p:cNvSpPr/>
          <p:nvPr/>
        </p:nvSpPr>
        <p:spPr bwMode="auto">
          <a:xfrm rot="5400000">
            <a:off x="6145330" y="2340302"/>
            <a:ext cx="414530" cy="1049637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8" name="Left Brace 7"/>
          <p:cNvSpPr/>
          <p:nvPr/>
        </p:nvSpPr>
        <p:spPr bwMode="auto">
          <a:xfrm rot="16200000">
            <a:off x="4468370" y="3310131"/>
            <a:ext cx="414530" cy="2036062"/>
          </a:xfrm>
          <a:prstGeom prst="leftBrace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8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1660" y="4756070"/>
            <a:ext cx="4187949" cy="77744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Choose from a … z, 0 … 9, -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Length 1 to 63 characters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20140" y="1610766"/>
            <a:ext cx="4264910" cy="777443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Choose </a:t>
            </a: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from </a:t>
            </a:r>
            <a:r>
              <a:rPr lang="en-US" b="1" i="1" u="sng" dirty="0" smtClean="0">
                <a:solidFill>
                  <a:schemeClr val="tx2"/>
                </a:solidFill>
                <a:latin typeface="Georgia"/>
                <a:cs typeface="Georgia"/>
              </a:rPr>
              <a:t>letters</a:t>
            </a: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 a … z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Length 2 to </a:t>
            </a:r>
            <a:r>
              <a:rPr lang="en-US" i="1" dirty="0" smtClean="0">
                <a:solidFill>
                  <a:schemeClr val="tx2"/>
                </a:solidFill>
                <a:latin typeface="Georgia"/>
                <a:cs typeface="Georgia"/>
              </a:rPr>
              <a:t>63 characters</a:t>
            </a:r>
            <a:endParaRPr lang="en-US" i="1" dirty="0" smtClean="0">
              <a:solidFill>
                <a:schemeClr val="tx2"/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25357347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Need Rules </a:t>
            </a:r>
            <a:r>
              <a:rPr lang="en-US" dirty="0"/>
              <a:t>for </a:t>
            </a:r>
            <a:r>
              <a:rPr lang="en-US" dirty="0" smtClean="0"/>
              <a:t>Defining IDN TLD Labels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Which characters can form a label</a:t>
            </a:r>
            <a:r>
              <a:rPr lang="en-US" dirty="0" smtClean="0"/>
              <a:t>?</a:t>
            </a:r>
          </a:p>
          <a:p>
            <a:r>
              <a:rPr lang="en-US" dirty="0" smtClean="0"/>
              <a:t>Which characters are </a:t>
            </a:r>
            <a:r>
              <a:rPr lang="en-US" dirty="0"/>
              <a:t>confusable or variants?</a:t>
            </a:r>
          </a:p>
          <a:p>
            <a:r>
              <a:rPr lang="en-US" dirty="0" smtClean="0"/>
              <a:t>What </a:t>
            </a:r>
            <a:r>
              <a:rPr lang="en-US" dirty="0"/>
              <a:t>are additional constraints on labels? </a:t>
            </a:r>
          </a:p>
        </p:txBody>
      </p:sp>
      <p:pic>
        <p:nvPicPr>
          <p:cNvPr id="1042" name="Picture 18" descr="বাংলা Bangla (Bengali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989" y="3960722"/>
            <a:ext cx="829379" cy="335281"/>
          </a:xfrm>
          <a:prstGeom prst="rect">
            <a:avLst/>
          </a:prstGeom>
          <a:solidFill>
            <a:schemeClr val="accent5"/>
          </a:solidFill>
        </p:spPr>
      </p:pic>
      <p:pic>
        <p:nvPicPr>
          <p:cNvPr id="1044" name="Picture 20" descr="Arabic alphabet ('alifbā 'al˂rbīya)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04" r="51422"/>
          <a:stretch/>
        </p:blipFill>
        <p:spPr bwMode="auto">
          <a:xfrm>
            <a:off x="6139459" y="3835716"/>
            <a:ext cx="1227327" cy="58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ဗမာစကား (Burmese [báma sákà]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73" y="4656234"/>
            <a:ext cx="1251663" cy="49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263579" y="4545867"/>
            <a:ext cx="20954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b="1" dirty="0" err="1">
                <a:latin typeface="Arial" panose="020B0604020202020204" pitchFamily="34" charset="0"/>
              </a:rPr>
              <a:t>tiếng</a:t>
            </a:r>
            <a:r>
              <a:rPr lang="en-US" sz="3200" b="1" dirty="0">
                <a:latin typeface="Arial" panose="020B0604020202020204" pitchFamily="34" charset="0"/>
              </a:rPr>
              <a:t> </a:t>
            </a:r>
            <a:r>
              <a:rPr lang="en-US" sz="3200" b="1" dirty="0" err="1">
                <a:latin typeface="Arial" panose="020B0604020202020204" pitchFamily="34" charset="0"/>
              </a:rPr>
              <a:t>việt</a:t>
            </a:r>
            <a:r>
              <a:rPr lang="en-US" sz="3200" b="1" dirty="0"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9" name="Rectangle 8"/>
          <p:cNvSpPr/>
          <p:nvPr/>
        </p:nvSpPr>
        <p:spPr>
          <a:xfrm>
            <a:off x="1517456" y="5284599"/>
            <a:ext cx="230223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32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</a:rPr>
              <a:t>azərbaycan</a:t>
            </a:r>
            <a:endParaRPr lang="en-US" sz="3600" dirty="0">
              <a:latin typeface="Arial Unicode MS" panose="020B0604020202020204" pitchFamily="34" charset="-128"/>
              <a:ea typeface="Arial Unicode MS" panose="020B0604020202020204" pitchFamily="34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46699" y="3762330"/>
            <a:ext cx="24534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az-Cyrl-AZ" sz="3600" dirty="0" smtClean="0">
                <a:latin typeface="Arial" panose="020B0604020202020204" pitchFamily="34" charset="0"/>
              </a:rPr>
              <a:t>українська</a:t>
            </a:r>
            <a:endParaRPr lang="az-Cyrl-AZ" sz="3600" dirty="0">
              <a:latin typeface="Arial" panose="020B0604020202020204" pitchFamily="34" charset="0"/>
            </a:endParaRPr>
          </a:p>
        </p:txBody>
      </p:sp>
      <p:pic>
        <p:nvPicPr>
          <p:cNvPr id="1048" name="Picture 24" descr="Tamil (தமிழ்/Tamir)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5885" y="5370507"/>
            <a:ext cx="2377237" cy="398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Zhongwen (Chinese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484" y="4172074"/>
            <a:ext cx="478755" cy="100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8887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Work under IDN TLD Program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9248" y="6254496"/>
            <a:ext cx="87583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u="sng" dirty="0">
                <a:solidFill>
                  <a:srgbClr val="0000FF"/>
                </a:solidFill>
              </a:rPr>
              <a:t>https://www.icann.org/resources/pages/reports-2013-04-03-en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96067075"/>
              </p:ext>
            </p:extLst>
          </p:nvPr>
        </p:nvGraphicFramePr>
        <p:xfrm>
          <a:off x="228600" y="2143485"/>
          <a:ext cx="8686800" cy="3748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 Placeholder 2"/>
          <p:cNvSpPr>
            <a:spLocks noGrp="1"/>
          </p:cNvSpPr>
          <p:nvPr/>
        </p:nvSpPr>
        <p:spPr>
          <a:xfrm>
            <a:off x="305593" y="5917732"/>
            <a:ext cx="8532813" cy="568411"/>
          </a:xfrm>
          <a:prstGeom prst="rect">
            <a:avLst/>
          </a:prstGeom>
        </p:spPr>
        <p:txBody>
          <a:bodyPr vert="horz" lIns="38405" tIns="19202" rIns="38405" bIns="19202">
            <a:noAutofit/>
          </a:bodyPr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 algn="ctr">
              <a:buNone/>
            </a:pPr>
            <a:r>
              <a:rPr lang="en-US" sz="2000" dirty="0" smtClean="0"/>
              <a:t>Community agreed to define a Label Generation </a:t>
            </a:r>
            <a:r>
              <a:rPr lang="en-US" sz="2000" dirty="0" err="1" smtClean="0"/>
              <a:t>Ruleset</a:t>
            </a:r>
            <a:r>
              <a:rPr lang="en-US" sz="2000" dirty="0" smtClean="0"/>
              <a:t> (LGR)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08432" y="1750753"/>
            <a:ext cx="8380412" cy="285000"/>
          </a:xfrm>
          <a:prstGeom prst="rect">
            <a:avLst/>
          </a:prstGeom>
          <a:noFill/>
        </p:spPr>
        <p:txBody>
          <a:bodyPr wrap="square" lIns="38405" tIns="19202" rIns="38405" bIns="19202" rtlCol="0">
            <a:spAutoFit/>
          </a:bodyPr>
          <a:lstStyle/>
          <a:p>
            <a:r>
              <a:rPr lang="en-US" sz="1600" u="sng" dirty="0" smtClean="0">
                <a:solidFill>
                  <a:srgbClr val="0000FF"/>
                </a:solidFill>
                <a:latin typeface="+mj-lt"/>
                <a:cs typeface="Georgia"/>
              </a:rPr>
              <a:t>https</a:t>
            </a:r>
            <a:r>
              <a:rPr lang="en-US" sz="1600" u="sng" dirty="0">
                <a:solidFill>
                  <a:srgbClr val="0000FF"/>
                </a:solidFill>
                <a:latin typeface="+mj-lt"/>
                <a:cs typeface="Georgia"/>
              </a:rPr>
              <a:t>://www.icann.org/resources/board-material/resolutions-2010-09-25-en</a:t>
            </a:r>
            <a:endParaRPr lang="en-US" sz="2000" u="sng" dirty="0" smtClean="0">
              <a:solidFill>
                <a:srgbClr val="0000FF"/>
              </a:solidFill>
              <a:latin typeface="+mj-lt"/>
              <a:cs typeface="Georgia"/>
            </a:endParaRPr>
          </a:p>
        </p:txBody>
      </p:sp>
      <p:sp>
        <p:nvSpPr>
          <p:cNvPr id="7" name="Text Placeholder 2"/>
          <p:cNvSpPr>
            <a:spLocks noGrp="1"/>
          </p:cNvSpPr>
          <p:nvPr/>
        </p:nvSpPr>
        <p:spPr>
          <a:xfrm>
            <a:off x="130683" y="1364020"/>
            <a:ext cx="8842629" cy="568411"/>
          </a:xfrm>
          <a:prstGeom prst="rect">
            <a:avLst/>
          </a:prstGeom>
        </p:spPr>
        <p:txBody>
          <a:bodyPr vert="horz" lIns="38405" tIns="19202" rIns="38405" bIns="19202">
            <a:noAutofit/>
          </a:bodyPr>
          <a:lstStyle>
            <a:lvl1pPr marL="37338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20000"/>
              <a:buFont typeface="Gill Sans" charset="0"/>
              <a:buChar char="•"/>
              <a:defRPr sz="28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1pPr>
            <a:lvl2pPr marL="56007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2pPr>
            <a:lvl3pPr marL="74676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3pPr>
            <a:lvl4pPr marL="933450" indent="-240030" algn="l" rtl="0" eaLnBrk="1" fontAlgn="base" hangingPunct="1">
              <a:spcBef>
                <a:spcPts val="1428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Lucida Grande"/>
              <a:buChar char="-"/>
              <a:defRPr sz="2000">
                <a:solidFill>
                  <a:schemeClr val="tx2"/>
                </a:solidFill>
                <a:latin typeface="Arial"/>
                <a:ea typeface="+mn-ea"/>
                <a:cs typeface="Arial"/>
                <a:sym typeface="Gill Sans" charset="0"/>
              </a:defRPr>
            </a:lvl4pPr>
            <a:lvl5pPr marL="1120140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2"/>
                </a:solidFill>
                <a:latin typeface="Georgia"/>
                <a:ea typeface="+mn-ea"/>
                <a:cs typeface="Georgia"/>
                <a:sym typeface="Gill Sans" charset="0"/>
              </a:defRPr>
            </a:lvl5pPr>
            <a:lvl6pPr marL="1312164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6pPr>
            <a:lvl7pPr marL="1504188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7pPr>
            <a:lvl8pPr marL="1696212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8pPr>
            <a:lvl9pPr marL="1888236" indent="-240030" algn="l" rtl="0" eaLnBrk="1" fontAlgn="base" hangingPunct="1">
              <a:spcBef>
                <a:spcPts val="1428"/>
              </a:spcBef>
              <a:spcAft>
                <a:spcPct val="0"/>
              </a:spcAft>
              <a:buSzPct val="171000"/>
              <a:buFont typeface="Gill Sans" charset="0"/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  <a:sym typeface="Gill Sans" charset="0"/>
              </a:defRPr>
            </a:lvl9pPr>
          </a:lstStyle>
          <a:p>
            <a:pPr marL="133350" indent="0" algn="ctr">
              <a:buNone/>
            </a:pPr>
            <a:r>
              <a:rPr lang="en-US" sz="2000" dirty="0" smtClean="0"/>
              <a:t>Board directed to investigate viability of IDNs and variants in the Root Zone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13703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CANN50-LONDON-FINAL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=""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=""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Georgia"/>
            <a:cs typeface="Georgia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ICANN50-LONDON-FINAL.thmx</Template>
  <TotalTime>6684</TotalTime>
  <Pages>0</Pages>
  <Words>652</Words>
  <Characters>0</Characters>
  <Application>Microsoft Office PowerPoint</Application>
  <PresentationFormat>On-screen Show (4:3)</PresentationFormat>
  <Lines>0</Lines>
  <Paragraphs>184</Paragraphs>
  <Slides>19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Arial Unicode MS</vt:lpstr>
      <vt:lpstr>ＭＳ Ｐゴシック</vt:lpstr>
      <vt:lpstr>Arial</vt:lpstr>
      <vt:lpstr>Calibri</vt:lpstr>
      <vt:lpstr>Courier New</vt:lpstr>
      <vt:lpstr>DINOT-Light</vt:lpstr>
      <vt:lpstr>DINOT-Medium</vt:lpstr>
      <vt:lpstr>Georgia</vt:lpstr>
      <vt:lpstr>Gill Sans</vt:lpstr>
      <vt:lpstr>Lucida Grande</vt:lpstr>
      <vt:lpstr>Times New Roman</vt:lpstr>
      <vt:lpstr>Wingdings</vt:lpstr>
      <vt:lpstr>ヒラギノ角ゴ ProN W3</vt:lpstr>
      <vt:lpstr>ICANN50-LONDON-FINAL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Nishida, Jill</dc:creator>
  <cp:keywords/>
  <dc:description/>
  <cp:lastModifiedBy>Sarmad Hussain</cp:lastModifiedBy>
  <cp:revision>436</cp:revision>
  <dcterms:modified xsi:type="dcterms:W3CDTF">2014-10-11T16:13:21Z</dcterms:modified>
</cp:coreProperties>
</file>