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14"/>
  </p:notesMasterIdLst>
  <p:handoutMasterIdLst>
    <p:handoutMasterId r:id="rId15"/>
  </p:handoutMasterIdLst>
  <p:sldIdLst>
    <p:sldId id="268" r:id="rId2"/>
    <p:sldId id="276" r:id="rId3"/>
    <p:sldId id="259" r:id="rId4"/>
    <p:sldId id="260" r:id="rId5"/>
    <p:sldId id="261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026" autoAdjust="0"/>
  </p:normalViewPr>
  <p:slideViewPr>
    <p:cSldViewPr snapToGrid="0">
      <p:cViewPr>
        <p:scale>
          <a:sx n="66" d="100"/>
          <a:sy n="66" d="100"/>
        </p:scale>
        <p:origin x="-1752" y="-560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[KEEP THIS PAGE UP]</a:t>
            </a:r>
          </a:p>
          <a:p>
            <a:endParaRPr lang="en-US" dirty="0" smtClean="0"/>
          </a:p>
          <a:p>
            <a:r>
              <a:rPr lang="en-US" dirty="0" smtClean="0"/>
              <a:t>Thank</a:t>
            </a:r>
            <a:r>
              <a:rPr lang="en-US" baseline="0" dirty="0" smtClean="0"/>
              <a:t> you for taking the time to listen.  I’d love to hear your feedback or answer any questions.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D8271-93C3-034D-A726-D9B089C92D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7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_TagTop_WG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2745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pic>
        <p:nvPicPr>
          <p:cNvPr id="2" name="Picture 1" descr="shutterstock_155452709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4258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96680" y="6375953"/>
            <a:ext cx="1118583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b="1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6641" y="6100277"/>
            <a:ext cx="819218" cy="635136"/>
          </a:xfrm>
          <a:prstGeom prst="rect">
            <a:avLst/>
          </a:prstGeom>
        </p:spPr>
      </p:pic>
      <p:cxnSp>
        <p:nvCxnSpPr>
          <p:cNvPr id="18" name="Straight Connector 17"/>
          <p:cNvCxnSpPr/>
          <p:nvPr userDrawn="1"/>
        </p:nvCxnSpPr>
        <p:spPr>
          <a:xfrm>
            <a:off x="1015934" y="6239024"/>
            <a:ext cx="7103515" cy="1520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Chart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351292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3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04800"/>
            <a:ext cx="9021739" cy="609600"/>
          </a:xfrm>
        </p:spPr>
        <p:txBody>
          <a:bodyPr/>
          <a:lstStyle/>
          <a:p>
            <a:pPr algn="ctr"/>
            <a:r>
              <a:rPr lang="en-US" sz="3400" dirty="0" smtClean="0">
                <a:latin typeface="Arial"/>
                <a:cs typeface="Arial"/>
              </a:rPr>
              <a:t>Engage with ICANN on Web &amp; Social Media</a:t>
            </a:r>
            <a:endParaRPr lang="en-US" sz="3400" dirty="0">
              <a:latin typeface="Arial"/>
              <a:cs typeface="Arial"/>
            </a:endParaRPr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1483981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2769193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402079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77" y="1459193"/>
            <a:ext cx="964281" cy="9642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2772398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05535" y="1767615"/>
            <a:ext cx="198763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twitter.com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5440" y="3026991"/>
            <a:ext cx="2729403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facebook.com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2473" y="4285004"/>
            <a:ext cx="3299471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linkedin.com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/company/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4602" y="1778593"/>
            <a:ext cx="166027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gplus.to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08133" y="3030196"/>
            <a:ext cx="2371407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weibo.com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07420" y="4273610"/>
            <a:ext cx="267204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lickr.com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/photos/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9204" y="5545211"/>
            <a:ext cx="1678466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icann.org</a:t>
            </a:r>
            <a:endParaRPr lang="en-US" sz="2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8" name="Picture 27" descr="shutterstock_173701787 copy.psd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5272399"/>
            <a:ext cx="916674" cy="914400"/>
          </a:xfrm>
          <a:prstGeom prst="rect">
            <a:avLst/>
          </a:prstGeom>
        </p:spPr>
      </p:pic>
      <p:pic>
        <p:nvPicPr>
          <p:cNvPr id="29" name="Picture 28" descr="C:\Users\bastian.k\Desktop\social media icons\eckig\3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3192" y="5272399"/>
            <a:ext cx="914400" cy="914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30" name="Picture 8" descr="C:\Users\bastian.k\Desktop\social media icons\eckig\7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5168760" y="4053199"/>
            <a:ext cx="914400" cy="84038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sp>
        <p:nvSpPr>
          <p:cNvPr id="31" name="Rectangle 30"/>
          <p:cNvSpPr/>
          <p:nvPr/>
        </p:nvSpPr>
        <p:spPr>
          <a:xfrm>
            <a:off x="1394008" y="5533818"/>
            <a:ext cx="359707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outube.com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/user/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ICANNnews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682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/>
          <p:cNvSpPr txBox="1">
            <a:spLocks/>
          </p:cNvSpPr>
          <p:nvPr/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DAY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October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+mj-lt"/>
                <a:ea typeface="+mj-ea"/>
                <a:cs typeface="+mj-cs"/>
                <a:sym typeface="DINOT-Light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5pPr>
            <a:lvl6pPr marL="192024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6pPr>
            <a:lvl7pPr marL="384048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7pPr>
            <a:lvl8pPr marL="576072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8pPr>
            <a:lvl9pPr marL="768096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9pPr>
          </a:lstStyle>
          <a:p>
            <a:r>
              <a:rPr lang="en-US" sz="5000" dirty="0" smtClean="0">
                <a:solidFill>
                  <a:srgbClr val="FFFFFF"/>
                </a:solidFill>
              </a:rPr>
              <a:t>Presentation Title</a:t>
            </a:r>
            <a:endParaRPr lang="en-US" sz="5000" dirty="0">
              <a:solidFill>
                <a:srgbClr val="FFFFFF"/>
              </a:solidFill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FFFFFF"/>
                </a:solidFill>
              </a:rPr>
              <a:t>Presenter Name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Presenter Title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Session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566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DAY</a:t>
            </a:r>
            <a:r>
              <a:rPr lang="en-US" dirty="0" smtClean="0"/>
              <a:t> October 2014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dirty="0" smtClean="0"/>
              <a:t>Session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Topic Divider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Section Divider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2127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Bullets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327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46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Graphic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4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6437</TotalTime>
  <Pages>0</Pages>
  <Words>98</Words>
  <Characters>0</Characters>
  <Application>Microsoft Macintosh PowerPoint</Application>
  <PresentationFormat>On-screen Show (4:3)</PresentationFormat>
  <Lines>0</Lines>
  <Paragraphs>32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ICANN50-LONDON-FINAL</vt:lpstr>
      <vt:lpstr>PowerPoint Presentation</vt:lpstr>
      <vt:lpstr>PowerPoint Presentation</vt:lpstr>
      <vt:lpstr>Presentation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Nishida, Jill</dc:creator>
  <cp:keywords/>
  <dc:description/>
  <cp:lastModifiedBy>Jana Juginovic</cp:lastModifiedBy>
  <cp:revision>412</cp:revision>
  <dcterms:modified xsi:type="dcterms:W3CDTF">2014-09-16T22:50:07Z</dcterms:modified>
</cp:coreProperties>
</file>