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70" r:id="rId14"/>
    <p:sldId id="268" r:id="rId15"/>
    <p:sldId id="265" r:id="rId16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1515D-05FE-4BE4-93A2-003B00FE2D05}" type="datetimeFigureOut">
              <a:rPr lang="es-AR" smtClean="0"/>
              <a:pPr/>
              <a:t>22/09/2014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4C3ED-9D07-487C-90FA-A1426B7F7F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b="1" dirty="0" smtClean="0"/>
              <a:t>NUEVOS DOMINIOS GENERICOS</a:t>
            </a:r>
            <a:endParaRPr lang="es-AR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AR" b="1" i="1" dirty="0" smtClean="0">
                <a:solidFill>
                  <a:schemeClr val="tx1"/>
                </a:solidFill>
              </a:rPr>
              <a:t>La Gran Expansión</a:t>
            </a:r>
          </a:p>
          <a:p>
            <a:endParaRPr lang="es-AR" b="1" i="1" dirty="0" smtClean="0">
              <a:solidFill>
                <a:schemeClr val="tx1"/>
              </a:solidFill>
            </a:endParaRPr>
          </a:p>
          <a:p>
            <a:endParaRPr lang="es-AR" i="1" dirty="0"/>
          </a:p>
          <a:p>
            <a:endParaRPr lang="es-AR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GEOGRAFICOS YA DELEGADOS</a:t>
            </a:r>
            <a:endParaRPr lang="es-A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AR" dirty="0" err="1" smtClean="0"/>
              <a:t>g</a:t>
            </a:r>
            <a:r>
              <a:rPr lang="es-AR" dirty="0" err="1" smtClean="0"/>
              <a:t>uangdong</a:t>
            </a:r>
            <a:r>
              <a:rPr lang="es-AR" dirty="0" smtClean="0"/>
              <a:t> - </a:t>
            </a:r>
            <a:r>
              <a:rPr lang="es-AR" dirty="0" err="1" smtClean="0"/>
              <a:t>foshan</a:t>
            </a:r>
            <a:r>
              <a:rPr lang="es-AR" dirty="0" smtClean="0"/>
              <a:t> (en chino)</a:t>
            </a:r>
          </a:p>
          <a:p>
            <a:r>
              <a:rPr lang="es-AR" dirty="0" err="1" smtClean="0"/>
              <a:t>c</a:t>
            </a:r>
            <a:r>
              <a:rPr lang="es-AR" dirty="0" err="1" smtClean="0"/>
              <a:t>apetown</a:t>
            </a:r>
            <a:r>
              <a:rPr lang="es-AR" dirty="0" smtClean="0"/>
              <a:t> - </a:t>
            </a:r>
            <a:r>
              <a:rPr lang="es-AR" dirty="0" err="1" smtClean="0"/>
              <a:t>d</a:t>
            </a:r>
            <a:r>
              <a:rPr lang="es-AR" dirty="0" err="1" smtClean="0"/>
              <a:t>urban</a:t>
            </a:r>
            <a:r>
              <a:rPr lang="es-AR" dirty="0" smtClean="0"/>
              <a:t> - </a:t>
            </a:r>
            <a:r>
              <a:rPr lang="es-AR" dirty="0" err="1" smtClean="0"/>
              <a:t>j</a:t>
            </a:r>
            <a:r>
              <a:rPr lang="es-AR" dirty="0" err="1" smtClean="0"/>
              <a:t>oburg</a:t>
            </a:r>
            <a:endParaRPr lang="es-AR" dirty="0" smtClean="0"/>
          </a:p>
          <a:p>
            <a:r>
              <a:rPr lang="es-AR" dirty="0" smtClean="0"/>
              <a:t>r</a:t>
            </a:r>
            <a:r>
              <a:rPr lang="es-AR" dirty="0" smtClean="0"/>
              <a:t>io – </a:t>
            </a:r>
            <a:r>
              <a:rPr lang="es-AR" dirty="0" err="1" smtClean="0"/>
              <a:t>paris</a:t>
            </a:r>
            <a:r>
              <a:rPr lang="es-AR" dirty="0" smtClean="0"/>
              <a:t> – </a:t>
            </a:r>
            <a:r>
              <a:rPr lang="es-AR" dirty="0" err="1" smtClean="0"/>
              <a:t>london</a:t>
            </a:r>
            <a:r>
              <a:rPr lang="es-AR" dirty="0" smtClean="0"/>
              <a:t> – </a:t>
            </a:r>
            <a:r>
              <a:rPr lang="es-AR" dirty="0" err="1" smtClean="0"/>
              <a:t>b</a:t>
            </a:r>
            <a:r>
              <a:rPr lang="es-AR" dirty="0" err="1" smtClean="0"/>
              <a:t>erlin</a:t>
            </a:r>
            <a:r>
              <a:rPr lang="es-AR" dirty="0" smtClean="0"/>
              <a:t> – </a:t>
            </a:r>
            <a:r>
              <a:rPr lang="es-AR" dirty="0" err="1" smtClean="0"/>
              <a:t>w</a:t>
            </a:r>
            <a:r>
              <a:rPr lang="es-AR" dirty="0" err="1" smtClean="0"/>
              <a:t>ien</a:t>
            </a:r>
            <a:endParaRPr lang="es-AR" dirty="0" smtClean="0"/>
          </a:p>
          <a:p>
            <a:r>
              <a:rPr lang="es-AR" dirty="0" err="1" smtClean="0"/>
              <a:t>m</a:t>
            </a:r>
            <a:r>
              <a:rPr lang="es-AR" dirty="0" err="1" smtClean="0"/>
              <a:t>oscow</a:t>
            </a:r>
            <a:r>
              <a:rPr lang="es-AR" dirty="0" smtClean="0"/>
              <a:t> y </a:t>
            </a:r>
            <a:r>
              <a:rPr lang="es-AR" dirty="0" err="1" smtClean="0"/>
              <a:t>m</a:t>
            </a:r>
            <a:r>
              <a:rPr lang="es-AR" dirty="0" err="1" smtClean="0"/>
              <a:t>oscow</a:t>
            </a:r>
            <a:r>
              <a:rPr lang="es-AR" dirty="0" smtClean="0"/>
              <a:t> en ruso</a:t>
            </a:r>
          </a:p>
          <a:p>
            <a:r>
              <a:rPr lang="es-AR" dirty="0" err="1" smtClean="0"/>
              <a:t>t</a:t>
            </a:r>
            <a:r>
              <a:rPr lang="es-AR" dirty="0" err="1" smtClean="0"/>
              <a:t>okyo</a:t>
            </a:r>
            <a:r>
              <a:rPr lang="es-AR" dirty="0" smtClean="0"/>
              <a:t> – </a:t>
            </a:r>
            <a:r>
              <a:rPr lang="es-AR" dirty="0" err="1" smtClean="0"/>
              <a:t>nagoya</a:t>
            </a:r>
            <a:r>
              <a:rPr lang="es-AR" dirty="0" smtClean="0"/>
              <a:t> – </a:t>
            </a:r>
            <a:r>
              <a:rPr lang="es-AR" dirty="0" err="1" smtClean="0"/>
              <a:t>yokohama</a:t>
            </a:r>
            <a:r>
              <a:rPr lang="es-AR" dirty="0" smtClean="0"/>
              <a:t> – </a:t>
            </a:r>
            <a:r>
              <a:rPr lang="es-AR" dirty="0" err="1" smtClean="0"/>
              <a:t>okinawa</a:t>
            </a:r>
            <a:endParaRPr lang="es-AR" dirty="0" smtClean="0"/>
          </a:p>
          <a:p>
            <a:r>
              <a:rPr lang="es-AR" dirty="0" err="1" smtClean="0"/>
              <a:t>m</a:t>
            </a:r>
            <a:r>
              <a:rPr lang="es-AR" dirty="0" err="1" smtClean="0"/>
              <a:t>iami</a:t>
            </a:r>
            <a:r>
              <a:rPr lang="es-AR" dirty="0" smtClean="0"/>
              <a:t> – </a:t>
            </a:r>
            <a:r>
              <a:rPr lang="es-AR" dirty="0" err="1" smtClean="0"/>
              <a:t>nyc</a:t>
            </a:r>
            <a:r>
              <a:rPr lang="es-AR" dirty="0" smtClean="0"/>
              <a:t> – vegas</a:t>
            </a:r>
          </a:p>
          <a:p>
            <a:r>
              <a:rPr lang="es-AR" dirty="0" err="1" smtClean="0"/>
              <a:t>m</a:t>
            </a:r>
            <a:r>
              <a:rPr lang="es-AR" dirty="0" err="1" smtClean="0"/>
              <a:t>elbourne</a:t>
            </a:r>
            <a:r>
              <a:rPr lang="es-AR" dirty="0" smtClean="0"/>
              <a:t> – </a:t>
            </a:r>
            <a:r>
              <a:rPr lang="es-AR" dirty="0" err="1" smtClean="0"/>
              <a:t>quebec</a:t>
            </a:r>
            <a:r>
              <a:rPr lang="es-AR" dirty="0" smtClean="0"/>
              <a:t> – </a:t>
            </a:r>
            <a:r>
              <a:rPr lang="es-AR" dirty="0" err="1" smtClean="0"/>
              <a:t>koeln</a:t>
            </a:r>
            <a:r>
              <a:rPr lang="es-AR" dirty="0" smtClean="0"/>
              <a:t> – </a:t>
            </a:r>
            <a:r>
              <a:rPr lang="es-AR" dirty="0" err="1" smtClean="0"/>
              <a:t>cologne</a:t>
            </a:r>
            <a:r>
              <a:rPr lang="es-AR" dirty="0" smtClean="0"/>
              <a:t> – </a:t>
            </a:r>
            <a:r>
              <a:rPr lang="es-AR" dirty="0" err="1" smtClean="0"/>
              <a:t>bayern</a:t>
            </a:r>
            <a:r>
              <a:rPr lang="es-AR" dirty="0" smtClean="0"/>
              <a:t> </a:t>
            </a:r>
            <a:endParaRPr lang="es-A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COMUNITARIOS DELEGADOS</a:t>
            </a:r>
            <a:endParaRPr lang="es-A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err="1" smtClean="0"/>
              <a:t>wales</a:t>
            </a:r>
            <a:endParaRPr lang="es-AR" dirty="0" smtClean="0"/>
          </a:p>
          <a:p>
            <a:r>
              <a:rPr lang="es-AR" dirty="0" err="1" smtClean="0"/>
              <a:t>s</a:t>
            </a:r>
            <a:r>
              <a:rPr lang="es-AR" dirty="0" err="1" smtClean="0"/>
              <a:t>cot</a:t>
            </a:r>
            <a:endParaRPr lang="es-AR" dirty="0" smtClean="0"/>
          </a:p>
          <a:p>
            <a:r>
              <a:rPr lang="es-AR" dirty="0" smtClean="0"/>
              <a:t>gal</a:t>
            </a:r>
          </a:p>
          <a:p>
            <a:r>
              <a:rPr lang="es-AR" dirty="0" err="1" smtClean="0"/>
              <a:t>o</a:t>
            </a:r>
            <a:r>
              <a:rPr lang="es-AR" dirty="0" err="1" smtClean="0"/>
              <a:t>ng</a:t>
            </a:r>
            <a:r>
              <a:rPr lang="es-AR" dirty="0" smtClean="0"/>
              <a:t> - </a:t>
            </a:r>
            <a:r>
              <a:rPr lang="es-AR" dirty="0" err="1" smtClean="0"/>
              <a:t>ngo</a:t>
            </a:r>
            <a:endParaRPr lang="es-AR" dirty="0" smtClean="0"/>
          </a:p>
          <a:p>
            <a:pPr>
              <a:buNone/>
            </a:pPr>
            <a:endParaRPr lang="es-AR" dirty="0" smtClean="0"/>
          </a:p>
          <a:p>
            <a:pPr>
              <a:buNone/>
            </a:pPr>
            <a:endParaRPr lang="es-A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CORPORATIVOS DELEGADOS</a:t>
            </a:r>
            <a:endParaRPr lang="es-A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err="1" smtClean="0"/>
              <a:t>y</a:t>
            </a:r>
            <a:r>
              <a:rPr lang="es-AR" dirty="0" err="1" smtClean="0"/>
              <a:t>outube</a:t>
            </a:r>
            <a:r>
              <a:rPr lang="es-AR" dirty="0" smtClean="0"/>
              <a:t> – </a:t>
            </a:r>
            <a:r>
              <a:rPr lang="es-AR" dirty="0" err="1" smtClean="0"/>
              <a:t>lacaixa</a:t>
            </a:r>
            <a:r>
              <a:rPr lang="es-AR" dirty="0" smtClean="0"/>
              <a:t> – </a:t>
            </a:r>
            <a:r>
              <a:rPr lang="es-AR" dirty="0" err="1" smtClean="0"/>
              <a:t>susuki</a:t>
            </a:r>
            <a:r>
              <a:rPr lang="es-AR" dirty="0" smtClean="0"/>
              <a:t> – </a:t>
            </a:r>
            <a:r>
              <a:rPr lang="es-AR" dirty="0" err="1" smtClean="0"/>
              <a:t>bmw</a:t>
            </a:r>
            <a:r>
              <a:rPr lang="es-AR" dirty="0" smtClean="0"/>
              <a:t> – globo – </a:t>
            </a:r>
            <a:r>
              <a:rPr lang="es-AR" dirty="0" err="1" smtClean="0"/>
              <a:t>axa</a:t>
            </a:r>
            <a:r>
              <a:rPr lang="es-AR" dirty="0" smtClean="0"/>
              <a:t> – </a:t>
            </a:r>
            <a:r>
              <a:rPr lang="es-AR" dirty="0" err="1" smtClean="0"/>
              <a:t>neustar</a:t>
            </a:r>
            <a:r>
              <a:rPr lang="es-AR" dirty="0" smtClean="0"/>
              <a:t> - mango</a:t>
            </a:r>
            <a:endParaRPr lang="es-A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GENERALES DELEGADOS</a:t>
            </a:r>
            <a:endParaRPr lang="es-A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err="1" smtClean="0"/>
              <a:t>w</a:t>
            </a:r>
            <a:r>
              <a:rPr lang="es-AR" dirty="0" err="1" smtClean="0"/>
              <a:t>orld</a:t>
            </a:r>
            <a:r>
              <a:rPr lang="es-AR" dirty="0" smtClean="0"/>
              <a:t> – new – </a:t>
            </a:r>
            <a:r>
              <a:rPr lang="es-AR" dirty="0" err="1" smtClean="0"/>
              <a:t>prod</a:t>
            </a:r>
            <a:r>
              <a:rPr lang="es-AR" dirty="0" smtClean="0"/>
              <a:t> – </a:t>
            </a:r>
            <a:r>
              <a:rPr lang="es-AR" dirty="0" err="1" smtClean="0"/>
              <a:t>business</a:t>
            </a:r>
            <a:r>
              <a:rPr lang="es-AR" dirty="0" smtClean="0"/>
              <a:t> –</a:t>
            </a:r>
            <a:r>
              <a:rPr lang="es-AR" dirty="0" err="1" smtClean="0"/>
              <a:t>pictures</a:t>
            </a:r>
            <a:r>
              <a:rPr lang="es-AR" dirty="0" smtClean="0"/>
              <a:t> – top – </a:t>
            </a:r>
            <a:r>
              <a:rPr lang="es-AR" dirty="0" err="1" smtClean="0"/>
              <a:t>deals</a:t>
            </a:r>
            <a:r>
              <a:rPr lang="es-AR" dirty="0" smtClean="0"/>
              <a:t> – place – active – </a:t>
            </a:r>
            <a:r>
              <a:rPr lang="es-AR" dirty="0" err="1" smtClean="0"/>
              <a:t>bio</a:t>
            </a:r>
            <a:r>
              <a:rPr lang="es-AR" dirty="0" smtClean="0"/>
              <a:t> </a:t>
            </a:r>
            <a:r>
              <a:rPr lang="es-AR" dirty="0" smtClean="0"/>
              <a:t>– </a:t>
            </a:r>
            <a:r>
              <a:rPr lang="es-AR" dirty="0" err="1" smtClean="0"/>
              <a:t>market</a:t>
            </a:r>
            <a:r>
              <a:rPr lang="es-AR" dirty="0" smtClean="0"/>
              <a:t> – guide – luxe – digital – etc</a:t>
            </a:r>
            <a:r>
              <a:rPr lang="es-AR" dirty="0" smtClean="0"/>
              <a:t>.</a:t>
            </a:r>
            <a:endParaRPr lang="es-A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INTERES ESPECIFICO DELEGADOS</a:t>
            </a:r>
            <a:endParaRPr lang="es-A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p</a:t>
            </a:r>
            <a:r>
              <a:rPr lang="es-AR" dirty="0" smtClean="0"/>
              <a:t>izza – restaurant – autos – juegos – gratis –audio – dental – bar – futbol – boutique – social – club – viajes – moda –ceo – </a:t>
            </a:r>
            <a:r>
              <a:rPr lang="es-AR" dirty="0" err="1" smtClean="0"/>
              <a:t>ltda</a:t>
            </a:r>
            <a:endParaRPr lang="es-AR" dirty="0" smtClean="0"/>
          </a:p>
          <a:p>
            <a:pPr>
              <a:buNone/>
            </a:pPr>
            <a:endParaRPr lang="es-AR" dirty="0" smtClean="0"/>
          </a:p>
          <a:p>
            <a:r>
              <a:rPr lang="es-AR" dirty="0" err="1" smtClean="0"/>
              <a:t>p</a:t>
            </a:r>
            <a:r>
              <a:rPr lang="es-AR" dirty="0" err="1" smtClean="0"/>
              <a:t>harmacy</a:t>
            </a:r>
            <a:r>
              <a:rPr lang="es-AR" dirty="0" smtClean="0"/>
              <a:t> – </a:t>
            </a:r>
            <a:r>
              <a:rPr lang="es-AR" dirty="0" err="1" smtClean="0"/>
              <a:t>realtor</a:t>
            </a:r>
            <a:r>
              <a:rPr lang="es-AR" dirty="0" smtClean="0"/>
              <a:t> – </a:t>
            </a:r>
            <a:r>
              <a:rPr lang="es-AR" dirty="0" err="1" smtClean="0"/>
              <a:t>lawyer</a:t>
            </a:r>
            <a:r>
              <a:rPr lang="es-AR" dirty="0" smtClean="0"/>
              <a:t> – </a:t>
            </a:r>
            <a:r>
              <a:rPr lang="es-AR" dirty="0" err="1" smtClean="0"/>
              <a:t>homes</a:t>
            </a:r>
            <a:r>
              <a:rPr lang="es-AR" dirty="0" smtClean="0"/>
              <a:t> – </a:t>
            </a:r>
            <a:r>
              <a:rPr lang="es-AR" dirty="0" err="1" smtClean="0"/>
              <a:t>toys</a:t>
            </a:r>
            <a:r>
              <a:rPr lang="es-AR" dirty="0" smtClean="0"/>
              <a:t> – </a:t>
            </a:r>
            <a:r>
              <a:rPr lang="es-AR" dirty="0" err="1" smtClean="0"/>
              <a:t>trade</a:t>
            </a:r>
            <a:r>
              <a:rPr lang="es-AR" dirty="0" smtClean="0"/>
              <a:t> – software – </a:t>
            </a:r>
            <a:r>
              <a:rPr lang="es-AR" dirty="0" err="1" smtClean="0"/>
              <a:t>company</a:t>
            </a:r>
            <a:r>
              <a:rPr lang="es-AR" dirty="0" smtClean="0"/>
              <a:t> – </a:t>
            </a:r>
            <a:r>
              <a:rPr lang="es-AR" dirty="0" err="1" smtClean="0"/>
              <a:t>limited</a:t>
            </a:r>
            <a:r>
              <a:rPr lang="es-AR" dirty="0" smtClean="0"/>
              <a:t> – sexy – </a:t>
            </a:r>
            <a:r>
              <a:rPr lang="es-AR" dirty="0" err="1" smtClean="0"/>
              <a:t>finance</a:t>
            </a:r>
            <a:r>
              <a:rPr lang="es-AR" dirty="0" smtClean="0"/>
              <a:t> – </a:t>
            </a:r>
            <a:r>
              <a:rPr lang="es-AR" dirty="0" err="1" smtClean="0"/>
              <a:t>limited</a:t>
            </a:r>
            <a:r>
              <a:rPr lang="es-AR" dirty="0" smtClean="0"/>
              <a:t> – </a:t>
            </a:r>
            <a:r>
              <a:rPr lang="es-AR" dirty="0" err="1" smtClean="0"/>
              <a:t>website</a:t>
            </a:r>
            <a:r>
              <a:rPr lang="es-AR" dirty="0" smtClean="0"/>
              <a:t> – </a:t>
            </a:r>
            <a:r>
              <a:rPr lang="es-AR" dirty="0" err="1" smtClean="0"/>
              <a:t>attorney</a:t>
            </a:r>
            <a:r>
              <a:rPr lang="es-AR" dirty="0" smtClean="0"/>
              <a:t> – etc.</a:t>
            </a:r>
          </a:p>
          <a:p>
            <a:endParaRPr lang="es-A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b="1" dirty="0" smtClean="0"/>
              <a:t>¡Muchas gracias!</a:t>
            </a:r>
            <a:endParaRPr lang="es-AR" b="1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AR" b="1" dirty="0" smtClean="0">
                <a:solidFill>
                  <a:schemeClr val="tx1"/>
                </a:solidFill>
              </a:rPr>
              <a:t>harris@cabase.org.ar</a:t>
            </a:r>
            <a:endParaRPr lang="es-A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i="1" dirty="0" smtClean="0"/>
              <a:t>ANTECEDENTES</a:t>
            </a:r>
            <a:endParaRPr lang="es-AR" b="1" i="1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Los “</a:t>
            </a:r>
            <a:r>
              <a:rPr lang="es-AR" b="1" dirty="0" err="1" smtClean="0"/>
              <a:t>legacy</a:t>
            </a:r>
            <a:r>
              <a:rPr lang="es-AR" b="1" dirty="0"/>
              <a:t> </a:t>
            </a:r>
            <a:r>
              <a:rPr lang="es-AR" b="1" dirty="0" smtClean="0"/>
              <a:t> </a:t>
            </a:r>
            <a:r>
              <a:rPr lang="es-AR" b="1" dirty="0" err="1" smtClean="0"/>
              <a:t>domains</a:t>
            </a:r>
            <a:r>
              <a:rPr lang="es-AR" b="1" dirty="0" smtClean="0"/>
              <a:t>  ”</a:t>
            </a:r>
          </a:p>
          <a:p>
            <a:r>
              <a:rPr lang="es-AR" b="1" dirty="0" smtClean="0"/>
              <a:t>‘.</a:t>
            </a:r>
            <a:r>
              <a:rPr lang="es-AR" b="1" dirty="0" err="1" smtClean="0"/>
              <a:t>com</a:t>
            </a:r>
            <a:r>
              <a:rPr lang="es-AR" b="1" dirty="0" smtClean="0"/>
              <a:t>’  ‘</a:t>
            </a:r>
            <a:r>
              <a:rPr lang="es-AR" b="1" dirty="0" err="1" smtClean="0"/>
              <a:t>.net</a:t>
            </a:r>
            <a:r>
              <a:rPr lang="es-AR" b="1" dirty="0" smtClean="0"/>
              <a:t>’  ‘.</a:t>
            </a:r>
            <a:r>
              <a:rPr lang="es-AR" b="1" dirty="0" err="1" smtClean="0"/>
              <a:t>org</a:t>
            </a:r>
            <a:r>
              <a:rPr lang="es-AR" b="1" dirty="0" smtClean="0"/>
              <a:t>’</a:t>
            </a:r>
          </a:p>
          <a:p>
            <a:r>
              <a:rPr lang="es-AR" b="1" dirty="0" smtClean="0"/>
              <a:t>El fenómeno del ‘.</a:t>
            </a:r>
            <a:r>
              <a:rPr lang="es-AR" b="1" dirty="0" err="1" smtClean="0"/>
              <a:t>com</a:t>
            </a:r>
            <a:r>
              <a:rPr lang="es-AR" b="1" dirty="0" smtClean="0"/>
              <a:t>’</a:t>
            </a:r>
          </a:p>
          <a:p>
            <a:endParaRPr lang="es-AR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Los Códigos País - </a:t>
            </a:r>
            <a:r>
              <a:rPr lang="es-AR" b="1" dirty="0" err="1" smtClean="0"/>
              <a:t>ccTLDs</a:t>
            </a:r>
            <a:endParaRPr lang="es-AR" b="1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En base a la lista 3066 de la ONU</a:t>
            </a:r>
          </a:p>
          <a:p>
            <a:r>
              <a:rPr lang="es-AR" b="1" dirty="0" smtClean="0"/>
              <a:t>Identifican países</a:t>
            </a:r>
          </a:p>
          <a:p>
            <a:r>
              <a:rPr lang="es-AR" b="1" dirty="0" smtClean="0"/>
              <a:t>Mayormente son territoriales</a:t>
            </a:r>
          </a:p>
          <a:p>
            <a:r>
              <a:rPr lang="es-AR" b="1" dirty="0" smtClean="0"/>
              <a:t>Operados por gobiernos o universidades</a:t>
            </a:r>
          </a:p>
          <a:p>
            <a:r>
              <a:rPr lang="es-AR" b="1" dirty="0" smtClean="0"/>
              <a:t>Excepciones  – ‘.</a:t>
            </a:r>
            <a:r>
              <a:rPr lang="es-AR" b="1" dirty="0" err="1" smtClean="0"/>
              <a:t>co</a:t>
            </a:r>
            <a:r>
              <a:rPr lang="es-AR" b="1" dirty="0" smtClean="0"/>
              <a:t>’  ‘.tv’</a:t>
            </a:r>
            <a:endParaRPr lang="es-AR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El ICANN y los cambios</a:t>
            </a:r>
            <a:endParaRPr lang="es-A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En 1999 se establece el ICANN</a:t>
            </a:r>
          </a:p>
          <a:p>
            <a:r>
              <a:rPr lang="es-AR" b="1" dirty="0" smtClean="0"/>
              <a:t>Modelo de gobernanza </a:t>
            </a:r>
            <a:r>
              <a:rPr lang="es-AR" b="1" dirty="0" err="1" smtClean="0"/>
              <a:t>multi-stakeholder</a:t>
            </a:r>
            <a:endParaRPr lang="es-AR" b="1" dirty="0" smtClean="0"/>
          </a:p>
          <a:p>
            <a:r>
              <a:rPr lang="es-AR" b="1" dirty="0" smtClean="0"/>
              <a:t>Establecen la competencia</a:t>
            </a:r>
          </a:p>
          <a:p>
            <a:r>
              <a:rPr lang="es-AR" b="1" dirty="0" smtClean="0"/>
              <a:t>Nacen los </a:t>
            </a:r>
            <a:r>
              <a:rPr lang="es-AR" b="1" dirty="0" err="1" smtClean="0"/>
              <a:t>registries</a:t>
            </a:r>
            <a:r>
              <a:rPr lang="es-AR" b="1" dirty="0" smtClean="0"/>
              <a:t> y los </a:t>
            </a:r>
            <a:r>
              <a:rPr lang="es-AR" b="1" dirty="0" err="1" smtClean="0"/>
              <a:t>registrars</a:t>
            </a:r>
            <a:endParaRPr lang="es-AR" b="1" dirty="0" smtClean="0"/>
          </a:p>
          <a:p>
            <a:r>
              <a:rPr lang="es-AR" b="1" dirty="0" smtClean="0"/>
              <a:t>Aparecen los “</a:t>
            </a:r>
            <a:r>
              <a:rPr lang="es-AR" b="1" dirty="0" err="1" smtClean="0"/>
              <a:t>domainers</a:t>
            </a:r>
            <a:r>
              <a:rPr lang="es-AR" b="1" dirty="0" smtClean="0"/>
              <a:t>”</a:t>
            </a:r>
            <a:endParaRPr lang="es-AR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Primeras Expansiones</a:t>
            </a:r>
            <a:endParaRPr lang="es-A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2000 – Ronda ‘abierta’</a:t>
            </a:r>
          </a:p>
          <a:p>
            <a:r>
              <a:rPr lang="es-AR" b="1" dirty="0" smtClean="0"/>
              <a:t>‘.</a:t>
            </a:r>
            <a:r>
              <a:rPr lang="es-AR" b="1" dirty="0" err="1" smtClean="0"/>
              <a:t>biz</a:t>
            </a:r>
            <a:r>
              <a:rPr lang="es-AR" b="1" dirty="0" smtClean="0"/>
              <a:t>’  ‘.</a:t>
            </a:r>
            <a:r>
              <a:rPr lang="es-AR" b="1" dirty="0" err="1" smtClean="0"/>
              <a:t>aero</a:t>
            </a:r>
            <a:r>
              <a:rPr lang="es-AR" b="1" dirty="0" smtClean="0"/>
              <a:t>’  ‘.</a:t>
            </a:r>
            <a:r>
              <a:rPr lang="es-AR" b="1" dirty="0" err="1" smtClean="0"/>
              <a:t>museum</a:t>
            </a:r>
            <a:r>
              <a:rPr lang="es-AR" b="1" dirty="0" smtClean="0"/>
              <a:t>’  ‘.</a:t>
            </a:r>
            <a:r>
              <a:rPr lang="es-AR" b="1" dirty="0" err="1" smtClean="0"/>
              <a:t>info</a:t>
            </a:r>
            <a:r>
              <a:rPr lang="es-AR" b="1" dirty="0" smtClean="0"/>
              <a:t>’  ‘.pro’  ‘.</a:t>
            </a:r>
            <a:r>
              <a:rPr lang="es-AR" b="1" dirty="0" err="1" smtClean="0"/>
              <a:t>coop</a:t>
            </a:r>
            <a:r>
              <a:rPr lang="es-AR" b="1" dirty="0" smtClean="0"/>
              <a:t>’, ‘.</a:t>
            </a:r>
            <a:r>
              <a:rPr lang="es-AR" b="1" dirty="0" err="1" smtClean="0"/>
              <a:t>name</a:t>
            </a:r>
            <a:r>
              <a:rPr lang="es-AR" b="1" dirty="0" smtClean="0"/>
              <a:t>’</a:t>
            </a:r>
          </a:p>
          <a:p>
            <a:r>
              <a:rPr lang="es-AR" b="1" dirty="0" smtClean="0"/>
              <a:t>Problemas con el acceso</a:t>
            </a:r>
          </a:p>
          <a:p>
            <a:r>
              <a:rPr lang="es-AR" b="1" dirty="0" smtClean="0"/>
              <a:t>2004 – Ronda ‘restrictiva’</a:t>
            </a:r>
          </a:p>
          <a:p>
            <a:r>
              <a:rPr lang="es-AR" b="1" dirty="0" smtClean="0"/>
              <a:t>‘.</a:t>
            </a:r>
            <a:r>
              <a:rPr lang="es-AR" b="1" dirty="0" err="1" smtClean="0"/>
              <a:t>travel</a:t>
            </a:r>
            <a:r>
              <a:rPr lang="es-AR" b="1" dirty="0" smtClean="0"/>
              <a:t>’  ‘.post’  ‘.</a:t>
            </a:r>
            <a:r>
              <a:rPr lang="es-AR" b="1" dirty="0" err="1" smtClean="0"/>
              <a:t>cat</a:t>
            </a:r>
            <a:r>
              <a:rPr lang="es-AR" b="1" dirty="0" smtClean="0"/>
              <a:t>’  ‘.</a:t>
            </a:r>
            <a:r>
              <a:rPr lang="es-AR" b="1" dirty="0" err="1" smtClean="0"/>
              <a:t>asia</a:t>
            </a:r>
            <a:r>
              <a:rPr lang="es-AR" b="1" dirty="0" smtClean="0"/>
              <a:t>’  ‘.</a:t>
            </a:r>
            <a:r>
              <a:rPr lang="es-AR" b="1" dirty="0" err="1" smtClean="0"/>
              <a:t>tel</a:t>
            </a:r>
            <a:r>
              <a:rPr lang="es-AR" b="1" dirty="0" smtClean="0"/>
              <a:t>’  ‘.</a:t>
            </a:r>
            <a:r>
              <a:rPr lang="es-AR" b="1" dirty="0" err="1" smtClean="0"/>
              <a:t>mobi</a:t>
            </a:r>
            <a:r>
              <a:rPr lang="es-AR" b="1" dirty="0" smtClean="0"/>
              <a:t>’  ‘.</a:t>
            </a:r>
            <a:r>
              <a:rPr lang="es-AR" b="1" dirty="0" err="1" smtClean="0"/>
              <a:t>jobs</a:t>
            </a:r>
            <a:r>
              <a:rPr lang="es-AR" b="1" dirty="0" smtClean="0"/>
              <a:t>’</a:t>
            </a:r>
          </a:p>
          <a:p>
            <a:r>
              <a:rPr lang="es-AR" b="1" dirty="0" smtClean="0"/>
              <a:t>El caso del ‘.</a:t>
            </a:r>
            <a:r>
              <a:rPr lang="es-AR" b="1" dirty="0" err="1" smtClean="0"/>
              <a:t>xxx</a:t>
            </a:r>
            <a:r>
              <a:rPr lang="es-AR" b="1" dirty="0" smtClean="0"/>
              <a:t>’</a:t>
            </a:r>
            <a:endParaRPr lang="es-AR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Ahora el Mega Lanzamiento </a:t>
            </a:r>
            <a:endParaRPr lang="es-A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2012 – Ronda ‘abierta’</a:t>
            </a:r>
          </a:p>
          <a:p>
            <a:r>
              <a:rPr lang="es-AR" b="1" dirty="0" smtClean="0"/>
              <a:t>1930 </a:t>
            </a:r>
            <a:r>
              <a:rPr lang="es-AR" b="1" dirty="0" err="1" smtClean="0"/>
              <a:t>aplicantes</a:t>
            </a:r>
            <a:endParaRPr lang="es-AR" b="1" dirty="0" smtClean="0"/>
          </a:p>
          <a:p>
            <a:r>
              <a:rPr lang="es-AR" b="1" dirty="0" smtClean="0"/>
              <a:t>5 años de forcejeos</a:t>
            </a:r>
          </a:p>
          <a:p>
            <a:r>
              <a:rPr lang="es-AR" b="1" dirty="0" smtClean="0"/>
              <a:t>Alto costo de la aplicación – U$S 185.000</a:t>
            </a:r>
          </a:p>
          <a:p>
            <a:r>
              <a:rPr lang="es-AR" b="1" dirty="0" smtClean="0"/>
              <a:t>Alto costo de garantía post-adjudicación – U$S 140.000 en depósito</a:t>
            </a:r>
          </a:p>
          <a:p>
            <a:r>
              <a:rPr lang="es-AR" b="1" dirty="0" smtClean="0"/>
              <a:t>Sólo 27 aplicaciones de LAC</a:t>
            </a:r>
            <a:endParaRPr lang="es-AR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Quienes aplicaron</a:t>
            </a:r>
            <a:endParaRPr lang="es-A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Geográficos  -  ‘.</a:t>
            </a:r>
            <a:r>
              <a:rPr lang="es-AR" b="1" dirty="0" err="1" smtClean="0"/>
              <a:t>africa</a:t>
            </a:r>
            <a:r>
              <a:rPr lang="es-AR" b="1" dirty="0" smtClean="0"/>
              <a:t>’   ‘.</a:t>
            </a:r>
            <a:r>
              <a:rPr lang="es-AR" b="1" dirty="0" err="1" smtClean="0"/>
              <a:t>berlin</a:t>
            </a:r>
            <a:r>
              <a:rPr lang="es-AR" b="1" dirty="0" smtClean="0"/>
              <a:t>’</a:t>
            </a:r>
          </a:p>
          <a:p>
            <a:r>
              <a:rPr lang="es-AR" b="1" dirty="0" smtClean="0"/>
              <a:t>Comunitarios  -  ‘.gal’  ‘.</a:t>
            </a:r>
            <a:r>
              <a:rPr lang="es-AR" b="1" dirty="0" err="1" smtClean="0"/>
              <a:t>ong</a:t>
            </a:r>
            <a:r>
              <a:rPr lang="es-AR" b="1" dirty="0" smtClean="0"/>
              <a:t>’</a:t>
            </a:r>
          </a:p>
          <a:p>
            <a:r>
              <a:rPr lang="es-AR" b="1" dirty="0" smtClean="0"/>
              <a:t>Interés específico  -  ‘.sport’   ‘.</a:t>
            </a:r>
            <a:r>
              <a:rPr lang="es-AR" b="1" dirty="0" err="1" smtClean="0"/>
              <a:t>music</a:t>
            </a:r>
            <a:r>
              <a:rPr lang="es-AR" b="1" dirty="0" smtClean="0"/>
              <a:t>’</a:t>
            </a:r>
          </a:p>
          <a:p>
            <a:r>
              <a:rPr lang="es-AR" b="1" dirty="0" smtClean="0"/>
              <a:t>Corporativos  -  ‘.</a:t>
            </a:r>
            <a:r>
              <a:rPr lang="es-AR" b="1" dirty="0" err="1" smtClean="0"/>
              <a:t>google</a:t>
            </a:r>
            <a:r>
              <a:rPr lang="es-AR" b="1" dirty="0" smtClean="0"/>
              <a:t>’   ‘.</a:t>
            </a:r>
            <a:r>
              <a:rPr lang="es-AR" b="1" dirty="0" err="1" smtClean="0"/>
              <a:t>ibm</a:t>
            </a:r>
            <a:r>
              <a:rPr lang="es-AR" b="1" dirty="0" smtClean="0"/>
              <a:t>’</a:t>
            </a:r>
          </a:p>
          <a:p>
            <a:r>
              <a:rPr lang="es-AR" b="1" dirty="0" smtClean="0"/>
              <a:t>Generales  -  ‘.</a:t>
            </a:r>
            <a:r>
              <a:rPr lang="es-AR" b="1" dirty="0" err="1" smtClean="0"/>
              <a:t>inc</a:t>
            </a:r>
            <a:r>
              <a:rPr lang="es-AR" b="1" dirty="0" smtClean="0"/>
              <a:t>’   ’.web’</a:t>
            </a:r>
          </a:p>
          <a:p>
            <a:r>
              <a:rPr lang="es-AR" b="1" dirty="0" err="1" smtClean="0"/>
              <a:t>IDNs</a:t>
            </a:r>
            <a:r>
              <a:rPr lang="es-AR" b="1" dirty="0" smtClean="0"/>
              <a:t> – en alfabetos no-ASCII</a:t>
            </a:r>
          </a:p>
          <a:p>
            <a:endParaRPr lang="es-AR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Quienes se Beneficiarán </a:t>
            </a:r>
            <a:endParaRPr lang="es-AR" b="1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Los usuarios</a:t>
            </a:r>
          </a:p>
          <a:p>
            <a:r>
              <a:rPr lang="es-AR" b="1" dirty="0" smtClean="0"/>
              <a:t>Los </a:t>
            </a:r>
            <a:r>
              <a:rPr lang="es-AR" b="1" dirty="0" err="1" smtClean="0"/>
              <a:t>registries</a:t>
            </a:r>
            <a:endParaRPr lang="es-AR" b="1" dirty="0" smtClean="0"/>
          </a:p>
          <a:p>
            <a:r>
              <a:rPr lang="es-AR" b="1" dirty="0" smtClean="0"/>
              <a:t>Los </a:t>
            </a:r>
            <a:r>
              <a:rPr lang="es-AR" b="1" dirty="0" err="1" smtClean="0"/>
              <a:t>registrars</a:t>
            </a:r>
            <a:endParaRPr lang="es-AR" b="1" dirty="0" smtClean="0"/>
          </a:p>
          <a:p>
            <a:r>
              <a:rPr lang="es-AR" b="1" dirty="0" smtClean="0"/>
              <a:t>Los </a:t>
            </a:r>
            <a:r>
              <a:rPr lang="es-AR" b="1" dirty="0" err="1" smtClean="0"/>
              <a:t>resellers</a:t>
            </a:r>
            <a:r>
              <a:rPr lang="es-AR" b="1" dirty="0" smtClean="0"/>
              <a:t> de dominios (</a:t>
            </a:r>
            <a:r>
              <a:rPr lang="es-AR" b="1" dirty="0" err="1" smtClean="0"/>
              <a:t>ISPs</a:t>
            </a:r>
            <a:r>
              <a:rPr lang="es-AR" b="1" dirty="0" smtClean="0"/>
              <a:t>, etc.)</a:t>
            </a:r>
            <a:endParaRPr lang="es-AR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Destacables</a:t>
            </a:r>
            <a:endParaRPr lang="es-AR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b="1" dirty="0" smtClean="0"/>
              <a:t>Primeras delegaciones – Noviembre 2013</a:t>
            </a:r>
          </a:p>
          <a:p>
            <a:r>
              <a:rPr lang="es-AR" b="1" dirty="0" smtClean="0"/>
              <a:t>2014 – se estima cerca de 1000 </a:t>
            </a:r>
            <a:r>
              <a:rPr lang="es-AR" b="1" dirty="0" smtClean="0"/>
              <a:t>delegaciones</a:t>
            </a:r>
          </a:p>
          <a:p>
            <a:r>
              <a:rPr lang="es-AR" b="1" dirty="0" smtClean="0"/>
              <a:t>Más de 300 dominios ya delegados</a:t>
            </a:r>
            <a:endParaRPr lang="es-AR" b="1" dirty="0" smtClean="0"/>
          </a:p>
          <a:p>
            <a:r>
              <a:rPr lang="es-AR" b="1" dirty="0" smtClean="0"/>
              <a:t>Cuarto</a:t>
            </a:r>
            <a:r>
              <a:rPr lang="es-AR" b="1" dirty="0" smtClean="0"/>
              <a:t> </a:t>
            </a:r>
            <a:r>
              <a:rPr lang="es-AR" b="1" dirty="0" smtClean="0"/>
              <a:t>trimestre 2014 – delegación del ‘.</a:t>
            </a:r>
            <a:r>
              <a:rPr lang="es-AR" b="1" dirty="0" err="1" smtClean="0"/>
              <a:t>lat</a:t>
            </a:r>
            <a:r>
              <a:rPr lang="es-AR" b="1" dirty="0" smtClean="0"/>
              <a:t>’, un </a:t>
            </a:r>
            <a:r>
              <a:rPr lang="es-AR" b="1" dirty="0" err="1" smtClean="0"/>
              <a:t>gTLD</a:t>
            </a:r>
            <a:r>
              <a:rPr lang="es-AR" b="1" dirty="0" smtClean="0"/>
              <a:t> totalmente </a:t>
            </a:r>
            <a:r>
              <a:rPr lang="es-AR" b="1" dirty="0" smtClean="0"/>
              <a:t>regional</a:t>
            </a:r>
            <a:endParaRPr lang="es-AR" b="1" dirty="0" smtClean="0"/>
          </a:p>
          <a:p>
            <a:pPr>
              <a:buNone/>
            </a:pPr>
            <a:endParaRPr lang="es-AR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468</Words>
  <Application>Microsoft Office PowerPoint</Application>
  <PresentationFormat>Presentación en pantalla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NUEVOS DOMINIOS GENERICOS</vt:lpstr>
      <vt:lpstr>ANTECEDENTES</vt:lpstr>
      <vt:lpstr>Los Códigos País - ccTLDs</vt:lpstr>
      <vt:lpstr>El ICANN y los cambios</vt:lpstr>
      <vt:lpstr>Primeras Expansiones</vt:lpstr>
      <vt:lpstr>Ahora el Mega Lanzamiento </vt:lpstr>
      <vt:lpstr>Quienes aplicaron</vt:lpstr>
      <vt:lpstr>Quienes se Beneficiarán </vt:lpstr>
      <vt:lpstr>Destacables</vt:lpstr>
      <vt:lpstr>GEOGRAFICOS YA DELEGADOS</vt:lpstr>
      <vt:lpstr>COMUNITARIOS DELEGADOS</vt:lpstr>
      <vt:lpstr>CORPORATIVOS DELEGADOS</vt:lpstr>
      <vt:lpstr>GENERALES DELEGADOS</vt:lpstr>
      <vt:lpstr>INTERES ESPECIFICO DELEGADOS</vt:lpstr>
      <vt:lpstr>¡Muchas gracias!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Nuevos Dominios Genèricos</dc:title>
  <dc:creator>PC</dc:creator>
  <cp:lastModifiedBy>PC</cp:lastModifiedBy>
  <cp:revision>46</cp:revision>
  <dcterms:created xsi:type="dcterms:W3CDTF">2011-11-22T14:07:15Z</dcterms:created>
  <dcterms:modified xsi:type="dcterms:W3CDTF">2014-09-22T19:04:30Z</dcterms:modified>
</cp:coreProperties>
</file>