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7" r:id="rId10"/>
    <p:sldId id="268" r:id="rId11"/>
    <p:sldId id="271" r:id="rId12"/>
    <p:sldId id="272" r:id="rId13"/>
    <p:sldId id="273" r:id="rId14"/>
    <p:sldId id="274" r:id="rId15"/>
  </p:sldIdLst>
  <p:sldSz cx="12192000" cy="6858000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2" d="100"/>
          <a:sy n="62" d="100"/>
        </p:scale>
        <p:origin x="-136" y="-6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s-P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EF356-2A2E-469C-BAAF-8252D42896C3}" type="datetimeFigureOut">
              <a:rPr lang="es-PE" smtClean="0"/>
              <a:t>17/06/2014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78756-4F20-41CA-879F-0A6265D2EA51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937286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EF356-2A2E-469C-BAAF-8252D42896C3}" type="datetimeFigureOut">
              <a:rPr lang="es-PE" smtClean="0"/>
              <a:t>17/06/2014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78756-4F20-41CA-879F-0A6265D2EA51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647909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EF356-2A2E-469C-BAAF-8252D42896C3}" type="datetimeFigureOut">
              <a:rPr lang="es-PE" smtClean="0"/>
              <a:t>17/06/2014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78756-4F20-41CA-879F-0A6265D2EA51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904366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EF356-2A2E-469C-BAAF-8252D42896C3}" type="datetimeFigureOut">
              <a:rPr lang="es-PE" smtClean="0"/>
              <a:t>17/06/2014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78756-4F20-41CA-879F-0A6265D2EA51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932329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EF356-2A2E-469C-BAAF-8252D42896C3}" type="datetimeFigureOut">
              <a:rPr lang="es-PE" smtClean="0"/>
              <a:t>17/06/2014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78756-4F20-41CA-879F-0A6265D2EA51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258133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EF356-2A2E-469C-BAAF-8252D42896C3}" type="datetimeFigureOut">
              <a:rPr lang="es-PE" smtClean="0"/>
              <a:t>17/06/2014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78756-4F20-41CA-879F-0A6265D2EA51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608847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EF356-2A2E-469C-BAAF-8252D42896C3}" type="datetimeFigureOut">
              <a:rPr lang="es-PE" smtClean="0"/>
              <a:t>17/06/2014</a:t>
            </a:fld>
            <a:endParaRPr lang="es-P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78756-4F20-41CA-879F-0A6265D2EA51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832470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EF356-2A2E-469C-BAAF-8252D42896C3}" type="datetimeFigureOut">
              <a:rPr lang="es-PE" smtClean="0"/>
              <a:t>17/06/2014</a:t>
            </a:fld>
            <a:endParaRPr lang="es-P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78756-4F20-41CA-879F-0A6265D2EA51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232220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EF356-2A2E-469C-BAAF-8252D42896C3}" type="datetimeFigureOut">
              <a:rPr lang="es-PE" smtClean="0"/>
              <a:t>17/06/2014</a:t>
            </a:fld>
            <a:endParaRPr lang="es-P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78756-4F20-41CA-879F-0A6265D2EA51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751847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EF356-2A2E-469C-BAAF-8252D42896C3}" type="datetimeFigureOut">
              <a:rPr lang="es-PE" smtClean="0"/>
              <a:t>17/06/2014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78756-4F20-41CA-879F-0A6265D2EA51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288880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EF356-2A2E-469C-BAAF-8252D42896C3}" type="datetimeFigureOut">
              <a:rPr lang="es-PE" smtClean="0"/>
              <a:t>17/06/2014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78756-4F20-41CA-879F-0A6265D2EA51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072406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FEF356-2A2E-469C-BAAF-8252D42896C3}" type="datetimeFigureOut">
              <a:rPr lang="es-PE" smtClean="0"/>
              <a:t>17/06/2014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678756-4F20-41CA-879F-0A6265D2EA51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710712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GLOBALIZATION GROUP</a:t>
            </a:r>
            <a:endParaRPr lang="es-PE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Extracts from the ATRT2 GNSO Policy Development Process (PDP) Evaluation Study with highlights on diversity </a:t>
            </a:r>
            <a:r>
              <a:rPr lang="en-US" smtClean="0"/>
              <a:t>of participation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5814160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0171" y="54997"/>
            <a:ext cx="10515600" cy="1325563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Regional Distribution of Public comment on Initial Report </a:t>
            </a:r>
            <a:endParaRPr lang="es-PE" sz="32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8802" y="1825625"/>
            <a:ext cx="9342036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044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Reflection of the Public Interest and ICANN accountability in PDPs</a:t>
            </a:r>
            <a:endParaRPr lang="es-PE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37466" y="1825625"/>
            <a:ext cx="6917067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7598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/>
              <a:t>Use of Various Mechanisms to Participate in PDP Working Groups</a:t>
            </a:r>
            <a:endParaRPr lang="es-PE" sz="36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95339" y="2015331"/>
            <a:ext cx="10587102" cy="4453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559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Interviewees by Geographic Region </a:t>
            </a:r>
            <a:endParaRPr lang="es-PE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72040" y="1323512"/>
            <a:ext cx="8642857" cy="503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434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Interviewees by Stakeholder Group</a:t>
            </a:r>
            <a:endParaRPr lang="es-PE" sz="36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74117" y="1358671"/>
            <a:ext cx="7723138" cy="5217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9581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18843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GNSO </a:t>
            </a:r>
            <a:r>
              <a:rPr lang="en-US" sz="3600" b="1" dirty="0" smtClean="0"/>
              <a:t>PDP  </a:t>
            </a:r>
            <a:r>
              <a:rPr lang="en-US" sz="3600" b="1" dirty="0" smtClean="0"/>
              <a:t>vs.</a:t>
            </a:r>
            <a:r>
              <a:rPr lang="en-US" sz="3600" b="1" dirty="0" smtClean="0"/>
              <a:t> </a:t>
            </a:r>
            <a:r>
              <a:rPr lang="en-US" sz="3600" b="1" dirty="0" smtClean="0"/>
              <a:t>other Multi-stakeholder Processes </a:t>
            </a:r>
            <a:endParaRPr lang="es-PE" sz="36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6732" y="867349"/>
            <a:ext cx="8924106" cy="5990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966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225595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PDP  flowchart describing  the PDP </a:t>
            </a:r>
            <a:endParaRPr lang="es-PE" sz="36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69963" y="974704"/>
            <a:ext cx="10056322" cy="5883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7647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PDP Working</a:t>
            </a:r>
            <a:r>
              <a:rPr lang="en-US" sz="3600" dirty="0" smtClean="0"/>
              <a:t> </a:t>
            </a:r>
            <a:r>
              <a:rPr lang="en-US" sz="3600" b="1" dirty="0" smtClean="0"/>
              <a:t>Group size by issue </a:t>
            </a:r>
            <a:endParaRPr lang="es-PE" sz="36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38486" y="1618868"/>
            <a:ext cx="8365508" cy="503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2305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PDP Working </a:t>
            </a:r>
            <a:r>
              <a:rPr lang="en-US" sz="3600" b="1" dirty="0" smtClean="0"/>
              <a:t>Group participation by gender </a:t>
            </a:r>
            <a:endParaRPr lang="es-PE" sz="36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49244" y="1825624"/>
            <a:ext cx="8392397" cy="503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324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Number of Working Groups joined by participants </a:t>
            </a:r>
            <a:endParaRPr lang="es-PE" sz="36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09602" y="1402983"/>
            <a:ext cx="8219387" cy="4991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0508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5461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Working Group participation by Region </a:t>
            </a:r>
            <a:endParaRPr lang="es-PE" sz="36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4049" y="1137154"/>
            <a:ext cx="9547606" cy="5434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540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748" y="202677"/>
            <a:ext cx="11176596" cy="1325563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Participants </a:t>
            </a:r>
            <a:r>
              <a:rPr lang="en-US" sz="3200" b="1" dirty="0" smtClean="0"/>
              <a:t>from AP/AF/LAC Regions in Working Groups over Time</a:t>
            </a:r>
            <a:endParaRPr lang="es-PE" sz="32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0894" y="1137156"/>
            <a:ext cx="9598546" cy="5617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7483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10745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/>
              <a:t>Regional Distribution of </a:t>
            </a:r>
            <a:r>
              <a:rPr lang="en-US" sz="3200" b="1" dirty="0" smtClean="0"/>
              <a:t>Public Comments </a:t>
            </a:r>
            <a:r>
              <a:rPr lang="en-US" sz="3200" b="1" dirty="0" smtClean="0"/>
              <a:t>on </a:t>
            </a:r>
            <a:r>
              <a:rPr lang="en-US" sz="3200" b="1" dirty="0" smtClean="0"/>
              <a:t>PDP Issue</a:t>
            </a:r>
            <a:r>
              <a:rPr lang="en-US" sz="3200" b="1" dirty="0" smtClean="0"/>
              <a:t> </a:t>
            </a:r>
            <a:r>
              <a:rPr lang="en-US" sz="3200" b="1" dirty="0" smtClean="0"/>
              <a:t>Report </a:t>
            </a:r>
            <a:endParaRPr lang="es-PE" sz="32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0680" y="738412"/>
            <a:ext cx="11232145" cy="5744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220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118</Words>
  <Application>Microsoft Macintosh PowerPoint</Application>
  <PresentationFormat>Custom</PresentationFormat>
  <Paragraphs>15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GLOBALIZATION GROUP</vt:lpstr>
      <vt:lpstr>GNSO PDP  vs. other Multi-stakeholder Processes </vt:lpstr>
      <vt:lpstr>PDP  flowchart describing  the PDP </vt:lpstr>
      <vt:lpstr>PDP Working Group size by issue </vt:lpstr>
      <vt:lpstr>PDP Working Group participation by gender </vt:lpstr>
      <vt:lpstr>Number of Working Groups joined by participants </vt:lpstr>
      <vt:lpstr>Working Group participation by Region </vt:lpstr>
      <vt:lpstr>Participants from AP/AF/LAC Regions in Working Groups over Time</vt:lpstr>
      <vt:lpstr>Regional Distribution of Public Comments on PDP Issue Report </vt:lpstr>
      <vt:lpstr>Regional Distribution of Public comment on Initial Report </vt:lpstr>
      <vt:lpstr>Reflection of the Public Interest and ICANN accountability in PDPs</vt:lpstr>
      <vt:lpstr>Use of Various Mechanisms to Participate in PDP Working Groups</vt:lpstr>
      <vt:lpstr>Interviewees by Geographic Region </vt:lpstr>
      <vt:lpstr>Interviewees by Stakeholder Group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Silvia Vivanco</dc:creator>
  <cp:lastModifiedBy>Rinalia Abdul Rahim</cp:lastModifiedBy>
  <cp:revision>31</cp:revision>
  <dcterms:created xsi:type="dcterms:W3CDTF">2014-06-16T20:04:19Z</dcterms:created>
  <dcterms:modified xsi:type="dcterms:W3CDTF">2014-06-17T08:06:55Z</dcterms:modified>
</cp:coreProperties>
</file>