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0" r:id="rId4"/>
    <p:sldId id="259" r:id="rId5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0" autoAdjust="0"/>
    <p:restoredTop sz="94660"/>
  </p:normalViewPr>
  <p:slideViewPr>
    <p:cSldViewPr snapToGrid="0">
      <p:cViewPr>
        <p:scale>
          <a:sx n="100" d="100"/>
          <a:sy n="100" d="100"/>
        </p:scale>
        <p:origin x="-456" y="-4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70336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99974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2382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25655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65268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02494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07745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7636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58131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4031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73697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P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P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E6AA6-2F15-4292-B010-CFFFE5E8E2C9}" type="datetimeFigureOut">
              <a:rPr lang="es-PE" smtClean="0"/>
              <a:t>6/20/14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E9753-AF2C-49E3-8F29-AAA9C0972D42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6670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4-06-20 at 1.10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570" y="1473200"/>
            <a:ext cx="9080430" cy="3860800"/>
          </a:xfrm>
          <a:prstGeom prst="rect">
            <a:avLst/>
          </a:prstGeom>
        </p:spPr>
      </p:pic>
      <p:pic>
        <p:nvPicPr>
          <p:cNvPr id="2" name="Picture 1" descr="Screen Shot 2014-06-20 at 1.08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9" y="2819400"/>
            <a:ext cx="2489461" cy="3898899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254000" y="2806700"/>
            <a:ext cx="2527300" cy="1117600"/>
          </a:xfrm>
          <a:prstGeom prst="roundRect">
            <a:avLst/>
          </a:prstGeom>
          <a:noFill/>
          <a:ln w="38100" cmpd="sng">
            <a:solidFill>
              <a:srgbClr val="3366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794000" y="2451100"/>
            <a:ext cx="457200" cy="812800"/>
          </a:xfrm>
          <a:prstGeom prst="line">
            <a:avLst/>
          </a:prstGeom>
          <a:ln w="28575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768600" y="3568700"/>
            <a:ext cx="469900" cy="723900"/>
          </a:xfrm>
          <a:prstGeom prst="line">
            <a:avLst/>
          </a:prstGeom>
          <a:ln w="28575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41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6-20 at 1.08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9" y="2819400"/>
            <a:ext cx="2489461" cy="389889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15900" y="3733800"/>
            <a:ext cx="2590800" cy="3086100"/>
          </a:xfrm>
          <a:prstGeom prst="roundRect">
            <a:avLst/>
          </a:prstGeom>
          <a:noFill/>
          <a:ln w="38100" cmpd="sng">
            <a:solidFill>
              <a:srgbClr val="3366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Screen Shot 2014-06-20 at 1.19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862" y="0"/>
            <a:ext cx="6119877" cy="68580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2819400" y="3759200"/>
            <a:ext cx="1092200" cy="482600"/>
          </a:xfrm>
          <a:prstGeom prst="line">
            <a:avLst/>
          </a:prstGeom>
          <a:ln w="28575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794000" y="5613400"/>
            <a:ext cx="1117600" cy="317500"/>
          </a:xfrm>
          <a:prstGeom prst="line">
            <a:avLst/>
          </a:prstGeom>
          <a:ln w="28575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214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" y="0"/>
            <a:ext cx="10998200" cy="684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94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4313" y="38100"/>
            <a:ext cx="12620625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000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Macintosh PowerPoint</Application>
  <PresentationFormat>Custom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Vivanco</dc:creator>
  <cp:lastModifiedBy>Ariel Liang</cp:lastModifiedBy>
  <cp:revision>5</cp:revision>
  <dcterms:created xsi:type="dcterms:W3CDTF">2014-06-20T08:50:09Z</dcterms:created>
  <dcterms:modified xsi:type="dcterms:W3CDTF">2014-06-20T12:21:59Z</dcterms:modified>
</cp:coreProperties>
</file>