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59" r:id="rId4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0" autoAdjust="0"/>
    <p:restoredTop sz="94660"/>
  </p:normalViewPr>
  <p:slideViewPr>
    <p:cSldViewPr snapToGrid="0">
      <p:cViewPr varScale="1">
        <p:scale>
          <a:sx n="89" d="100"/>
          <a:sy n="89" d="100"/>
        </p:scale>
        <p:origin x="41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E6AA6-2F15-4292-B010-CFFFE5E8E2C9}" type="datetimeFigureOut">
              <a:rPr lang="es-PE" smtClean="0"/>
              <a:t>20/06/2014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70336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E6AA6-2F15-4292-B010-CFFFE5E8E2C9}" type="datetimeFigureOut">
              <a:rPr lang="es-PE" smtClean="0"/>
              <a:t>20/06/2014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99745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E6AA6-2F15-4292-B010-CFFFE5E8E2C9}" type="datetimeFigureOut">
              <a:rPr lang="es-PE" smtClean="0"/>
              <a:t>20/06/2014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23821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E6AA6-2F15-4292-B010-CFFFE5E8E2C9}" type="datetimeFigureOut">
              <a:rPr lang="es-PE" smtClean="0"/>
              <a:t>20/06/2014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25655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E6AA6-2F15-4292-B010-CFFFE5E8E2C9}" type="datetimeFigureOut">
              <a:rPr lang="es-PE" smtClean="0"/>
              <a:t>20/06/2014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65268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E6AA6-2F15-4292-B010-CFFFE5E8E2C9}" type="datetimeFigureOut">
              <a:rPr lang="es-PE" smtClean="0"/>
              <a:t>20/06/2014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02494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E6AA6-2F15-4292-B010-CFFFE5E8E2C9}" type="datetimeFigureOut">
              <a:rPr lang="es-PE" smtClean="0"/>
              <a:t>20/06/2014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07745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E6AA6-2F15-4292-B010-CFFFE5E8E2C9}" type="datetimeFigureOut">
              <a:rPr lang="es-PE" smtClean="0"/>
              <a:t>20/06/2014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76363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E6AA6-2F15-4292-B010-CFFFE5E8E2C9}" type="datetimeFigureOut">
              <a:rPr lang="es-PE" smtClean="0"/>
              <a:t>20/06/2014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58131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E6AA6-2F15-4292-B010-CFFFE5E8E2C9}" type="datetimeFigureOut">
              <a:rPr lang="es-PE" smtClean="0"/>
              <a:t>20/06/2014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40311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E6AA6-2F15-4292-B010-CFFFE5E8E2C9}" type="datetimeFigureOut">
              <a:rPr lang="es-PE" smtClean="0"/>
              <a:t>20/06/2014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73697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E6AA6-2F15-4292-B010-CFFFE5E8E2C9}" type="datetimeFigureOut">
              <a:rPr lang="es-PE" smtClean="0"/>
              <a:t>20/06/2014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6670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935" y="113123"/>
            <a:ext cx="10209229" cy="27714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936" y="2884603"/>
            <a:ext cx="10124388" cy="334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279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2413" y="-523875"/>
            <a:ext cx="12696825" cy="790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394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4313" y="38100"/>
            <a:ext cx="12620625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000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Silvia Vivanco</dc:creator>
  <cp:lastModifiedBy>Silvia Vivanco</cp:lastModifiedBy>
  <cp:revision>3</cp:revision>
  <dcterms:created xsi:type="dcterms:W3CDTF">2014-06-20T08:50:09Z</dcterms:created>
  <dcterms:modified xsi:type="dcterms:W3CDTF">2014-06-20T09:06:44Z</dcterms:modified>
</cp:coreProperties>
</file>