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23718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59153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44649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60659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61892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621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34695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2933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35445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79245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50691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0D4D6-2438-41A7-B216-731BD9D9226B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1C9C0-3582-4010-A183-470B89FD54FB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03753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GLOBALIZATION GROUP </a:t>
            </a:r>
            <a:endParaRPr lang="es-P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5. Operational Matters </a:t>
            </a:r>
            <a:endParaRPr lang="es-PE" b="1" dirty="0"/>
          </a:p>
        </p:txBody>
      </p:sp>
    </p:spTree>
    <p:extLst>
      <p:ext uri="{BB962C8B-B14F-4D97-AF65-F5344CB8AC3E}">
        <p14:creationId xmlns:p14="http://schemas.microsoft.com/office/powerpoint/2010/main" val="2180319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ICANN Office, Hub and Engagement offices</a:t>
            </a:r>
            <a:r>
              <a:rPr lang="en-US" dirty="0" smtClean="0"/>
              <a:t/>
            </a:r>
            <a:br>
              <a:rPr lang="en-US" dirty="0" smtClean="0"/>
            </a:br>
            <a:endParaRPr lang="es-P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0184270"/>
              </p:ext>
            </p:extLst>
          </p:nvPr>
        </p:nvGraphicFramePr>
        <p:xfrm>
          <a:off x="2044460" y="2501656"/>
          <a:ext cx="6650965" cy="2863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37728"/>
                <a:gridCol w="1343839"/>
                <a:gridCol w="1184699"/>
                <a:gridCol w="1184699"/>
              </a:tblGrid>
              <a:tr h="204570">
                <a:tc>
                  <a:txBody>
                    <a:bodyPr/>
                    <a:lstStyle/>
                    <a:p>
                      <a:pPr algn="l" fontAlgn="b"/>
                      <a:endParaRPr lang="es-PE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 dirty="0" err="1">
                          <a:effectLst/>
                        </a:rPr>
                        <a:t>Location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>
                          <a:effectLst/>
                        </a:rPr>
                        <a:t>Type of Office</a:t>
                      </a:r>
                      <a:endParaRPr lang="es-PE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>
                          <a:effectLst/>
                        </a:rPr>
                        <a:t>Region</a:t>
                      </a:r>
                      <a:endParaRPr lang="es-PE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PE" sz="1200" u="none" strike="noStrike">
                          <a:effectLst/>
                        </a:rPr>
                        <a:t>Head Count</a:t>
                      </a:r>
                      <a:endParaRPr lang="es-PE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Los Angeles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Hub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Americas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>
                          <a:effectLst/>
                        </a:rPr>
                        <a:t>176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Istanbul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Hub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EMEA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>
                          <a:effectLst/>
                        </a:rPr>
                        <a:t>8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Singapore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Hub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APAC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>
                          <a:effectLst/>
                        </a:rPr>
                        <a:t>10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Brussels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Engagement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EMEA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>
                          <a:effectLst/>
                        </a:rPr>
                        <a:t>11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Washington D.C.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Engagement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Americas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>
                          <a:effectLst/>
                        </a:rPr>
                        <a:t>24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Geneva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Engagement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EMEA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>
                          <a:effectLst/>
                        </a:rPr>
                        <a:t>2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Beijing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Engagement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APAC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>
                          <a:effectLst/>
                        </a:rPr>
                        <a:t>1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Montevideo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Engagement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Americas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>
                          <a:effectLst/>
                        </a:rPr>
                        <a:t>1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Remote Users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Remote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Americas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>
                          <a:effectLst/>
                        </a:rPr>
                        <a:t>28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Remote Users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Remote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EMEA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>
                          <a:effectLst/>
                        </a:rPr>
                        <a:t>21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Remote Users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Remote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APAC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>
                          <a:effectLst/>
                        </a:rPr>
                        <a:t>4</a:t>
                      </a:r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  <a:tr h="204570">
                <a:tc>
                  <a:txBody>
                    <a:bodyPr/>
                    <a:lstStyle/>
                    <a:p>
                      <a:pPr algn="l" fontAlgn="b"/>
                      <a:r>
                        <a:rPr lang="es-PE" sz="1200" u="none" strike="noStrike">
                          <a:effectLst/>
                        </a:rPr>
                        <a:t>Total Headcount</a:t>
                      </a:r>
                      <a:endParaRPr lang="es-PE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PE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PE" sz="1200" u="none" strike="noStrike" dirty="0">
                          <a:effectLst/>
                        </a:rPr>
                        <a:t>286</a:t>
                      </a:r>
                      <a:endParaRPr lang="es-PE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602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ICANN Languages for interpretation and Translation</a:t>
            </a:r>
            <a:endParaRPr lang="es-PE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TBC 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555642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73</Words>
  <Application>Microsoft Office PowerPoint</Application>
  <PresentationFormat>Widescreen</PresentationFormat>
  <Paragraphs>55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GLOBALIZATION GROUP </vt:lpstr>
      <vt:lpstr> ICANN Office, Hub and Engagement offices </vt:lpstr>
      <vt:lpstr>ICANN Languages for interpretation and Translation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GLOBALIZATION GROUP</dc:title>
  <dc:creator>Silvia Vivanco</dc:creator>
  <cp:lastModifiedBy>Silvia Vivanco</cp:lastModifiedBy>
  <cp:revision>6</cp:revision>
  <dcterms:created xsi:type="dcterms:W3CDTF">2014-06-16T23:39:23Z</dcterms:created>
  <dcterms:modified xsi:type="dcterms:W3CDTF">2014-06-16T23:54:24Z</dcterms:modified>
</cp:coreProperties>
</file>