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37286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4790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04366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3232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5813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0884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32470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3222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51847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88880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72406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EF356-2A2E-469C-BAAF-8252D42896C3}" type="datetimeFigureOut">
              <a:rPr lang="es-PE" smtClean="0"/>
              <a:t>16/06/2014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78756-4F20-41CA-879F-0A6265D2EA51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10712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GLOBALIZATION GROUP</a:t>
            </a:r>
            <a:endParaRPr lang="es-PE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4. ACCOUNTABILITY : ATRT FINAL REPORT AND RECOMMENDATIONS 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581416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Comment on Issue reports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51961" y="1825625"/>
            <a:ext cx="728807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8042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Comments on Initial Report from Working Group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2888" y="1825625"/>
            <a:ext cx="804622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685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Regional Distribution of Public Comments on Initial Report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2820" y="1825625"/>
            <a:ext cx="704636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20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Regional Distribution of Public comment on Initial Report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9589" y="1825625"/>
            <a:ext cx="763282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044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Accountability and Transparency of PDPs Public Comment Processes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6894" y="1825625"/>
            <a:ext cx="725821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894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Effectiveness of the Public Comments Period and its Meaningfulness to the PDP Final Result</a:t>
            </a:r>
            <a:endParaRPr lang="es-PE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1769" y="1825625"/>
            <a:ext cx="630846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425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Reflection of the Public Interest and ICANN accountability in PDPs</a:t>
            </a:r>
            <a:endParaRPr lang="es-PE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7466" y="1825625"/>
            <a:ext cx="691706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759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/>
              <a:t>Use of Various Mechanisms to Participate in PDP Working Groups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0237" y="2015331"/>
            <a:ext cx="8391525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559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Interviewees by Geographic Region </a:t>
            </a:r>
            <a:endParaRPr lang="es-PE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3123" y="1825625"/>
            <a:ext cx="686575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43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Interviewees by Stakeholder Group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3819" y="1825625"/>
            <a:ext cx="630436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958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ACCOUNTABILITY -  Comparison of GNSO PDP  with other Multi-stakeholder Processes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5296" y="1825625"/>
            <a:ext cx="588140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966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PDP  flowchart describing  the PDP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6866" y="1825625"/>
            <a:ext cx="601826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764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The 2013 ICANN Public Comment Schedule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6921" y="1825625"/>
            <a:ext cx="499815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515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Working</a:t>
            </a:r>
            <a:r>
              <a:rPr lang="en-US" sz="3600" dirty="0" smtClean="0"/>
              <a:t> </a:t>
            </a:r>
            <a:r>
              <a:rPr lang="en-US" sz="3600" b="1" dirty="0" smtClean="0"/>
              <a:t>Group size by issue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6010" y="1825625"/>
            <a:ext cx="629998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30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Working Group participation by gender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0213" y="1825625"/>
            <a:ext cx="657157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324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Number of Working Groups joined by participants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3010" y="1825625"/>
            <a:ext cx="746597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050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Working Group participation by Region 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0345" y="1825625"/>
            <a:ext cx="829131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54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Number of Participants from AP/AF/LAC Regions in Working Groups over Time</a:t>
            </a:r>
            <a:endParaRPr lang="es-PE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4939" y="1825625"/>
            <a:ext cx="690212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748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142</Words>
  <Application>Microsoft Office PowerPoint</Application>
  <PresentationFormat>Widescreen</PresentationFormat>
  <Paragraphs>20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GLOBALIZATION GROUP</vt:lpstr>
      <vt:lpstr>ACCOUNTABILITY -  Comparison of GNSO PDP  with other Multi-stakeholder Processes </vt:lpstr>
      <vt:lpstr>PDP  flowchart describing  the PDP </vt:lpstr>
      <vt:lpstr>The 2013 ICANN Public Comment Schedule</vt:lpstr>
      <vt:lpstr>Working Group size by issue </vt:lpstr>
      <vt:lpstr>Working Group participation by gender </vt:lpstr>
      <vt:lpstr>Number of Working Groups joined by participants </vt:lpstr>
      <vt:lpstr>Working Group participation by Region </vt:lpstr>
      <vt:lpstr>Number of Participants from AP/AF/LAC Regions in Working Groups over Time</vt:lpstr>
      <vt:lpstr>Comment on Issue reports </vt:lpstr>
      <vt:lpstr>Comments on Initial Report from Working Group </vt:lpstr>
      <vt:lpstr>Regional Distribution of Public Comments on Initial Report </vt:lpstr>
      <vt:lpstr>Regional Distribution of Public comment on Initial Report </vt:lpstr>
      <vt:lpstr>Accountability and Transparency of PDPs Public Comment Processes </vt:lpstr>
      <vt:lpstr>Effectiveness of the Public Comments Period and its Meaningfulness to the PDP Final Result</vt:lpstr>
      <vt:lpstr>Reflection of the Public Interest and ICANN accountability in PDPs</vt:lpstr>
      <vt:lpstr>Use of Various Mechanisms to Participate in PDP Working Groups</vt:lpstr>
      <vt:lpstr>Interviewees by Geographic Region </vt:lpstr>
      <vt:lpstr>Interviewees by Stakeholder Group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Vivanco</dc:creator>
  <cp:lastModifiedBy>Silvia Vivanco</cp:lastModifiedBy>
  <cp:revision>28</cp:revision>
  <dcterms:created xsi:type="dcterms:W3CDTF">2014-06-16T20:04:19Z</dcterms:created>
  <dcterms:modified xsi:type="dcterms:W3CDTF">2014-06-16T21:21:16Z</dcterms:modified>
</cp:coreProperties>
</file>