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9" r:id="rId3"/>
    <p:sldId id="259" r:id="rId4"/>
    <p:sldId id="260" r:id="rId5"/>
    <p:sldId id="265" r:id="rId6"/>
    <p:sldId id="261" r:id="rId7"/>
    <p:sldId id="262" r:id="rId8"/>
    <p:sldId id="263" r:id="rId9"/>
    <p:sldId id="264" r:id="rId10"/>
    <p:sldId id="266" r:id="rId11"/>
    <p:sldId id="267" r:id="rId12"/>
    <p:sldId id="257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00"/>
    <a:srgbClr val="009700"/>
    <a:srgbClr val="B60000"/>
    <a:srgbClr val="A100A1"/>
    <a:srgbClr val="DDDD00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2224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6/16/14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6/16/14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Relationship Id="rId3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0_London_MtgLogo_Apr2014_tsk-FS2-0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473200"/>
            <a:ext cx="5474391" cy="391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52174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6" name="Picture 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7" name="Picture 6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541131098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>
              <a:defRPr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pic>
        <p:nvPicPr>
          <p:cNvPr id="7" name="Picture 6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16" name="Picture 1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457200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615104_m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3479" y="0"/>
            <a:ext cx="9507819" cy="7010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152400"/>
            <a:ext cx="9144000" cy="1828800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l"/>
            <a:endParaRPr lang="en-US" sz="60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1815" y="5182766"/>
            <a:ext cx="4114800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l"/>
            <a:r>
              <a:rPr lang="en-US" dirty="0" smtClean="0"/>
              <a:t>Name, Title</a:t>
            </a:r>
          </a:p>
          <a:p>
            <a:pPr algn="l"/>
            <a:r>
              <a:rPr lang="en-US" dirty="0" smtClean="0"/>
              <a:t>Session</a:t>
            </a:r>
          </a:p>
          <a:p>
            <a:pPr algn="l"/>
            <a:r>
              <a:rPr lang="en-US" dirty="0" smtClean="0"/>
              <a:t>Date</a:t>
            </a:r>
            <a:r>
              <a:rPr lang="en-US" baseline="0" dirty="0" smtClean="0"/>
              <a:t> of Presentation</a:t>
            </a:r>
            <a:endParaRPr lang="en-US" dirty="0"/>
          </a:p>
        </p:txBody>
      </p:sp>
      <p:pic>
        <p:nvPicPr>
          <p:cNvPr id="8" name="Picture 7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4800" y="5867400"/>
            <a:ext cx="1085165" cy="84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31766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 b="1" i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45745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10" name="Picture 9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 bwMode="auto">
          <a:xfrm>
            <a:off x="-308" y="-5822"/>
            <a:ext cx="6934508" cy="686382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63627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Oval 1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2" name="Picture 2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2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5022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pic>
        <p:nvPicPr>
          <p:cNvPr id="12" name="Picture 1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269804559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476500"/>
            <a:ext cx="8086725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2" name="Picture 1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  <p:pic>
        <p:nvPicPr>
          <p:cNvPr id="8" name="Picture 7" descr="50_London_MtgLogo_Apr2014_tsk-FS2-0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5765145"/>
            <a:ext cx="1511991" cy="108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457200" y="10668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18" name="Picture 17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304800" y="10668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800" y="1524000"/>
            <a:ext cx="78105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6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600075" y="1767840"/>
            <a:ext cx="1875073" cy="67056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2628900" y="176784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00075" y="266890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628900" y="266890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00075" y="356997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628900" y="356997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00075" y="447103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2628900" y="447103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00075" y="537210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2628900" y="537210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17526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28900" y="26670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628900" y="35814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628900" y="44577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628900" y="53721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38" name="Picture 37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36" name="TextBox 35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</p:spTree>
    <p:extLst>
      <p:ext uri="{BB962C8B-B14F-4D97-AF65-F5344CB8AC3E}">
        <p14:creationId xmlns:p14="http://schemas.microsoft.com/office/powerpoint/2010/main" val="172998276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75" r:id="rId3"/>
    <p:sldLayoutId id="2147483676" r:id="rId4"/>
    <p:sldLayoutId id="2147483677" r:id="rId5"/>
    <p:sldLayoutId id="2147483681" r:id="rId6"/>
    <p:sldLayoutId id="2147483683" r:id="rId7"/>
    <p:sldLayoutId id="2147483684" r:id="rId8"/>
    <p:sldLayoutId id="2147483685" r:id="rId9"/>
    <p:sldLayoutId id="2147483689" r:id="rId10"/>
    <p:sldLayoutId id="2147483691" r:id="rId11"/>
    <p:sldLayoutId id="2147483690" r:id="rId12"/>
    <p:sldLayoutId id="2147483686" r:id="rId13"/>
  </p:sldLayoutIdLst>
  <p:transition xmlns:p14="http://schemas.microsoft.com/office/powerpoint/2010/main"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 II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447800"/>
            <a:ext cx="1705337" cy="1981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381000"/>
            <a:ext cx="1676400" cy="46966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8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8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8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8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8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800" dirty="0" smtClean="0">
                <a:solidFill>
                  <a:srgbClr val="DDDD00"/>
                </a:solidFill>
                <a:latin typeface="Arial"/>
                <a:cs typeface="Arial"/>
              </a:rPr>
              <a:t>2 </a:t>
            </a:r>
          </a:p>
        </p:txBody>
      </p:sp>
    </p:spTree>
    <p:extLst>
      <p:ext uri="{BB962C8B-B14F-4D97-AF65-F5344CB8AC3E}">
        <p14:creationId xmlns:p14="http://schemas.microsoft.com/office/powerpoint/2010/main" val="4247278062"/>
      </p:ext>
    </p:extLst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/>
      </p:sp>
      <p:pic>
        <p:nvPicPr>
          <p:cNvPr id="4" name="Picture 3" descr="Logo for lig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24800" y="11012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0910639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Logo for lig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24800" y="11012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04235043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Social Media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13" name="Picture 12" descr="logo_de_twitter_png_by_itamy15-d50do0c.png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367189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facebook.pn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371600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1371600" y="1981200"/>
            <a:ext cx="2586260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pPr algn="l"/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twitter.com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/</a:t>
            </a:r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ICANN_AtLarge</a:t>
            </a:r>
            <a:endParaRPr lang="en-US" sz="16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7539" y="1981200"/>
            <a:ext cx="2586861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pPr algn="l"/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facebook.com</a:t>
            </a: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/</a:t>
            </a:r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icann.atlarge</a:t>
            </a:r>
            <a:endParaRPr lang="en-US" sz="16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71600" y="3657600"/>
            <a:ext cx="2896240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pPr algn="l"/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youtube.com</a:t>
            </a:r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/user/</a:t>
            </a:r>
            <a:r>
              <a:rPr lang="en-US" sz="1600" dirty="0" err="1" smtClean="0">
                <a:solidFill>
                  <a:schemeClr val="tx2"/>
                </a:solidFill>
                <a:latin typeface="Arial"/>
                <a:cs typeface="Arial"/>
              </a:rPr>
              <a:t>icannatlarge</a:t>
            </a:r>
            <a:endParaRPr lang="en-US" sz="1600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048000"/>
            <a:ext cx="914400" cy="990600"/>
          </a:xfrm>
          <a:prstGeom prst="rect">
            <a:avLst/>
          </a:prstGeom>
        </p:spPr>
      </p:pic>
      <p:pic>
        <p:nvPicPr>
          <p:cNvPr id="17" name="Picture 16" descr="Logo for ligh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924800" y="11012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201847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960" y="304800"/>
            <a:ext cx="1219200" cy="1306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48600" y="1600200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41017371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75712"/>
            <a:ext cx="1066800" cy="11434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381000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07639377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48600" y="13298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29217352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48600" y="13298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44281071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Logo for da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51912"/>
            <a:ext cx="1066800" cy="1143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381000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A100A1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B6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97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96807444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Logo for lig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381000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7D7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17892021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Logo for lig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24800" y="11012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27851816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Logo for lig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035"/>
            <a:ext cx="806329" cy="9367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24800" y="1101244"/>
            <a:ext cx="1219200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#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6600"/>
                </a:solidFill>
                <a:latin typeface="Arial"/>
                <a:cs typeface="Arial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cs typeface="Arial"/>
              </a:rPr>
              <a:t>S</a:t>
            </a:r>
            <a:r>
              <a:rPr lang="en-US" sz="2000" dirty="0" smtClean="0">
                <a:solidFill>
                  <a:srgbClr val="DDDD00"/>
                </a:solidFill>
                <a:latin typeface="Arial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82458786"/>
      </p:ext>
    </p:extLst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2363</TotalTime>
  <Pages>0</Pages>
  <Words>37</Words>
  <Characters>0</Characters>
  <Application>Microsoft Macintosh PowerPoint</Application>
  <PresentationFormat>On-screen Show (4:3)</PresentationFormat>
  <Lines>0</Lines>
  <Paragraphs>16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Ariel Liang</cp:lastModifiedBy>
  <cp:revision>132</cp:revision>
  <dcterms:modified xsi:type="dcterms:W3CDTF">2014-06-16T13:35:15Z</dcterms:modified>
</cp:coreProperties>
</file>