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8" r:id="rId2"/>
    <p:sldId id="269" r:id="rId3"/>
    <p:sldId id="259" r:id="rId4"/>
    <p:sldId id="260" r:id="rId5"/>
    <p:sldId id="265" r:id="rId6"/>
    <p:sldId id="261" r:id="rId7"/>
    <p:sldId id="262" r:id="rId8"/>
    <p:sldId id="263" r:id="rId9"/>
    <p:sldId id="264" r:id="rId10"/>
    <p:sldId id="266" r:id="rId11"/>
    <p:sldId id="267" r:id="rId12"/>
    <p:sldId id="257" r:id="rId13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192024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384048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576072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768096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960120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1152144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1344168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1536192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D700"/>
    <a:srgbClr val="009700"/>
    <a:srgbClr val="B60000"/>
    <a:srgbClr val="A100A1"/>
    <a:srgbClr val="DDDD00"/>
    <a:srgbClr val="1A8A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472" y="-6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7920CF-E91C-AC4C-8E88-67F482D54E2F}" type="datetimeFigureOut">
              <a:rPr lang="en-US" smtClean="0"/>
              <a:t>5/22/14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3A56E-5351-E245-9508-9E127D4C2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7435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20B307-A563-5747-8D2F-835A674013BE}" type="datetimeFigureOut">
              <a:rPr lang="en-US" smtClean="0"/>
              <a:t>5/22/14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FF01E3-0CD3-0D4E-A13C-45CAFBFDE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6413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Relationship Id="rId3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50_London_MtgLogo_Apr2014_tsk-FS2-01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0" y="1473200"/>
            <a:ext cx="5474391" cy="3910714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81000" y="62484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rgbClr val="037BC0"/>
                </a:solidFill>
                <a:latin typeface="Arial"/>
                <a:cs typeface="Arial"/>
              </a:rPr>
              <a:t>#ICANN50</a:t>
            </a:r>
          </a:p>
        </p:txBody>
      </p:sp>
      <p:pic>
        <p:nvPicPr>
          <p:cNvPr id="5" name="Picture 4" descr="Screen Shot 2014-05-12 at 10.25.23 AM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1000" y="5851451"/>
            <a:ext cx="774700" cy="828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452174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pic>
        <p:nvPicPr>
          <p:cNvPr id="6" name="Picture 5" descr="ICANN_Logo_B_RGB.png"/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177" y="6019800"/>
            <a:ext cx="828247" cy="649224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564458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rgbClr val="037BC0"/>
                </a:solidFill>
                <a:latin typeface="Arial"/>
                <a:cs typeface="Arial"/>
              </a:rPr>
              <a:t>#ICANN50</a:t>
            </a:r>
          </a:p>
        </p:txBody>
      </p:sp>
    </p:spTree>
    <p:extLst>
      <p:ext uri="{BB962C8B-B14F-4D97-AF65-F5344CB8AC3E}">
        <p14:creationId xmlns:p14="http://schemas.microsoft.com/office/powerpoint/2010/main" val="1866681852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pic>
        <p:nvPicPr>
          <p:cNvPr id="7" name="Picture 6" descr="ICANN_Logo_W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923" y="6019800"/>
            <a:ext cx="832477" cy="645414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564458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/>
                <a:cs typeface="Arial"/>
              </a:rPr>
              <a:t>#ICANN50</a:t>
            </a:r>
          </a:p>
        </p:txBody>
      </p:sp>
    </p:spTree>
    <p:extLst>
      <p:ext uri="{BB962C8B-B14F-4D97-AF65-F5344CB8AC3E}">
        <p14:creationId xmlns:p14="http://schemas.microsoft.com/office/powerpoint/2010/main" val="1541131098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1"/>
          </p:nvPr>
        </p:nvSpPr>
        <p:spPr>
          <a:xfrm>
            <a:off x="742950" y="1371600"/>
            <a:ext cx="7686675" cy="4343400"/>
          </a:xfrm>
          <a:prstGeom prst="rect">
            <a:avLst/>
          </a:prstGeom>
        </p:spPr>
        <p:txBody>
          <a:bodyPr vert="horz" lIns="38405" tIns="19202" rIns="38405" bIns="19202"/>
          <a:lstStyle>
            <a:lvl1pPr>
              <a:defRPr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pic>
        <p:nvPicPr>
          <p:cNvPr id="7" name="Picture 6" descr="ICANN_Logo_B_RGB.png"/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177" y="6019800"/>
            <a:ext cx="828247" cy="649224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564458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rgbClr val="037BC0"/>
                </a:solidFill>
                <a:latin typeface="Arial"/>
                <a:cs typeface="Arial"/>
              </a:rPr>
              <a:t>#ICANN50</a:t>
            </a:r>
          </a:p>
        </p:txBody>
      </p:sp>
    </p:spTree>
    <p:extLst>
      <p:ext uri="{BB962C8B-B14F-4D97-AF65-F5344CB8AC3E}">
        <p14:creationId xmlns:p14="http://schemas.microsoft.com/office/powerpoint/2010/main" val="1023505213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e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 userDrawn="1"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36" name="Rectangle 35"/>
          <p:cNvSpPr>
            <a:spLocks/>
          </p:cNvSpPr>
          <p:nvPr userDrawn="1"/>
        </p:nvSpPr>
        <p:spPr>
          <a:xfrm>
            <a:off x="-8467" y="1790700"/>
            <a:ext cx="1714500" cy="1828800"/>
          </a:xfrm>
          <a:prstGeom prst="rect">
            <a:avLst/>
          </a:prstGeom>
          <a:solidFill>
            <a:schemeClr val="tx2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>
            <a:spLocks/>
          </p:cNvSpPr>
          <p:nvPr userDrawn="1"/>
        </p:nvSpPr>
        <p:spPr>
          <a:xfrm>
            <a:off x="-6350" y="3619500"/>
            <a:ext cx="1714500" cy="1828800"/>
          </a:xfrm>
          <a:prstGeom prst="rect">
            <a:avLst/>
          </a:prstGeom>
          <a:solidFill>
            <a:schemeClr val="tx2"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>
            <a:spLocks/>
          </p:cNvSpPr>
          <p:nvPr userDrawn="1"/>
        </p:nvSpPr>
        <p:spPr>
          <a:xfrm>
            <a:off x="7429500" y="1790700"/>
            <a:ext cx="1714500" cy="1828800"/>
          </a:xfrm>
          <a:prstGeom prst="rect">
            <a:avLst/>
          </a:prstGeom>
          <a:solidFill>
            <a:schemeClr val="tx2"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>
            <a:spLocks/>
          </p:cNvSpPr>
          <p:nvPr userDrawn="1"/>
        </p:nvSpPr>
        <p:spPr>
          <a:xfrm>
            <a:off x="7431617" y="3619500"/>
            <a:ext cx="1714500" cy="1828800"/>
          </a:xfrm>
          <a:prstGeom prst="rect">
            <a:avLst/>
          </a:prstGeom>
          <a:solidFill>
            <a:schemeClr val="tx2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-2117" y="2324100"/>
            <a:ext cx="1659467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4191000"/>
            <a:ext cx="16573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7455958" y="2400300"/>
            <a:ext cx="1688042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9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455958" y="4191000"/>
            <a:ext cx="1688042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677458" y="1790700"/>
            <a:ext cx="5772150" cy="36576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3400425" y="3162300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40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pic>
        <p:nvPicPr>
          <p:cNvPr id="16" name="Picture 15" descr="ICANN_Logo_B_RGB.png"/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177" y="6019800"/>
            <a:ext cx="828247" cy="649224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457200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rgbClr val="037BC0"/>
                </a:solidFill>
                <a:latin typeface="Arial"/>
                <a:cs typeface="Arial"/>
              </a:rPr>
              <a:t>#ICANN50</a:t>
            </a:r>
          </a:p>
        </p:txBody>
      </p:sp>
    </p:spTree>
    <p:extLst>
      <p:ext uri="{BB962C8B-B14F-4D97-AF65-F5344CB8AC3E}">
        <p14:creationId xmlns:p14="http://schemas.microsoft.com/office/powerpoint/2010/main" val="1219703744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5615104_m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23479" y="0"/>
            <a:ext cx="9507819" cy="70104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0" y="152400"/>
            <a:ext cx="9144000" cy="1828800"/>
          </a:xfrm>
          <a:prstGeom prst="rect">
            <a:avLst/>
          </a:prstGeom>
          <a:solidFill>
            <a:schemeClr val="bg1">
              <a:alpha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l"/>
            <a:r>
              <a:rPr lang="en-US" sz="6000" dirty="0" smtClean="0"/>
              <a:t>Presentation Title</a:t>
            </a:r>
            <a:endParaRPr lang="en-US" sz="6000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1815" y="5182766"/>
            <a:ext cx="4114800" cy="1675234"/>
          </a:xfrm>
          <a:prstGeom prst="rect">
            <a:avLst/>
          </a:prstGeom>
          <a:solidFill>
            <a:schemeClr val="tx1">
              <a:alpha val="2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l"/>
            <a:r>
              <a:rPr lang="en-US" dirty="0" smtClean="0"/>
              <a:t>Name, Title</a:t>
            </a:r>
          </a:p>
          <a:p>
            <a:pPr algn="l"/>
            <a:r>
              <a:rPr lang="en-US" dirty="0" smtClean="0"/>
              <a:t>Session</a:t>
            </a:r>
          </a:p>
          <a:p>
            <a:pPr algn="l"/>
            <a:r>
              <a:rPr lang="en-US" dirty="0" smtClean="0"/>
              <a:t>Date</a:t>
            </a:r>
            <a:r>
              <a:rPr lang="en-US" baseline="0" dirty="0" smtClean="0"/>
              <a:t> of Presentation</a:t>
            </a:r>
            <a:endParaRPr lang="en-US" dirty="0"/>
          </a:p>
        </p:txBody>
      </p:sp>
      <p:pic>
        <p:nvPicPr>
          <p:cNvPr id="8" name="Picture 7" descr="ICANN_Logo_W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4800" y="5867400"/>
            <a:ext cx="1085165" cy="841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317660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1589855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1" descr="ICANN_Logo_W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923" y="6019800"/>
            <a:ext cx="832477" cy="64541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9891" y="2591384"/>
            <a:ext cx="9133129" cy="1675234"/>
          </a:xfrm>
          <a:prstGeom prst="rect">
            <a:avLst/>
          </a:prstGeom>
          <a:solidFill>
            <a:schemeClr val="tx1">
              <a:alpha val="2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0" y="2628900"/>
            <a:ext cx="9144000" cy="16383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3700" b="1" i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564458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/>
                <a:cs typeface="Arial"/>
              </a:rPr>
              <a:t>#ICANN50</a:t>
            </a:r>
          </a:p>
        </p:txBody>
      </p:sp>
    </p:spTree>
    <p:extLst>
      <p:ext uri="{BB962C8B-B14F-4D97-AF65-F5344CB8AC3E}">
        <p14:creationId xmlns:p14="http://schemas.microsoft.com/office/powerpoint/2010/main" val="3889432783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Oval 2"/>
          <p:cNvSpPr/>
          <p:nvPr userDrawn="1"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4" name="Oval 3"/>
          <p:cNvSpPr/>
          <p:nvPr userDrawn="1"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 userDrawn="1"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 userDrawn="1"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2457450"/>
            <a:ext cx="7143750" cy="19431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4800">
                <a:ln>
                  <a:noFill/>
                </a:ln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pic>
        <p:nvPicPr>
          <p:cNvPr id="10" name="Picture 9" descr="ICANN_Logo_W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923" y="6019800"/>
            <a:ext cx="832477" cy="645414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564458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/>
                <a:cs typeface="Arial"/>
              </a:rPr>
              <a:t>#ICANN50</a:t>
            </a:r>
          </a:p>
        </p:txBody>
      </p:sp>
    </p:spTree>
    <p:extLst>
      <p:ext uri="{BB962C8B-B14F-4D97-AF65-F5344CB8AC3E}">
        <p14:creationId xmlns:p14="http://schemas.microsoft.com/office/powerpoint/2010/main" val="3151367137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Text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3" name="Rectangle 22"/>
          <p:cNvSpPr/>
          <p:nvPr userDrawn="1"/>
        </p:nvSpPr>
        <p:spPr bwMode="auto">
          <a:xfrm>
            <a:off x="-308" y="-5822"/>
            <a:ext cx="6934508" cy="686382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571500" y="1409700"/>
            <a:ext cx="6362700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>
              <a:buSzPct val="120000"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560070" indent="-240030"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Arial"/>
                <a:cs typeface="Arial"/>
              </a:defRPr>
            </a:lvl2pPr>
            <a:lvl3pPr marL="746760" indent="-240030"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Arial"/>
                <a:cs typeface="Arial"/>
              </a:defRPr>
            </a:lvl3pPr>
            <a:lvl4pPr marL="933450" indent="-240030">
              <a:buSzPct val="55000"/>
              <a:buFont typeface="Wingdings" charset="2"/>
              <a:buChar char="§"/>
              <a:defRPr sz="1800"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3" name="Oval 12"/>
          <p:cNvSpPr/>
          <p:nvPr userDrawn="1"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 userDrawn="1"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 userDrawn="1"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 userDrawn="1"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pic>
        <p:nvPicPr>
          <p:cNvPr id="22" name="Picture 21" descr="ICANN_Logo_W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923" y="6019800"/>
            <a:ext cx="832477" cy="645414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564458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2"/>
                </a:solidFill>
                <a:latin typeface="Arial"/>
                <a:cs typeface="Arial"/>
              </a:rPr>
              <a:t>#ICANN50</a:t>
            </a:r>
          </a:p>
        </p:txBody>
      </p:sp>
    </p:spTree>
    <p:extLst>
      <p:ext uri="{BB962C8B-B14F-4D97-AF65-F5344CB8AC3E}">
        <p14:creationId xmlns:p14="http://schemas.microsoft.com/office/powerpoint/2010/main" val="2597385605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5022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9891" y="2591384"/>
            <a:ext cx="9133129" cy="1675234"/>
          </a:xfrm>
          <a:prstGeom prst="rect">
            <a:avLst/>
          </a:prstGeom>
          <a:solidFill>
            <a:schemeClr val="tx1">
              <a:alpha val="2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0" y="2628900"/>
            <a:ext cx="9144000" cy="16383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370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</a:t>
            </a:r>
          </a:p>
        </p:txBody>
      </p:sp>
      <p:pic>
        <p:nvPicPr>
          <p:cNvPr id="12" name="Picture 11" descr="ICANN_Logo_W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923" y="6019800"/>
            <a:ext cx="832477" cy="645414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564458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/>
                <a:cs typeface="Arial"/>
              </a:rPr>
              <a:t>#ICANN50</a:t>
            </a:r>
          </a:p>
        </p:txBody>
      </p:sp>
    </p:spTree>
    <p:extLst>
      <p:ext uri="{BB962C8B-B14F-4D97-AF65-F5344CB8AC3E}">
        <p14:creationId xmlns:p14="http://schemas.microsoft.com/office/powerpoint/2010/main" val="2698045599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der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ICANN_Watermark_G_CMYK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400" y="1219200"/>
            <a:ext cx="5671095" cy="4382209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auto">
          <a:xfrm>
            <a:off x="457200" y="838200"/>
            <a:ext cx="7924800" cy="5105400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noFill/>
          </a:ln>
          <a:extLst/>
        </p:spPr>
        <p:txBody>
          <a:bodyPr wrap="square"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4" y="2476500"/>
            <a:ext cx="8086725" cy="19431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4800">
                <a:ln>
                  <a:noFill/>
                </a:ln>
                <a:solidFill>
                  <a:srgbClr val="00334D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pic>
        <p:nvPicPr>
          <p:cNvPr id="2" name="Picture 1" descr="ICANN_Logo_B_RGB.png"/>
          <p:cNvPicPr>
            <a:picLocks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177" y="6019800"/>
            <a:ext cx="828247" cy="649224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564458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rgbClr val="037BC0"/>
                </a:solidFill>
                <a:latin typeface="Arial"/>
                <a:cs typeface="Arial"/>
              </a:rPr>
              <a:t>#ICANN50</a:t>
            </a:r>
          </a:p>
        </p:txBody>
      </p:sp>
      <p:pic>
        <p:nvPicPr>
          <p:cNvPr id="8" name="Picture 7" descr="50_London_MtgLogo_Apr2014_tsk-FS2-01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800" y="5765145"/>
            <a:ext cx="1511991" cy="1080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784379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Tex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CANN_Watermark_G_CMYK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400" y="1219200"/>
            <a:ext cx="5671095" cy="438220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 bwMode="auto">
          <a:xfrm>
            <a:off x="457200" y="1066800"/>
            <a:ext cx="7924800" cy="5105400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noFill/>
          </a:ln>
          <a:extLst/>
        </p:spPr>
        <p:txBody>
          <a:bodyPr wrap="square"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pic>
        <p:nvPicPr>
          <p:cNvPr id="18" name="Picture 17" descr="ICANN_Logo_B_RGB.png"/>
          <p:cNvPicPr>
            <a:picLocks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177" y="6019800"/>
            <a:ext cx="828247" cy="649224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 userDrawn="1"/>
        </p:nvSpPr>
        <p:spPr>
          <a:xfrm>
            <a:off x="564458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rgbClr val="037BC0"/>
                </a:solidFill>
                <a:latin typeface="Arial"/>
                <a:cs typeface="Arial"/>
              </a:rPr>
              <a:t>#ICANN50</a:t>
            </a:r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304800" y="1066800"/>
            <a:ext cx="7924800" cy="5105400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noFill/>
          </a:ln>
          <a:extLst/>
        </p:spPr>
        <p:txBody>
          <a:bodyPr wrap="square"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2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304800" y="1524000"/>
            <a:ext cx="7810500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>
              <a:buSzPct val="120000"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560070" indent="-240030"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Arial"/>
                <a:cs typeface="Arial"/>
              </a:defRPr>
            </a:lvl2pPr>
            <a:lvl3pPr marL="746760" indent="-240030"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Arial"/>
                <a:cs typeface="Arial"/>
              </a:defRPr>
            </a:lvl3pPr>
            <a:lvl4pPr marL="933450" indent="-240030">
              <a:buSzPct val="55000"/>
              <a:buFont typeface="Wingdings" charset="2"/>
              <a:buChar char="§"/>
              <a:defRPr sz="1600"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dirty="0" smtClean="0"/>
              <a:t>Click to edit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231866502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 userDrawn="1"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18" name="Rectangle 17"/>
          <p:cNvSpPr/>
          <p:nvPr userDrawn="1"/>
        </p:nvSpPr>
        <p:spPr>
          <a:xfrm>
            <a:off x="600075" y="1767840"/>
            <a:ext cx="1875073" cy="670560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2628900" y="1767840"/>
            <a:ext cx="4629150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600075" y="2668905"/>
            <a:ext cx="1875073" cy="670560"/>
          </a:xfrm>
          <a:prstGeom prst="rect">
            <a:avLst/>
          </a:prstGeom>
          <a:solidFill>
            <a:srgbClr val="00334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2628900" y="2668905"/>
            <a:ext cx="4629150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27" name="Rectangle 26"/>
          <p:cNvSpPr/>
          <p:nvPr userDrawn="1"/>
        </p:nvSpPr>
        <p:spPr>
          <a:xfrm>
            <a:off x="600075" y="3569970"/>
            <a:ext cx="1875073" cy="670560"/>
          </a:xfrm>
          <a:prstGeom prst="rect">
            <a:avLst/>
          </a:prstGeom>
          <a:solidFill>
            <a:srgbClr val="00334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 userDrawn="1"/>
        </p:nvSpPr>
        <p:spPr>
          <a:xfrm>
            <a:off x="2628900" y="3569970"/>
            <a:ext cx="4629150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29" name="Rectangle 28"/>
          <p:cNvSpPr/>
          <p:nvPr userDrawn="1"/>
        </p:nvSpPr>
        <p:spPr>
          <a:xfrm>
            <a:off x="600075" y="4471035"/>
            <a:ext cx="1875073" cy="670560"/>
          </a:xfrm>
          <a:prstGeom prst="rect">
            <a:avLst/>
          </a:prstGeom>
          <a:solidFill>
            <a:srgbClr val="00334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 userDrawn="1"/>
        </p:nvSpPr>
        <p:spPr>
          <a:xfrm>
            <a:off x="2628900" y="4471035"/>
            <a:ext cx="4629150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600075" y="5372100"/>
            <a:ext cx="1875073" cy="670560"/>
          </a:xfrm>
          <a:prstGeom prst="rect">
            <a:avLst/>
          </a:prstGeom>
          <a:solidFill>
            <a:srgbClr val="00334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2" name="Rectangle 31"/>
          <p:cNvSpPr/>
          <p:nvPr userDrawn="1"/>
        </p:nvSpPr>
        <p:spPr>
          <a:xfrm>
            <a:off x="2628900" y="5372100"/>
            <a:ext cx="4629150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596835" y="1756920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596835" y="2662681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90355" y="3564122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5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596835" y="4466339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7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2628900" y="1752600"/>
            <a:ext cx="46291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2628900" y="2667000"/>
            <a:ext cx="46291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2628900" y="3581400"/>
            <a:ext cx="46291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2628900" y="4457700"/>
            <a:ext cx="46291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2628900" y="5372100"/>
            <a:ext cx="46291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600075" y="5372100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pic>
        <p:nvPicPr>
          <p:cNvPr id="38" name="Picture 37" descr="ICANN_Logo_B_RGB.png"/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177" y="6019800"/>
            <a:ext cx="828247" cy="649224"/>
          </a:xfrm>
          <a:prstGeom prst="rect">
            <a:avLst/>
          </a:prstGeom>
        </p:spPr>
      </p:pic>
      <p:sp>
        <p:nvSpPr>
          <p:cNvPr id="36" name="TextBox 35"/>
          <p:cNvSpPr txBox="1"/>
          <p:nvPr userDrawn="1"/>
        </p:nvSpPr>
        <p:spPr>
          <a:xfrm>
            <a:off x="564458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rgbClr val="037BC0"/>
                </a:solidFill>
                <a:latin typeface="Arial"/>
                <a:cs typeface="Arial"/>
              </a:rPr>
              <a:t>#ICANN50</a:t>
            </a:r>
          </a:p>
        </p:txBody>
      </p:sp>
    </p:spTree>
    <p:extLst>
      <p:ext uri="{BB962C8B-B14F-4D97-AF65-F5344CB8AC3E}">
        <p14:creationId xmlns:p14="http://schemas.microsoft.com/office/powerpoint/2010/main" val="1729982767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338168" y="635000"/>
            <a:ext cx="578248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Georgia"/>
                <a:cs typeface="Georgia"/>
              </a:rPr>
              <a:t>Text</a:t>
            </a:r>
            <a:endParaRPr lang="en-US" sz="20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75" r:id="rId3"/>
    <p:sldLayoutId id="2147483676" r:id="rId4"/>
    <p:sldLayoutId id="2147483677" r:id="rId5"/>
    <p:sldLayoutId id="2147483681" r:id="rId6"/>
    <p:sldLayoutId id="2147483683" r:id="rId7"/>
    <p:sldLayoutId id="2147483684" r:id="rId8"/>
    <p:sldLayoutId id="2147483685" r:id="rId9"/>
    <p:sldLayoutId id="2147483689" r:id="rId10"/>
    <p:sldLayoutId id="2147483691" r:id="rId11"/>
    <p:sldLayoutId id="2147483690" r:id="rId12"/>
    <p:sldLayoutId id="2147483686" r:id="rId13"/>
  </p:sldLayoutIdLst>
  <p:transition xmlns:p14="http://schemas.microsoft.com/office/powerpoint/2010/main"/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+mj-lt"/>
          <a:ea typeface="+mj-ea"/>
          <a:cs typeface="+mj-cs"/>
          <a:sym typeface="DINOT-Light" charset="0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5pPr>
      <a:lvl6pPr marL="192024"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6pPr>
      <a:lvl7pPr marL="384048"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7pPr>
      <a:lvl8pPr marL="576072"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8pPr>
      <a:lvl9pPr marL="768096"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9pPr>
    </p:titleStyle>
    <p:bodyStyle>
      <a:lvl1pPr marL="373380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560070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746760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933450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120140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1312164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1504188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696212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88236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2024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4048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68096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60120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52144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44168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36192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13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TLAS II 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1447800"/>
            <a:ext cx="1705337" cy="1981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4800" y="381000"/>
            <a:ext cx="1676400" cy="469666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en-US" sz="2800" dirty="0" smtClean="0">
                <a:solidFill>
                  <a:schemeClr val="tx2"/>
                </a:solidFill>
                <a:latin typeface="Arial"/>
                <a:cs typeface="Arial"/>
              </a:rPr>
              <a:t>#</a:t>
            </a:r>
            <a:r>
              <a:rPr lang="en-US" sz="2800" dirty="0" smtClean="0">
                <a:solidFill>
                  <a:srgbClr val="660066"/>
                </a:solidFill>
                <a:latin typeface="Arial"/>
                <a:cs typeface="Arial"/>
              </a:rPr>
              <a:t>A</a:t>
            </a:r>
            <a:r>
              <a:rPr lang="en-US" sz="2800" dirty="0" smtClean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lang="en-US" sz="2800" dirty="0" smtClean="0">
                <a:solidFill>
                  <a:srgbClr val="FF6600"/>
                </a:solidFill>
                <a:latin typeface="Arial"/>
                <a:cs typeface="Arial"/>
              </a:rPr>
              <a:t>L</a:t>
            </a:r>
            <a:r>
              <a:rPr lang="en-US" sz="2800" dirty="0" smtClean="0">
                <a:solidFill>
                  <a:srgbClr val="0000FF"/>
                </a:solidFill>
                <a:latin typeface="Arial"/>
                <a:cs typeface="Arial"/>
              </a:rPr>
              <a:t>A</a:t>
            </a:r>
            <a:r>
              <a:rPr lang="en-US" sz="2800" dirty="0" smtClean="0">
                <a:solidFill>
                  <a:srgbClr val="008000"/>
                </a:solidFill>
                <a:latin typeface="Arial"/>
                <a:cs typeface="Arial"/>
              </a:rPr>
              <a:t>S</a:t>
            </a:r>
            <a:r>
              <a:rPr lang="en-US" sz="2800" dirty="0" smtClean="0">
                <a:solidFill>
                  <a:srgbClr val="DDDD00"/>
                </a:solidFill>
                <a:latin typeface="Arial"/>
                <a:cs typeface="Arial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247278062"/>
      </p:ext>
    </p:extLst>
  </p:cSld>
  <p:clrMapOvr>
    <a:masterClrMapping/>
  </p:clrMapOvr>
  <p:transition xmlns:p14="http://schemas.microsoft.com/office/powerpoint/2010/main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1"/>
          </p:nvPr>
        </p:nvSpPr>
        <p:spPr/>
      </p:sp>
      <p:pic>
        <p:nvPicPr>
          <p:cNvPr id="4" name="Picture 3" descr="Logo for ligh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130035"/>
            <a:ext cx="806329" cy="9367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24800" y="1101244"/>
            <a:ext cx="1219200" cy="346556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  <a:latin typeface="Arial"/>
                <a:cs typeface="Arial"/>
              </a:rPr>
              <a:t>#</a:t>
            </a:r>
            <a:r>
              <a:rPr lang="en-US" sz="2000" dirty="0" smtClean="0">
                <a:solidFill>
                  <a:srgbClr val="660066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lang="en-US" sz="2000" dirty="0" smtClean="0">
                <a:solidFill>
                  <a:srgbClr val="FF6600"/>
                </a:solidFill>
                <a:latin typeface="Arial"/>
                <a:cs typeface="Arial"/>
              </a:rPr>
              <a:t>L</a:t>
            </a:r>
            <a:r>
              <a:rPr lang="en-US" sz="2000" dirty="0" smtClean="0">
                <a:solidFill>
                  <a:srgbClr val="0000FF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008000"/>
                </a:solidFill>
                <a:latin typeface="Arial"/>
                <a:cs typeface="Arial"/>
              </a:rPr>
              <a:t>S</a:t>
            </a:r>
            <a:r>
              <a:rPr lang="en-US" sz="2000" dirty="0" smtClean="0">
                <a:solidFill>
                  <a:srgbClr val="DDDD00"/>
                </a:solidFill>
                <a:latin typeface="Arial"/>
                <a:cs typeface="Arial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30910639"/>
      </p:ext>
    </p:extLst>
  </p:cSld>
  <p:clrMapOvr>
    <a:masterClrMapping/>
  </p:clrMapOvr>
  <p:transition xmlns:p14="http://schemas.microsoft.com/office/powerpoint/2010/main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 descr="Logo for ligh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130035"/>
            <a:ext cx="806329" cy="93676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924800" y="1101244"/>
            <a:ext cx="1219200" cy="346556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  <a:latin typeface="Arial"/>
                <a:cs typeface="Arial"/>
              </a:rPr>
              <a:t>#</a:t>
            </a:r>
            <a:r>
              <a:rPr lang="en-US" sz="2000" dirty="0" smtClean="0">
                <a:solidFill>
                  <a:srgbClr val="660066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lang="en-US" sz="2000" dirty="0" smtClean="0">
                <a:solidFill>
                  <a:srgbClr val="FF6600"/>
                </a:solidFill>
                <a:latin typeface="Arial"/>
                <a:cs typeface="Arial"/>
              </a:rPr>
              <a:t>L</a:t>
            </a:r>
            <a:r>
              <a:rPr lang="en-US" sz="2000" dirty="0" smtClean="0">
                <a:solidFill>
                  <a:srgbClr val="0000FF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008000"/>
                </a:solidFill>
                <a:latin typeface="Arial"/>
                <a:cs typeface="Arial"/>
              </a:rPr>
              <a:t>S</a:t>
            </a:r>
            <a:r>
              <a:rPr lang="en-US" sz="2000" dirty="0" smtClean="0">
                <a:solidFill>
                  <a:srgbClr val="DDDD00"/>
                </a:solidFill>
                <a:latin typeface="Arial"/>
                <a:cs typeface="Arial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104235043"/>
      </p:ext>
    </p:extLst>
  </p:cSld>
  <p:clrMapOvr>
    <a:masterClrMapping/>
  </p:clrMapOvr>
  <p:transition xmlns:p14="http://schemas.microsoft.com/office/powerpoint/2010/main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>
                <a:latin typeface="Arial"/>
                <a:cs typeface="Arial"/>
              </a:rPr>
              <a:t>Social Media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13" name="Picture 12" descr="logo_de_twitter_png_by_itamy15-d50do0c.png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1367189"/>
            <a:ext cx="9144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 descr="facebook.png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2983966"/>
            <a:ext cx="9144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 descr="linkedin.png"/>
          <p:cNvPicPr>
            <a:picLocks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4600742"/>
            <a:ext cx="9144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 descr="Google-Plus-Logo.png"/>
          <p:cNvPicPr>
            <a:picLocks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800" y="1371600"/>
            <a:ext cx="9144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8" name="Rectangle 17"/>
          <p:cNvSpPr/>
          <p:nvPr/>
        </p:nvSpPr>
        <p:spPr>
          <a:xfrm>
            <a:off x="1390739" y="1981200"/>
            <a:ext cx="2369353" cy="285000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Arial"/>
                <a:cs typeface="Arial"/>
              </a:rPr>
              <a:t>https://</a:t>
            </a:r>
            <a:r>
              <a:rPr lang="en-US" sz="1600" dirty="0" err="1">
                <a:solidFill>
                  <a:schemeClr val="tx2"/>
                </a:solidFill>
                <a:latin typeface="Arial"/>
                <a:cs typeface="Arial"/>
              </a:rPr>
              <a:t>twitter.com</a:t>
            </a:r>
            <a:r>
              <a:rPr lang="en-US" sz="1600" dirty="0">
                <a:solidFill>
                  <a:schemeClr val="tx2"/>
                </a:solidFill>
                <a:latin typeface="Arial"/>
                <a:cs typeface="Arial"/>
              </a:rPr>
              <a:t>/ICANN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371600" y="3597977"/>
            <a:ext cx="3305106" cy="285000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Arial"/>
                <a:cs typeface="Arial"/>
              </a:rPr>
              <a:t>https://</a:t>
            </a:r>
            <a:r>
              <a:rPr lang="en-US" sz="1600" dirty="0" err="1">
                <a:solidFill>
                  <a:schemeClr val="tx2"/>
                </a:solidFill>
                <a:latin typeface="Arial"/>
                <a:cs typeface="Arial"/>
              </a:rPr>
              <a:t>www.facebook.com</a:t>
            </a:r>
            <a:r>
              <a:rPr lang="en-US" sz="1600" dirty="0">
                <a:solidFill>
                  <a:schemeClr val="tx2"/>
                </a:solidFill>
                <a:latin typeface="Arial"/>
                <a:cs typeface="Arial"/>
              </a:rPr>
              <a:t>/</a:t>
            </a:r>
            <a:r>
              <a:rPr lang="en-US" sz="1600" dirty="0" err="1">
                <a:solidFill>
                  <a:schemeClr val="tx2"/>
                </a:solidFill>
                <a:latin typeface="Arial"/>
                <a:cs typeface="Arial"/>
              </a:rPr>
              <a:t>icannorg</a:t>
            </a:r>
            <a:endParaRPr lang="en-US" sz="1600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370632" y="5181600"/>
            <a:ext cx="3658568" cy="285000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Arial"/>
                <a:cs typeface="Arial"/>
              </a:rPr>
              <a:t>http://</a:t>
            </a:r>
            <a:r>
              <a:rPr lang="en-US" sz="1600" dirty="0" err="1">
                <a:solidFill>
                  <a:schemeClr val="tx2"/>
                </a:solidFill>
                <a:latin typeface="Arial"/>
                <a:cs typeface="Arial"/>
              </a:rPr>
              <a:t>www.linkedin.com</a:t>
            </a:r>
            <a:r>
              <a:rPr lang="en-US" sz="1600" dirty="0">
                <a:solidFill>
                  <a:schemeClr val="tx2"/>
                </a:solidFill>
                <a:latin typeface="Arial"/>
                <a:cs typeface="Arial"/>
              </a:rPr>
              <a:t>/company/</a:t>
            </a:r>
            <a:r>
              <a:rPr lang="en-US" sz="1600" dirty="0" err="1">
                <a:solidFill>
                  <a:schemeClr val="tx2"/>
                </a:solidFill>
                <a:latin typeface="Arial"/>
                <a:cs typeface="Arial"/>
              </a:rPr>
              <a:t>icann</a:t>
            </a:r>
            <a:endParaRPr lang="en-US" sz="1600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943600" y="1981200"/>
            <a:ext cx="1856994" cy="285000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Arial"/>
                <a:cs typeface="Arial"/>
              </a:rPr>
              <a:t>http://</a:t>
            </a:r>
            <a:r>
              <a:rPr lang="en-US" sz="1600" dirty="0" err="1">
                <a:solidFill>
                  <a:schemeClr val="tx2"/>
                </a:solidFill>
                <a:latin typeface="Arial"/>
                <a:cs typeface="Arial"/>
              </a:rPr>
              <a:t>gplus.to</a:t>
            </a:r>
            <a:r>
              <a:rPr lang="en-US" sz="1600" dirty="0">
                <a:solidFill>
                  <a:schemeClr val="tx2"/>
                </a:solidFill>
                <a:latin typeface="Arial"/>
                <a:cs typeface="Arial"/>
              </a:rPr>
              <a:t>/</a:t>
            </a:r>
            <a:r>
              <a:rPr lang="en-US" sz="1600" dirty="0" err="1">
                <a:solidFill>
                  <a:schemeClr val="tx2"/>
                </a:solidFill>
                <a:latin typeface="Arial"/>
                <a:cs typeface="Arial"/>
              </a:rPr>
              <a:t>icann</a:t>
            </a:r>
            <a:endParaRPr lang="en-US" sz="1600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900490" y="3581400"/>
            <a:ext cx="3248300" cy="285000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Arial"/>
                <a:cs typeface="Arial"/>
              </a:rPr>
              <a:t>http:</a:t>
            </a:r>
            <a:r>
              <a:rPr lang="en-US" sz="1600" dirty="0" smtClean="0">
                <a:solidFill>
                  <a:schemeClr val="tx2"/>
                </a:solidFill>
                <a:latin typeface="Arial"/>
                <a:cs typeface="Arial"/>
              </a:rPr>
              <a:t>//</a:t>
            </a:r>
            <a:r>
              <a:rPr lang="en-US" sz="1600" dirty="0" err="1" smtClean="0">
                <a:solidFill>
                  <a:schemeClr val="tx2"/>
                </a:solidFill>
                <a:latin typeface="Arial"/>
                <a:cs typeface="Arial"/>
              </a:rPr>
              <a:t>youtube.com</a:t>
            </a:r>
            <a:r>
              <a:rPr lang="en-US" sz="1600" dirty="0" smtClean="0">
                <a:solidFill>
                  <a:schemeClr val="tx2"/>
                </a:solidFill>
                <a:latin typeface="Arial"/>
                <a:cs typeface="Arial"/>
              </a:rPr>
              <a:t>/user/</a:t>
            </a:r>
            <a:r>
              <a:rPr lang="en-US" sz="1600" dirty="0" err="1" smtClean="0">
                <a:solidFill>
                  <a:schemeClr val="tx2"/>
                </a:solidFill>
                <a:latin typeface="Arial"/>
                <a:cs typeface="Arial"/>
              </a:rPr>
              <a:t>icannnews</a:t>
            </a:r>
            <a:endParaRPr lang="en-US" sz="1600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76800" y="3048000"/>
            <a:ext cx="914400" cy="990600"/>
          </a:xfrm>
          <a:prstGeom prst="rect">
            <a:avLst/>
          </a:prstGeom>
        </p:spPr>
      </p:pic>
      <p:pic>
        <p:nvPicPr>
          <p:cNvPr id="17" name="Picture 16" descr="Logo for light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130035"/>
            <a:ext cx="806329" cy="936765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7924800" y="1101244"/>
            <a:ext cx="1219200" cy="346556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  <a:latin typeface="Arial"/>
                <a:cs typeface="Arial"/>
              </a:rPr>
              <a:t>#</a:t>
            </a:r>
            <a:r>
              <a:rPr lang="en-US" sz="2000" dirty="0" smtClean="0">
                <a:solidFill>
                  <a:srgbClr val="660066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lang="en-US" sz="2000" dirty="0" smtClean="0">
                <a:solidFill>
                  <a:srgbClr val="FF6600"/>
                </a:solidFill>
                <a:latin typeface="Arial"/>
                <a:cs typeface="Arial"/>
              </a:rPr>
              <a:t>L</a:t>
            </a:r>
            <a:r>
              <a:rPr lang="en-US" sz="2000" dirty="0" smtClean="0">
                <a:solidFill>
                  <a:srgbClr val="0000FF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008000"/>
                </a:solidFill>
                <a:latin typeface="Arial"/>
                <a:cs typeface="Arial"/>
              </a:rPr>
              <a:t>S</a:t>
            </a:r>
            <a:r>
              <a:rPr lang="en-US" sz="2000" dirty="0" smtClean="0">
                <a:solidFill>
                  <a:srgbClr val="DDDD00"/>
                </a:solidFill>
                <a:latin typeface="Arial"/>
                <a:cs typeface="Arial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32018477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 for dar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0960" y="304800"/>
            <a:ext cx="1219200" cy="13068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48600" y="1600200"/>
            <a:ext cx="1219200" cy="346556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/>
                <a:cs typeface="Arial"/>
              </a:rPr>
              <a:t>#</a:t>
            </a:r>
            <a:r>
              <a:rPr lang="en-US" sz="2000" dirty="0" smtClean="0">
                <a:solidFill>
                  <a:srgbClr val="A100A1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B60000"/>
                </a:solidFill>
                <a:latin typeface="Arial"/>
                <a:cs typeface="Arial"/>
              </a:rPr>
              <a:t>T</a:t>
            </a:r>
            <a:r>
              <a:rPr lang="en-US" sz="2000" dirty="0" smtClean="0">
                <a:solidFill>
                  <a:srgbClr val="FF6600"/>
                </a:solidFill>
                <a:latin typeface="Arial"/>
                <a:cs typeface="Arial"/>
              </a:rPr>
              <a:t>L</a:t>
            </a:r>
            <a:r>
              <a:rPr lang="en-US" sz="2000" dirty="0" smtClean="0">
                <a:solidFill>
                  <a:srgbClr val="3366FF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009700"/>
                </a:solidFill>
                <a:latin typeface="Arial"/>
                <a:cs typeface="Arial"/>
              </a:rPr>
              <a:t>S</a:t>
            </a:r>
            <a:r>
              <a:rPr lang="en-US" sz="2000" dirty="0" smtClean="0">
                <a:solidFill>
                  <a:srgbClr val="DDDD00"/>
                </a:solidFill>
                <a:latin typeface="Arial"/>
                <a:cs typeface="Arial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941017371"/>
      </p:ext>
    </p:extLst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Logo for dar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75712"/>
            <a:ext cx="1066800" cy="11434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381000"/>
            <a:ext cx="1219200" cy="346556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/>
                <a:cs typeface="Arial"/>
              </a:rPr>
              <a:t>#</a:t>
            </a:r>
            <a:r>
              <a:rPr lang="en-US" sz="2000" dirty="0" smtClean="0">
                <a:solidFill>
                  <a:srgbClr val="A100A1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B60000"/>
                </a:solidFill>
                <a:latin typeface="Arial"/>
                <a:cs typeface="Arial"/>
              </a:rPr>
              <a:t>T</a:t>
            </a:r>
            <a:r>
              <a:rPr lang="en-US" sz="2000" dirty="0" smtClean="0">
                <a:solidFill>
                  <a:srgbClr val="FF6600"/>
                </a:solidFill>
                <a:latin typeface="Arial"/>
                <a:cs typeface="Arial"/>
              </a:rPr>
              <a:t>L</a:t>
            </a:r>
            <a:r>
              <a:rPr lang="en-US" sz="2000" dirty="0" smtClean="0">
                <a:solidFill>
                  <a:srgbClr val="3366FF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009700"/>
                </a:solidFill>
                <a:latin typeface="Arial"/>
                <a:cs typeface="Arial"/>
              </a:rPr>
              <a:t>S</a:t>
            </a:r>
            <a:r>
              <a:rPr lang="en-US" sz="2000" dirty="0" smtClean="0">
                <a:solidFill>
                  <a:srgbClr val="DDDD00"/>
                </a:solidFill>
                <a:latin typeface="Arial"/>
                <a:cs typeface="Arial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607639377"/>
      </p:ext>
    </p:extLst>
  </p:cSld>
  <p:clrMapOvr>
    <a:masterClrMapping/>
  </p:clrMapOvr>
  <p:transition xmlns:p14="http://schemas.microsoft.com/office/powerpoint/2010/main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Logo for dar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151912"/>
            <a:ext cx="1066800" cy="11434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48600" y="1329844"/>
            <a:ext cx="1219200" cy="346556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/>
                <a:cs typeface="Arial"/>
              </a:rPr>
              <a:t>#</a:t>
            </a:r>
            <a:r>
              <a:rPr lang="en-US" sz="2000" dirty="0" smtClean="0">
                <a:solidFill>
                  <a:srgbClr val="A100A1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B60000"/>
                </a:solidFill>
                <a:latin typeface="Arial"/>
                <a:cs typeface="Arial"/>
              </a:rPr>
              <a:t>T</a:t>
            </a:r>
            <a:r>
              <a:rPr lang="en-US" sz="2000" dirty="0" smtClean="0">
                <a:solidFill>
                  <a:srgbClr val="FF6600"/>
                </a:solidFill>
                <a:latin typeface="Arial"/>
                <a:cs typeface="Arial"/>
              </a:rPr>
              <a:t>L</a:t>
            </a:r>
            <a:r>
              <a:rPr lang="en-US" sz="2000" dirty="0" smtClean="0">
                <a:solidFill>
                  <a:srgbClr val="3366FF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009700"/>
                </a:solidFill>
                <a:latin typeface="Arial"/>
                <a:cs typeface="Arial"/>
              </a:rPr>
              <a:t>S</a:t>
            </a:r>
            <a:r>
              <a:rPr lang="en-US" sz="2000" dirty="0" smtClean="0">
                <a:solidFill>
                  <a:srgbClr val="DDDD00"/>
                </a:solidFill>
                <a:latin typeface="Arial"/>
                <a:cs typeface="Arial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29217352"/>
      </p:ext>
    </p:extLst>
  </p:cSld>
  <p:clrMapOvr>
    <a:masterClrMapping/>
  </p:clrMapOvr>
  <p:transition xmlns:p14="http://schemas.microsoft.com/office/powerpoint/2010/main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Logo for dar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151912"/>
            <a:ext cx="1066800" cy="11434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48600" y="1329844"/>
            <a:ext cx="1219200" cy="346556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/>
                <a:cs typeface="Arial"/>
              </a:rPr>
              <a:t>#</a:t>
            </a:r>
            <a:r>
              <a:rPr lang="en-US" sz="2000" dirty="0" smtClean="0">
                <a:solidFill>
                  <a:srgbClr val="A100A1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B60000"/>
                </a:solidFill>
                <a:latin typeface="Arial"/>
                <a:cs typeface="Arial"/>
              </a:rPr>
              <a:t>T</a:t>
            </a:r>
            <a:r>
              <a:rPr lang="en-US" sz="2000" dirty="0" smtClean="0">
                <a:solidFill>
                  <a:srgbClr val="FF6600"/>
                </a:solidFill>
                <a:latin typeface="Arial"/>
                <a:cs typeface="Arial"/>
              </a:rPr>
              <a:t>L</a:t>
            </a:r>
            <a:r>
              <a:rPr lang="en-US" sz="2000" dirty="0" smtClean="0">
                <a:solidFill>
                  <a:srgbClr val="3366FF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009700"/>
                </a:solidFill>
                <a:latin typeface="Arial"/>
                <a:cs typeface="Arial"/>
              </a:rPr>
              <a:t>S</a:t>
            </a:r>
            <a:r>
              <a:rPr lang="en-US" sz="2000" dirty="0" smtClean="0">
                <a:solidFill>
                  <a:srgbClr val="DDDD00"/>
                </a:solidFill>
                <a:latin typeface="Arial"/>
                <a:cs typeface="Arial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344281071"/>
      </p:ext>
    </p:extLst>
  </p:cSld>
  <p:clrMapOvr>
    <a:masterClrMapping/>
  </p:clrMapOvr>
  <p:transition xmlns:p14="http://schemas.microsoft.com/office/powerpoint/2010/main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" name="Picture 2" descr="Logo for dar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151912"/>
            <a:ext cx="1066800" cy="11434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3400" y="381000"/>
            <a:ext cx="1219200" cy="346556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/>
                <a:cs typeface="Arial"/>
              </a:rPr>
              <a:t>#</a:t>
            </a:r>
            <a:r>
              <a:rPr lang="en-US" sz="2000" dirty="0" smtClean="0">
                <a:solidFill>
                  <a:srgbClr val="A100A1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B60000"/>
                </a:solidFill>
                <a:latin typeface="Arial"/>
                <a:cs typeface="Arial"/>
              </a:rPr>
              <a:t>T</a:t>
            </a:r>
            <a:r>
              <a:rPr lang="en-US" sz="2000" dirty="0" smtClean="0">
                <a:solidFill>
                  <a:srgbClr val="FF6600"/>
                </a:solidFill>
                <a:latin typeface="Arial"/>
                <a:cs typeface="Arial"/>
              </a:rPr>
              <a:t>L</a:t>
            </a:r>
            <a:r>
              <a:rPr lang="en-US" sz="2000" dirty="0" smtClean="0">
                <a:solidFill>
                  <a:srgbClr val="3366FF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009700"/>
                </a:solidFill>
                <a:latin typeface="Arial"/>
                <a:cs typeface="Arial"/>
              </a:rPr>
              <a:t>S</a:t>
            </a:r>
            <a:r>
              <a:rPr lang="en-US" sz="2000" dirty="0" smtClean="0">
                <a:solidFill>
                  <a:srgbClr val="DDDD00"/>
                </a:solidFill>
                <a:latin typeface="Arial"/>
                <a:cs typeface="Arial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096807444"/>
      </p:ext>
    </p:extLst>
  </p:cSld>
  <p:clrMapOvr>
    <a:masterClrMapping/>
  </p:clrMapOvr>
  <p:transition xmlns:p14="http://schemas.microsoft.com/office/powerpoint/2010/main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Logo for ligh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130035"/>
            <a:ext cx="806329" cy="93676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1000" y="381000"/>
            <a:ext cx="1219200" cy="346556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  <a:latin typeface="Arial"/>
                <a:cs typeface="Arial"/>
              </a:rPr>
              <a:t>#</a:t>
            </a:r>
            <a:r>
              <a:rPr lang="en-US" sz="2000" dirty="0" smtClean="0">
                <a:solidFill>
                  <a:srgbClr val="660066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lang="en-US" sz="2000" dirty="0" smtClean="0">
                <a:solidFill>
                  <a:srgbClr val="FF6600"/>
                </a:solidFill>
                <a:latin typeface="Arial"/>
                <a:cs typeface="Arial"/>
              </a:rPr>
              <a:t>L</a:t>
            </a:r>
            <a:r>
              <a:rPr lang="en-US" sz="2000" dirty="0" smtClean="0">
                <a:solidFill>
                  <a:srgbClr val="0000FF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008000"/>
                </a:solidFill>
                <a:latin typeface="Arial"/>
                <a:cs typeface="Arial"/>
              </a:rPr>
              <a:t>S</a:t>
            </a:r>
            <a:r>
              <a:rPr lang="en-US" sz="2000" dirty="0" smtClean="0">
                <a:solidFill>
                  <a:srgbClr val="D7D700"/>
                </a:solidFill>
                <a:latin typeface="Arial"/>
                <a:cs typeface="Arial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417892021"/>
      </p:ext>
    </p:extLst>
  </p:cSld>
  <p:clrMapOvr>
    <a:masterClrMapping/>
  </p:clrMapOvr>
  <p:transition xmlns:p14="http://schemas.microsoft.com/office/powerpoint/2010/main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Logo for ligh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130035"/>
            <a:ext cx="806329" cy="9367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24800" y="1101244"/>
            <a:ext cx="1219200" cy="346556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  <a:latin typeface="Arial"/>
                <a:cs typeface="Arial"/>
              </a:rPr>
              <a:t>#</a:t>
            </a:r>
            <a:r>
              <a:rPr lang="en-US" sz="2000" dirty="0" smtClean="0">
                <a:solidFill>
                  <a:srgbClr val="660066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lang="en-US" sz="2000" dirty="0" smtClean="0">
                <a:solidFill>
                  <a:srgbClr val="FF6600"/>
                </a:solidFill>
                <a:latin typeface="Arial"/>
                <a:cs typeface="Arial"/>
              </a:rPr>
              <a:t>L</a:t>
            </a:r>
            <a:r>
              <a:rPr lang="en-US" sz="2000" dirty="0" smtClean="0">
                <a:solidFill>
                  <a:srgbClr val="0000FF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008000"/>
                </a:solidFill>
                <a:latin typeface="Arial"/>
                <a:cs typeface="Arial"/>
              </a:rPr>
              <a:t>S</a:t>
            </a:r>
            <a:r>
              <a:rPr lang="en-US" sz="2000" dirty="0" smtClean="0">
                <a:solidFill>
                  <a:srgbClr val="DDDD00"/>
                </a:solidFill>
                <a:latin typeface="Arial"/>
                <a:cs typeface="Arial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627851816"/>
      </p:ext>
    </p:extLst>
  </p:cSld>
  <p:clrMapOvr>
    <a:masterClrMapping/>
  </p:clrMapOvr>
  <p:transition xmlns:p14="http://schemas.microsoft.com/office/powerpoint/2010/main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Logo for ligh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130035"/>
            <a:ext cx="806329" cy="93676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924800" y="1101244"/>
            <a:ext cx="1219200" cy="346556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  <a:latin typeface="Arial"/>
                <a:cs typeface="Arial"/>
              </a:rPr>
              <a:t>#</a:t>
            </a:r>
            <a:r>
              <a:rPr lang="en-US" sz="2000" dirty="0" smtClean="0">
                <a:solidFill>
                  <a:srgbClr val="660066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lang="en-US" sz="2000" dirty="0" smtClean="0">
                <a:solidFill>
                  <a:srgbClr val="FF6600"/>
                </a:solidFill>
                <a:latin typeface="Arial"/>
                <a:cs typeface="Arial"/>
              </a:rPr>
              <a:t>L</a:t>
            </a:r>
            <a:r>
              <a:rPr lang="en-US" sz="2000" dirty="0" smtClean="0">
                <a:solidFill>
                  <a:srgbClr val="0000FF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008000"/>
                </a:solidFill>
                <a:latin typeface="Arial"/>
                <a:cs typeface="Arial"/>
              </a:rPr>
              <a:t>S</a:t>
            </a:r>
            <a:r>
              <a:rPr lang="en-US" sz="2000" dirty="0" smtClean="0">
                <a:solidFill>
                  <a:srgbClr val="DDDD00"/>
                </a:solidFill>
                <a:latin typeface="Arial"/>
                <a:cs typeface="Arial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282458786"/>
      </p:ext>
    </p:extLst>
  </p:cSld>
  <p:clrMapOvr>
    <a:masterClrMapping/>
  </p:clrMapOvr>
  <p:transition xmlns:p14="http://schemas.microsoft.com/office/powerpoint/2010/main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nk">
  <a:themeElements>
    <a:clrScheme name="Custom 3">
      <a:dk1>
        <a:sysClr val="windowText" lastClr="000000"/>
      </a:dk1>
      <a:lt1>
        <a:sysClr val="window" lastClr="FFFFFF"/>
      </a:lt1>
      <a:dk2>
        <a:srgbClr val="00334D"/>
      </a:dk2>
      <a:lt2>
        <a:srgbClr val="037BC0"/>
      </a:lt2>
      <a:accent1>
        <a:srgbClr val="555555"/>
      </a:accent1>
      <a:accent2>
        <a:srgbClr val="6D99B3"/>
      </a:accent2>
      <a:accent3>
        <a:srgbClr val="F1A31E"/>
      </a:accent3>
      <a:accent4>
        <a:srgbClr val="197F86"/>
      </a:accent4>
      <a:accent5>
        <a:srgbClr val="E87724"/>
      </a:accent5>
      <a:accent6>
        <a:srgbClr val="DDDDDD"/>
      </a:accent6>
      <a:hlink>
        <a:srgbClr val="CFE2EC"/>
      </a:hlink>
      <a:folHlink>
        <a:srgbClr val="FFFFF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14:hiddenLine>
          </a:ext>
        </a:extLst>
      </a:spPr>
      <a:bodyPr lIns="0" tIns="0" rIns="0" bIns="0">
        <a:spAutoFit/>
      </a:bodyPr>
      <a:lstStyle>
        <a:defPPr algn="l">
          <a:lnSpc>
            <a:spcPct val="10000"/>
          </a:lnSpc>
          <a:defRPr sz="7200" dirty="0" smtClean="0">
            <a:solidFill>
              <a:srgbClr val="1A8AC7"/>
            </a:solidFill>
            <a:latin typeface="DINOT-Medium" charset="0"/>
            <a:ea typeface="ＭＳ Ｐゴシック" charset="0"/>
            <a:cs typeface="DINOT-Medium" charset="0"/>
            <a:sym typeface="DINOT-Medium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  <a:txDef>
      <a:spPr>
        <a:noFill/>
      </a:spPr>
      <a:bodyPr wrap="none" lIns="38405" tIns="19202" rIns="38405" bIns="19202" rtlCol="0">
        <a:spAutoFit/>
      </a:bodyPr>
      <a:lstStyle>
        <a:defPPr>
          <a:defRPr sz="2000" dirty="0" smtClean="0">
            <a:solidFill>
              <a:schemeClr val="tx2"/>
            </a:solidFill>
            <a:latin typeface="Georgia"/>
            <a:cs typeface="Georgia"/>
          </a:defRPr>
        </a:defPPr>
      </a:lstStyle>
    </a:tx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2205</TotalTime>
  <Pages>0</Pages>
  <Words>65</Words>
  <Characters>0</Characters>
  <Application>Microsoft Macintosh PowerPoint</Application>
  <PresentationFormat>On-screen Show (4:3)</PresentationFormat>
  <Lines>0</Lines>
  <Paragraphs>18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Blank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Ariel Liang</cp:lastModifiedBy>
  <cp:revision>126</cp:revision>
  <dcterms:modified xsi:type="dcterms:W3CDTF">2014-05-22T17:32:52Z</dcterms:modified>
</cp:coreProperties>
</file>