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  <p:sldMasterId id="2147483685" r:id="rId3"/>
  </p:sldMasterIdLst>
  <p:notesMasterIdLst>
    <p:notesMasterId r:id="rId10"/>
  </p:notesMasterIdLst>
  <p:sldIdLst>
    <p:sldId id="279" r:id="rId4"/>
    <p:sldId id="273" r:id="rId5"/>
    <p:sldId id="282" r:id="rId6"/>
    <p:sldId id="271" r:id="rId7"/>
    <p:sldId id="276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6" autoAdjust="0"/>
  </p:normalViewPr>
  <p:slideViewPr>
    <p:cSldViewPr snapToGrid="0" snapToObjects="1">
      <p:cViewPr>
        <p:scale>
          <a:sx n="70" d="100"/>
          <a:sy n="70" d="100"/>
        </p:scale>
        <p:origin x="-2648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4C1116-1D82-4D96-A16E-10763386A1D9}" type="doc">
      <dgm:prSet loTypeId="urn:microsoft.com/office/officeart/2005/8/layout/process3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14249C-421E-4156-A0B9-4540BB6EA130}">
      <dgm:prSet phldrT="[Text]"/>
      <dgm:spPr/>
      <dgm:t>
        <a:bodyPr/>
        <a:lstStyle/>
        <a:p>
          <a:r>
            <a:rPr lang="en-US" dirty="0" smtClean="0"/>
            <a:t>Review</a:t>
          </a:r>
          <a:endParaRPr lang="en-US" dirty="0"/>
        </a:p>
      </dgm:t>
    </dgm:pt>
    <dgm:pt modelId="{981B1200-6E6A-4597-B5DB-E4FEB15C6205}" type="parTrans" cxnId="{6BCA3FA3-9683-46CD-B6E8-7B032BB77197}">
      <dgm:prSet/>
      <dgm:spPr/>
      <dgm:t>
        <a:bodyPr/>
        <a:lstStyle/>
        <a:p>
          <a:endParaRPr lang="en-US"/>
        </a:p>
      </dgm:t>
    </dgm:pt>
    <dgm:pt modelId="{DDDAEE6D-F181-41AA-8A4E-78D0578804E9}" type="sibTrans" cxnId="{6BCA3FA3-9683-46CD-B6E8-7B032BB77197}">
      <dgm:prSet/>
      <dgm:spPr/>
      <dgm:t>
        <a:bodyPr/>
        <a:lstStyle/>
        <a:p>
          <a:endParaRPr lang="en-US" dirty="0"/>
        </a:p>
      </dgm:t>
    </dgm:pt>
    <dgm:pt modelId="{AD687158-E26C-4A7F-9324-9F42E68810DE}">
      <dgm:prSet phldrT="[Text]"/>
      <dgm:spPr/>
      <dgm:t>
        <a:bodyPr/>
        <a:lstStyle/>
        <a:p>
          <a:r>
            <a:rPr lang="en-US" dirty="0" smtClean="0"/>
            <a:t>Review ATRT 2 Assessments</a:t>
          </a:r>
          <a:endParaRPr lang="en-US" dirty="0"/>
        </a:p>
      </dgm:t>
    </dgm:pt>
    <dgm:pt modelId="{8BCF0EB5-5A4B-466A-A8C1-9A7B8B014C18}" type="parTrans" cxnId="{9D0611AF-B67B-4947-B840-16A99CB6A74C}">
      <dgm:prSet/>
      <dgm:spPr/>
      <dgm:t>
        <a:bodyPr/>
        <a:lstStyle/>
        <a:p>
          <a:endParaRPr lang="en-US"/>
        </a:p>
      </dgm:t>
    </dgm:pt>
    <dgm:pt modelId="{7132EF41-97AE-4C3A-A652-DB82AEE42943}" type="sibTrans" cxnId="{9D0611AF-B67B-4947-B840-16A99CB6A74C}">
      <dgm:prSet/>
      <dgm:spPr/>
      <dgm:t>
        <a:bodyPr/>
        <a:lstStyle/>
        <a:p>
          <a:endParaRPr lang="en-US"/>
        </a:p>
      </dgm:t>
    </dgm:pt>
    <dgm:pt modelId="{A7D7285F-007B-47DA-8D08-91761F1AB3EF}">
      <dgm:prSet phldrT="[Text]"/>
      <dgm:spPr/>
      <dgm:t>
        <a:bodyPr/>
        <a:lstStyle/>
        <a:p>
          <a:r>
            <a:rPr lang="en-US" dirty="0" smtClean="0"/>
            <a:t>Report </a:t>
          </a:r>
          <a:endParaRPr lang="en-US" dirty="0"/>
        </a:p>
      </dgm:t>
    </dgm:pt>
    <dgm:pt modelId="{7851B040-AA2A-4F8F-9E7F-A2E2AEF6EB1E}" type="parTrans" cxnId="{770DF677-F88E-4491-8976-EA918B6DFE1A}">
      <dgm:prSet/>
      <dgm:spPr/>
      <dgm:t>
        <a:bodyPr/>
        <a:lstStyle/>
        <a:p>
          <a:endParaRPr lang="en-US"/>
        </a:p>
      </dgm:t>
    </dgm:pt>
    <dgm:pt modelId="{B4C35FFD-667D-46CC-96BF-1A3189E3BB8A}" type="sibTrans" cxnId="{770DF677-F88E-4491-8976-EA918B6DFE1A}">
      <dgm:prSet/>
      <dgm:spPr/>
      <dgm:t>
        <a:bodyPr/>
        <a:lstStyle/>
        <a:p>
          <a:endParaRPr lang="en-US" dirty="0"/>
        </a:p>
      </dgm:t>
    </dgm:pt>
    <dgm:pt modelId="{C2919DA7-2ABE-498A-8E96-4B2EFE911650}">
      <dgm:prSet phldrT="[Text]"/>
      <dgm:spPr/>
      <dgm:t>
        <a:bodyPr/>
        <a:lstStyle/>
        <a:p>
          <a:r>
            <a:rPr lang="en-US" dirty="0" smtClean="0"/>
            <a:t>Draft Report 2</a:t>
          </a:r>
          <a:endParaRPr lang="en-US" dirty="0"/>
        </a:p>
      </dgm:t>
    </dgm:pt>
    <dgm:pt modelId="{94F87598-8C74-4E92-9EFC-FC3B821ABBD9}" type="parTrans" cxnId="{0048CD24-A698-4272-84BE-12AB3AC64445}">
      <dgm:prSet/>
      <dgm:spPr/>
      <dgm:t>
        <a:bodyPr/>
        <a:lstStyle/>
        <a:p>
          <a:endParaRPr lang="en-US"/>
        </a:p>
      </dgm:t>
    </dgm:pt>
    <dgm:pt modelId="{03D135E1-2AE4-4C80-B230-8C83622AB11A}" type="sibTrans" cxnId="{0048CD24-A698-4272-84BE-12AB3AC64445}">
      <dgm:prSet/>
      <dgm:spPr/>
      <dgm:t>
        <a:bodyPr/>
        <a:lstStyle/>
        <a:p>
          <a:endParaRPr lang="en-US"/>
        </a:p>
      </dgm:t>
    </dgm:pt>
    <dgm:pt modelId="{2BDA003B-7ACD-4713-8603-AAE7D143C8E8}">
      <dgm:prSet phldrT="[Text]"/>
      <dgm:spPr/>
      <dgm:t>
        <a:bodyPr/>
        <a:lstStyle/>
        <a:p>
          <a:r>
            <a:rPr lang="en-US" dirty="0" smtClean="0"/>
            <a:t>Implementation Plan</a:t>
          </a:r>
          <a:endParaRPr lang="en-US" dirty="0"/>
        </a:p>
      </dgm:t>
    </dgm:pt>
    <dgm:pt modelId="{F9E2DC51-623A-465B-885D-72BBDBCA1F31}" type="parTrans" cxnId="{44970D3B-3FA6-4BB3-B29A-B4F367D7DCB5}">
      <dgm:prSet/>
      <dgm:spPr/>
      <dgm:t>
        <a:bodyPr/>
        <a:lstStyle/>
        <a:p>
          <a:endParaRPr lang="en-US"/>
        </a:p>
      </dgm:t>
    </dgm:pt>
    <dgm:pt modelId="{2C1F7E51-A57C-4969-99FD-DF624F4AD497}" type="sibTrans" cxnId="{44970D3B-3FA6-4BB3-B29A-B4F367D7DCB5}">
      <dgm:prSet/>
      <dgm:spPr/>
      <dgm:t>
        <a:bodyPr/>
        <a:lstStyle/>
        <a:p>
          <a:endParaRPr lang="en-US"/>
        </a:p>
      </dgm:t>
    </dgm:pt>
    <dgm:pt modelId="{C55364B3-0216-4CFA-8601-1C914FEFB8BC}">
      <dgm:prSet phldrT="[Text]"/>
      <dgm:spPr/>
      <dgm:t>
        <a:bodyPr/>
        <a:lstStyle/>
        <a:p>
          <a:r>
            <a:rPr lang="en-US" dirty="0" smtClean="0"/>
            <a:t>360 Assessment</a:t>
          </a:r>
          <a:endParaRPr lang="en-US" dirty="0"/>
        </a:p>
      </dgm:t>
    </dgm:pt>
    <dgm:pt modelId="{750A41C8-E01D-4364-8802-CF1131E7367A}" type="parTrans" cxnId="{D0EE39C3-24C3-4FE2-B8AC-CCDB71DB321E}">
      <dgm:prSet/>
      <dgm:spPr/>
      <dgm:t>
        <a:bodyPr/>
        <a:lstStyle/>
        <a:p>
          <a:endParaRPr lang="en-US"/>
        </a:p>
      </dgm:t>
    </dgm:pt>
    <dgm:pt modelId="{B869A054-6203-4E8B-AE7A-0F2BFE446137}" type="sibTrans" cxnId="{D0EE39C3-24C3-4FE2-B8AC-CCDB71DB321E}">
      <dgm:prSet/>
      <dgm:spPr/>
      <dgm:t>
        <a:bodyPr/>
        <a:lstStyle/>
        <a:p>
          <a:endParaRPr lang="en-US"/>
        </a:p>
      </dgm:t>
    </dgm:pt>
    <dgm:pt modelId="{A89A793F-A3E0-4CA4-94C2-51492BF9A3E5}">
      <dgm:prSet phldrT="[Text]"/>
      <dgm:spPr/>
      <dgm:t>
        <a:bodyPr/>
        <a:lstStyle/>
        <a:p>
          <a:r>
            <a:rPr lang="en-US" dirty="0" smtClean="0"/>
            <a:t>Public comments</a:t>
          </a:r>
          <a:endParaRPr lang="en-US" dirty="0"/>
        </a:p>
      </dgm:t>
    </dgm:pt>
    <dgm:pt modelId="{8BEE3E3B-6AE5-4AC5-A1C0-FD983265DE41}" type="parTrans" cxnId="{65FC07F7-39E9-487D-A729-815441E7190F}">
      <dgm:prSet/>
      <dgm:spPr/>
      <dgm:t>
        <a:bodyPr/>
        <a:lstStyle/>
        <a:p>
          <a:endParaRPr lang="en-US"/>
        </a:p>
      </dgm:t>
    </dgm:pt>
    <dgm:pt modelId="{890827E0-952B-41F6-8516-D838DBF993BF}" type="sibTrans" cxnId="{65FC07F7-39E9-487D-A729-815441E7190F}">
      <dgm:prSet/>
      <dgm:spPr/>
      <dgm:t>
        <a:bodyPr/>
        <a:lstStyle/>
        <a:p>
          <a:endParaRPr lang="en-US"/>
        </a:p>
      </dgm:t>
    </dgm:pt>
    <dgm:pt modelId="{7310A240-E7FC-4CCD-89F4-2EDA67C472D3}">
      <dgm:prSet phldrT="[Text]"/>
      <dgm:spPr/>
      <dgm:t>
        <a:bodyPr/>
        <a:lstStyle/>
        <a:p>
          <a:r>
            <a:rPr lang="en-US" dirty="0" smtClean="0"/>
            <a:t>Board Approval</a:t>
          </a:r>
          <a:endParaRPr lang="en-US" dirty="0"/>
        </a:p>
      </dgm:t>
    </dgm:pt>
    <dgm:pt modelId="{7A818542-AB99-45E6-9885-714EE0CE4EFF}" type="parTrans" cxnId="{268E763E-F2FA-4ECE-A193-5D10FCFAAB2C}">
      <dgm:prSet/>
      <dgm:spPr/>
      <dgm:t>
        <a:bodyPr/>
        <a:lstStyle/>
        <a:p>
          <a:endParaRPr lang="en-US"/>
        </a:p>
      </dgm:t>
    </dgm:pt>
    <dgm:pt modelId="{240A1FA2-F7EC-458F-876F-E35B02323072}" type="sibTrans" cxnId="{268E763E-F2FA-4ECE-A193-5D10FCFAAB2C}">
      <dgm:prSet/>
      <dgm:spPr/>
      <dgm:t>
        <a:bodyPr/>
        <a:lstStyle/>
        <a:p>
          <a:endParaRPr lang="en-US"/>
        </a:p>
      </dgm:t>
    </dgm:pt>
    <dgm:pt modelId="{98570522-0AC1-45B6-BD07-99CF1A4CCA30}">
      <dgm:prSet phldrT="[Text]"/>
      <dgm:spPr/>
      <dgm:t>
        <a:bodyPr/>
        <a:lstStyle/>
        <a:p>
          <a:r>
            <a:rPr lang="en-US" dirty="0" smtClean="0"/>
            <a:t>Board Accept</a:t>
          </a:r>
          <a:endParaRPr lang="en-US" dirty="0"/>
        </a:p>
      </dgm:t>
    </dgm:pt>
    <dgm:pt modelId="{B06C6BD1-B484-4DC7-8367-B05FA8805A04}" type="parTrans" cxnId="{DDC15F1B-BC18-4699-B2E4-934CF47E9CAF}">
      <dgm:prSet/>
      <dgm:spPr/>
      <dgm:t>
        <a:bodyPr/>
        <a:lstStyle/>
        <a:p>
          <a:endParaRPr lang="en-US"/>
        </a:p>
      </dgm:t>
    </dgm:pt>
    <dgm:pt modelId="{014FA075-1EFA-4240-BAA4-17421DA19844}" type="sibTrans" cxnId="{DDC15F1B-BC18-4699-B2E4-934CF47E9CAF}">
      <dgm:prSet/>
      <dgm:spPr/>
      <dgm:t>
        <a:bodyPr/>
        <a:lstStyle/>
        <a:p>
          <a:endParaRPr lang="en-US"/>
        </a:p>
      </dgm:t>
    </dgm:pt>
    <dgm:pt modelId="{B187FDAD-14C2-4D7A-991E-98A5AD2220F6}">
      <dgm:prSet phldrT="[Text]"/>
      <dgm:spPr/>
      <dgm:t>
        <a:bodyPr/>
        <a:lstStyle/>
        <a:p>
          <a:r>
            <a:rPr lang="en-US" dirty="0" smtClean="0"/>
            <a:t>Interviews</a:t>
          </a:r>
          <a:endParaRPr lang="en-US" dirty="0"/>
        </a:p>
      </dgm:t>
    </dgm:pt>
    <dgm:pt modelId="{D6A0D528-F724-4F29-9DAC-7CFB24CD38E3}" type="parTrans" cxnId="{E719D943-176A-4B63-8D37-AF8F7B587C99}">
      <dgm:prSet/>
      <dgm:spPr/>
      <dgm:t>
        <a:bodyPr/>
        <a:lstStyle/>
        <a:p>
          <a:endParaRPr lang="en-US"/>
        </a:p>
      </dgm:t>
    </dgm:pt>
    <dgm:pt modelId="{B92172AC-87D6-4306-892A-C2528E4EDB70}" type="sibTrans" cxnId="{E719D943-176A-4B63-8D37-AF8F7B587C99}">
      <dgm:prSet/>
      <dgm:spPr/>
      <dgm:t>
        <a:bodyPr/>
        <a:lstStyle/>
        <a:p>
          <a:endParaRPr lang="en-US"/>
        </a:p>
      </dgm:t>
    </dgm:pt>
    <dgm:pt modelId="{70321E50-0978-499F-9CEB-20A1A03E9C11}">
      <dgm:prSet phldrT="[Text]"/>
      <dgm:spPr/>
      <dgm:t>
        <a:bodyPr/>
        <a:lstStyle/>
        <a:p>
          <a:r>
            <a:rPr lang="en-US" strike="noStrike" dirty="0" smtClean="0"/>
            <a:t>Examination</a:t>
          </a:r>
          <a:endParaRPr lang="en-US" strike="sngStrike" dirty="0"/>
        </a:p>
      </dgm:t>
    </dgm:pt>
    <dgm:pt modelId="{AF1C8751-3119-4FB6-9AFE-2C250EB908EE}" type="parTrans" cxnId="{295FFA14-9C62-413C-94D6-C746B7641BA7}">
      <dgm:prSet/>
      <dgm:spPr/>
      <dgm:t>
        <a:bodyPr/>
        <a:lstStyle/>
        <a:p>
          <a:endParaRPr lang="en-US"/>
        </a:p>
      </dgm:t>
    </dgm:pt>
    <dgm:pt modelId="{E34FC14C-03EC-4E8D-89A4-E699AE00E9D3}" type="sibTrans" cxnId="{295FFA14-9C62-413C-94D6-C746B7641BA7}">
      <dgm:prSet/>
      <dgm:spPr/>
      <dgm:t>
        <a:bodyPr/>
        <a:lstStyle/>
        <a:p>
          <a:endParaRPr lang="en-US"/>
        </a:p>
      </dgm:t>
    </dgm:pt>
    <dgm:pt modelId="{D4728C15-D71A-4D0E-8196-55A8082FD6C6}">
      <dgm:prSet phldrT="[Text]"/>
      <dgm:spPr/>
      <dgm:t>
        <a:bodyPr/>
        <a:lstStyle/>
        <a:p>
          <a:r>
            <a:rPr lang="en-US" dirty="0" smtClean="0"/>
            <a:t>Draft Report 1</a:t>
          </a:r>
          <a:endParaRPr lang="en-US" dirty="0"/>
        </a:p>
      </dgm:t>
    </dgm:pt>
    <dgm:pt modelId="{AC918A16-5FE9-4E97-9BE2-235C0CFEB29C}" type="parTrans" cxnId="{4B61DEF1-9BF2-4104-BBC1-2716512DB5CF}">
      <dgm:prSet/>
      <dgm:spPr/>
      <dgm:t>
        <a:bodyPr/>
        <a:lstStyle/>
        <a:p>
          <a:endParaRPr lang="en-US"/>
        </a:p>
      </dgm:t>
    </dgm:pt>
    <dgm:pt modelId="{D19E6BBE-F3E4-41E8-8E03-9793C92D87B7}" type="sibTrans" cxnId="{4B61DEF1-9BF2-4104-BBC1-2716512DB5CF}">
      <dgm:prSet/>
      <dgm:spPr/>
      <dgm:t>
        <a:bodyPr/>
        <a:lstStyle/>
        <a:p>
          <a:endParaRPr lang="en-US"/>
        </a:p>
      </dgm:t>
    </dgm:pt>
    <dgm:pt modelId="{CDC5A659-FD66-46B3-B90F-321754D77915}">
      <dgm:prSet phldrT="[Text]"/>
      <dgm:spPr/>
      <dgm:t>
        <a:bodyPr/>
        <a:lstStyle/>
        <a:p>
          <a:r>
            <a:rPr lang="en-US" dirty="0" smtClean="0"/>
            <a:t>Clarification and Rebuttal</a:t>
          </a:r>
          <a:endParaRPr lang="en-US" dirty="0"/>
        </a:p>
      </dgm:t>
    </dgm:pt>
    <dgm:pt modelId="{7ACF3B07-95C5-4671-88A8-F718D04248BF}" type="parTrans" cxnId="{B68F49BA-7BC3-4FDC-806B-5133FCF750CD}">
      <dgm:prSet/>
      <dgm:spPr/>
      <dgm:t>
        <a:bodyPr/>
        <a:lstStyle/>
        <a:p>
          <a:endParaRPr lang="en-US"/>
        </a:p>
      </dgm:t>
    </dgm:pt>
    <dgm:pt modelId="{121479AD-90AD-40D9-B2EA-8ADB094C2F51}" type="sibTrans" cxnId="{B68F49BA-7BC3-4FDC-806B-5133FCF750CD}">
      <dgm:prSet/>
      <dgm:spPr/>
      <dgm:t>
        <a:bodyPr/>
        <a:lstStyle/>
        <a:p>
          <a:endParaRPr lang="en-US"/>
        </a:p>
      </dgm:t>
    </dgm:pt>
    <dgm:pt modelId="{C0D47860-E91D-42DC-A3E7-B3E0CFDAB23A}">
      <dgm:prSet phldrT="[Text]"/>
      <dgm:spPr/>
      <dgm:t>
        <a:bodyPr/>
        <a:lstStyle/>
        <a:p>
          <a:r>
            <a:rPr lang="en-US" dirty="0" smtClean="0"/>
            <a:t>Prepare and Coordinate Implementation Plan</a:t>
          </a:r>
          <a:endParaRPr lang="en-US" dirty="0"/>
        </a:p>
      </dgm:t>
    </dgm:pt>
    <dgm:pt modelId="{2ADB9D2E-FA7C-4863-A42E-44F0C2C42A73}" type="parTrans" cxnId="{4E24237D-0F28-4574-8354-3FA6E8FA20ED}">
      <dgm:prSet/>
      <dgm:spPr/>
      <dgm:t>
        <a:bodyPr/>
        <a:lstStyle/>
        <a:p>
          <a:endParaRPr lang="en-US"/>
        </a:p>
      </dgm:t>
    </dgm:pt>
    <dgm:pt modelId="{CB8B42B6-459D-45B8-A890-CEAB4427B2EC}" type="sibTrans" cxnId="{4E24237D-0F28-4574-8354-3FA6E8FA20ED}">
      <dgm:prSet/>
      <dgm:spPr/>
      <dgm:t>
        <a:bodyPr/>
        <a:lstStyle/>
        <a:p>
          <a:endParaRPr lang="en-US"/>
        </a:p>
      </dgm:t>
    </dgm:pt>
    <dgm:pt modelId="{A25DC556-EF3D-429C-9F35-4DE1D50126CC}">
      <dgm:prSet phldrT="[Text]"/>
      <dgm:spPr/>
      <dgm:t>
        <a:bodyPr/>
        <a:lstStyle/>
        <a:p>
          <a:r>
            <a:rPr lang="en-US" dirty="0" smtClean="0"/>
            <a:t>Final Report</a:t>
          </a:r>
          <a:endParaRPr lang="en-US" dirty="0"/>
        </a:p>
      </dgm:t>
    </dgm:pt>
    <dgm:pt modelId="{88B997B3-509F-45C6-8353-14B08991BD2E}" type="parTrans" cxnId="{8CAE5F98-BBF7-48D0-B475-9148E3E1BB00}">
      <dgm:prSet/>
      <dgm:spPr/>
      <dgm:t>
        <a:bodyPr/>
        <a:lstStyle/>
        <a:p>
          <a:endParaRPr lang="en-US"/>
        </a:p>
      </dgm:t>
    </dgm:pt>
    <dgm:pt modelId="{27C6AA7C-0BBD-4EFC-807B-9708C56F174A}" type="sibTrans" cxnId="{8CAE5F98-BBF7-48D0-B475-9148E3E1BB00}">
      <dgm:prSet/>
      <dgm:spPr/>
      <dgm:t>
        <a:bodyPr/>
        <a:lstStyle/>
        <a:p>
          <a:endParaRPr lang="en-US"/>
        </a:p>
      </dgm:t>
    </dgm:pt>
    <dgm:pt modelId="{6C8C68C3-5D41-4A3D-BE1A-D57B28F57DD4}" type="pres">
      <dgm:prSet presAssocID="{974C1116-1D82-4D96-A16E-10763386A1D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F9844F-3360-4247-A40C-61DFB031601B}" type="pres">
      <dgm:prSet presAssocID="{8714249C-421E-4156-A0B9-4540BB6EA130}" presName="composite" presStyleCnt="0"/>
      <dgm:spPr/>
      <dgm:t>
        <a:bodyPr/>
        <a:lstStyle/>
        <a:p>
          <a:endParaRPr lang="en-US"/>
        </a:p>
      </dgm:t>
    </dgm:pt>
    <dgm:pt modelId="{7B45EDEA-661E-40F2-A74F-420A731B296F}" type="pres">
      <dgm:prSet presAssocID="{8714249C-421E-4156-A0B9-4540BB6EA13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FE750-4AFD-49C0-A321-BEB562E853D3}" type="pres">
      <dgm:prSet presAssocID="{8714249C-421E-4156-A0B9-4540BB6EA130}" presName="parSh" presStyleLbl="node1" presStyleIdx="0" presStyleCnt="3" custLinFactNeighborX="705"/>
      <dgm:spPr/>
      <dgm:t>
        <a:bodyPr/>
        <a:lstStyle/>
        <a:p>
          <a:endParaRPr lang="en-US"/>
        </a:p>
      </dgm:t>
    </dgm:pt>
    <dgm:pt modelId="{102E0900-CBFD-4E45-8848-D7177FD0BDAB}" type="pres">
      <dgm:prSet presAssocID="{8714249C-421E-4156-A0B9-4540BB6EA130}" presName="desTx" presStyleLbl="fgAcc1" presStyleIdx="0" presStyleCnt="3" custLinFactNeighborY="2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32192-E8F6-49B4-A425-1291F6B5C119}" type="pres">
      <dgm:prSet presAssocID="{DDDAEE6D-F181-41AA-8A4E-78D0578804E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495A681-6A3E-459D-9702-33ECFB076BDA}" type="pres">
      <dgm:prSet presAssocID="{DDDAEE6D-F181-41AA-8A4E-78D0578804E9}" presName="connTx" presStyleLbl="sibTrans2D1" presStyleIdx="0" presStyleCnt="2"/>
      <dgm:spPr/>
      <dgm:t>
        <a:bodyPr/>
        <a:lstStyle/>
        <a:p>
          <a:endParaRPr lang="en-US"/>
        </a:p>
      </dgm:t>
    </dgm:pt>
    <dgm:pt modelId="{02141150-34A2-4A03-B1E1-82C4943190C0}" type="pres">
      <dgm:prSet presAssocID="{A7D7285F-007B-47DA-8D08-91761F1AB3EF}" presName="composite" presStyleCnt="0"/>
      <dgm:spPr/>
      <dgm:t>
        <a:bodyPr/>
        <a:lstStyle/>
        <a:p>
          <a:endParaRPr lang="en-US"/>
        </a:p>
      </dgm:t>
    </dgm:pt>
    <dgm:pt modelId="{95615728-CF97-43EF-AF41-0B86136EB8EB}" type="pres">
      <dgm:prSet presAssocID="{A7D7285F-007B-47DA-8D08-91761F1AB3EF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6C4951-D3CA-48F4-ADF0-6C804E5D0297}" type="pres">
      <dgm:prSet presAssocID="{A7D7285F-007B-47DA-8D08-91761F1AB3EF}" presName="parSh" presStyleLbl="node1" presStyleIdx="1" presStyleCnt="3"/>
      <dgm:spPr/>
      <dgm:t>
        <a:bodyPr/>
        <a:lstStyle/>
        <a:p>
          <a:endParaRPr lang="en-US"/>
        </a:p>
      </dgm:t>
    </dgm:pt>
    <dgm:pt modelId="{799FC2B6-C11E-46BD-BE67-622B72E71528}" type="pres">
      <dgm:prSet presAssocID="{A7D7285F-007B-47DA-8D08-91761F1AB3EF}" presName="desTx" presStyleLbl="fgAcc1" presStyleIdx="1" presStyleCnt="3" custLinFactNeighborX="1409" custLinFactNeighborY="-13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BF9761-7AFC-4989-A681-B505B1B3CEF7}" type="pres">
      <dgm:prSet presAssocID="{B4C35FFD-667D-46CC-96BF-1A3189E3BB8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58D51F4-152E-461C-AD98-786B0CEDA3AC}" type="pres">
      <dgm:prSet presAssocID="{B4C35FFD-667D-46CC-96BF-1A3189E3BB8A}" presName="connTx" presStyleLbl="sibTrans2D1" presStyleIdx="1" presStyleCnt="2"/>
      <dgm:spPr/>
      <dgm:t>
        <a:bodyPr/>
        <a:lstStyle/>
        <a:p>
          <a:endParaRPr lang="en-US"/>
        </a:p>
      </dgm:t>
    </dgm:pt>
    <dgm:pt modelId="{2469023D-0696-4F1B-82AC-EB327AA8A4DA}" type="pres">
      <dgm:prSet presAssocID="{2BDA003B-7ACD-4713-8603-AAE7D143C8E8}" presName="composite" presStyleCnt="0"/>
      <dgm:spPr/>
      <dgm:t>
        <a:bodyPr/>
        <a:lstStyle/>
        <a:p>
          <a:endParaRPr lang="en-US"/>
        </a:p>
      </dgm:t>
    </dgm:pt>
    <dgm:pt modelId="{2803F656-BA70-4AAD-910B-F10D8EE73CC3}" type="pres">
      <dgm:prSet presAssocID="{2BDA003B-7ACD-4713-8603-AAE7D143C8E8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6AA49D-90BB-437C-9B7A-F66915347073}" type="pres">
      <dgm:prSet presAssocID="{2BDA003B-7ACD-4713-8603-AAE7D143C8E8}" presName="parSh" presStyleLbl="node1" presStyleIdx="2" presStyleCnt="3"/>
      <dgm:spPr/>
      <dgm:t>
        <a:bodyPr/>
        <a:lstStyle/>
        <a:p>
          <a:endParaRPr lang="en-US"/>
        </a:p>
      </dgm:t>
    </dgm:pt>
    <dgm:pt modelId="{962F446A-7375-4ACA-95A6-0CBB6A1C294D}" type="pres">
      <dgm:prSet presAssocID="{2BDA003B-7ACD-4713-8603-AAE7D143C8E8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41DE29-ECDA-4318-9C63-F2A7B7EE0A2E}" type="presOf" srcId="{A89A793F-A3E0-4CA4-94C2-51492BF9A3E5}" destId="{799FC2B6-C11E-46BD-BE67-622B72E71528}" srcOrd="0" destOrd="3" presId="urn:microsoft.com/office/officeart/2005/8/layout/process3"/>
    <dgm:cxn modelId="{B9686B90-0722-414B-9227-9E8CD2395E02}" type="presOf" srcId="{DDDAEE6D-F181-41AA-8A4E-78D0578804E9}" destId="{A495A681-6A3E-459D-9702-33ECFB076BDA}" srcOrd="1" destOrd="0" presId="urn:microsoft.com/office/officeart/2005/8/layout/process3"/>
    <dgm:cxn modelId="{292B08E6-B433-4F80-A646-75C7AD1816C2}" type="presOf" srcId="{974C1116-1D82-4D96-A16E-10763386A1D9}" destId="{6C8C68C3-5D41-4A3D-BE1A-D57B28F57DD4}" srcOrd="0" destOrd="0" presId="urn:microsoft.com/office/officeart/2005/8/layout/process3"/>
    <dgm:cxn modelId="{8CAE5F98-BBF7-48D0-B475-9148E3E1BB00}" srcId="{A7D7285F-007B-47DA-8D08-91761F1AB3EF}" destId="{A25DC556-EF3D-429C-9F35-4DE1D50126CC}" srcOrd="4" destOrd="0" parTransId="{88B997B3-509F-45C6-8353-14B08991BD2E}" sibTransId="{27C6AA7C-0BBD-4EFC-807B-9708C56F174A}"/>
    <dgm:cxn modelId="{A7E1B460-B7B1-406E-9698-354092951CB4}" type="presOf" srcId="{A7D7285F-007B-47DA-8D08-91761F1AB3EF}" destId="{D36C4951-D3CA-48F4-ADF0-6C804E5D0297}" srcOrd="1" destOrd="0" presId="urn:microsoft.com/office/officeart/2005/8/layout/process3"/>
    <dgm:cxn modelId="{19ACA0A4-B118-484A-B403-D0131E9EF470}" type="presOf" srcId="{98570522-0AC1-45B6-BD07-99CF1A4CCA30}" destId="{799FC2B6-C11E-46BD-BE67-622B72E71528}" srcOrd="0" destOrd="5" presId="urn:microsoft.com/office/officeart/2005/8/layout/process3"/>
    <dgm:cxn modelId="{B68F49BA-7BC3-4FDC-806B-5133FCF750CD}" srcId="{A7D7285F-007B-47DA-8D08-91761F1AB3EF}" destId="{CDC5A659-FD66-46B3-B90F-321754D77915}" srcOrd="1" destOrd="0" parTransId="{7ACF3B07-95C5-4671-88A8-F718D04248BF}" sibTransId="{121479AD-90AD-40D9-B2EA-8ADB094C2F51}"/>
    <dgm:cxn modelId="{876BBC47-0606-4ED4-B615-9C36C550F027}" type="presOf" srcId="{DDDAEE6D-F181-41AA-8A4E-78D0578804E9}" destId="{3ED32192-E8F6-49B4-A425-1291F6B5C119}" srcOrd="0" destOrd="0" presId="urn:microsoft.com/office/officeart/2005/8/layout/process3"/>
    <dgm:cxn modelId="{295FFA14-9C62-413C-94D6-C746B7641BA7}" srcId="{8714249C-421E-4156-A0B9-4540BB6EA130}" destId="{70321E50-0978-499F-9CEB-20A1A03E9C11}" srcOrd="0" destOrd="0" parTransId="{AF1C8751-3119-4FB6-9AFE-2C250EB908EE}" sibTransId="{E34FC14C-03EC-4E8D-89A4-E699AE00E9D3}"/>
    <dgm:cxn modelId="{EAD0072B-B07C-4905-83BE-EC1C0DE3C134}" type="presOf" srcId="{70321E50-0978-499F-9CEB-20A1A03E9C11}" destId="{102E0900-CBFD-4E45-8848-D7177FD0BDAB}" srcOrd="0" destOrd="0" presId="urn:microsoft.com/office/officeart/2005/8/layout/process3"/>
    <dgm:cxn modelId="{85F83DE5-7709-465F-8F99-5BE2001E1D2C}" type="presOf" srcId="{C55364B3-0216-4CFA-8601-1C914FEFB8BC}" destId="{102E0900-CBFD-4E45-8848-D7177FD0BDAB}" srcOrd="0" destOrd="1" presId="urn:microsoft.com/office/officeart/2005/8/layout/process3"/>
    <dgm:cxn modelId="{E49B93A2-8D50-4031-AC32-10F4B06771D4}" type="presOf" srcId="{7310A240-E7FC-4CCD-89F4-2EDA67C472D3}" destId="{962F446A-7375-4ACA-95A6-0CBB6A1C294D}" srcOrd="0" destOrd="1" presId="urn:microsoft.com/office/officeart/2005/8/layout/process3"/>
    <dgm:cxn modelId="{8F60411B-6682-476A-A9E8-A3D55CB7B044}" type="presOf" srcId="{AD687158-E26C-4A7F-9324-9F42E68810DE}" destId="{102E0900-CBFD-4E45-8848-D7177FD0BDAB}" srcOrd="0" destOrd="2" presId="urn:microsoft.com/office/officeart/2005/8/layout/process3"/>
    <dgm:cxn modelId="{268E763E-F2FA-4ECE-A193-5D10FCFAAB2C}" srcId="{2BDA003B-7ACD-4713-8603-AAE7D143C8E8}" destId="{7310A240-E7FC-4CCD-89F4-2EDA67C472D3}" srcOrd="1" destOrd="0" parTransId="{7A818542-AB99-45E6-9885-714EE0CE4EFF}" sibTransId="{240A1FA2-F7EC-458F-876F-E35B02323072}"/>
    <dgm:cxn modelId="{6BCA3FA3-9683-46CD-B6E8-7B032BB77197}" srcId="{974C1116-1D82-4D96-A16E-10763386A1D9}" destId="{8714249C-421E-4156-A0B9-4540BB6EA130}" srcOrd="0" destOrd="0" parTransId="{981B1200-6E6A-4597-B5DB-E4FEB15C6205}" sibTransId="{DDDAEE6D-F181-41AA-8A4E-78D0578804E9}"/>
    <dgm:cxn modelId="{E719D943-176A-4B63-8D37-AF8F7B587C99}" srcId="{8714249C-421E-4156-A0B9-4540BB6EA130}" destId="{B187FDAD-14C2-4D7A-991E-98A5AD2220F6}" srcOrd="3" destOrd="0" parTransId="{D6A0D528-F724-4F29-9DAC-7CFB24CD38E3}" sibTransId="{B92172AC-87D6-4306-892A-C2528E4EDB70}"/>
    <dgm:cxn modelId="{7B915331-DA9E-45A1-B151-63588964F3AF}" type="presOf" srcId="{A7D7285F-007B-47DA-8D08-91761F1AB3EF}" destId="{95615728-CF97-43EF-AF41-0B86136EB8EB}" srcOrd="0" destOrd="0" presId="urn:microsoft.com/office/officeart/2005/8/layout/process3"/>
    <dgm:cxn modelId="{4B61DEF1-9BF2-4104-BBC1-2716512DB5CF}" srcId="{A7D7285F-007B-47DA-8D08-91761F1AB3EF}" destId="{D4728C15-D71A-4D0E-8196-55A8082FD6C6}" srcOrd="0" destOrd="0" parTransId="{AC918A16-5FE9-4E97-9BE2-235C0CFEB29C}" sibTransId="{D19E6BBE-F3E4-41E8-8E03-9793C92D87B7}"/>
    <dgm:cxn modelId="{65FC07F7-39E9-487D-A729-815441E7190F}" srcId="{A7D7285F-007B-47DA-8D08-91761F1AB3EF}" destId="{A89A793F-A3E0-4CA4-94C2-51492BF9A3E5}" srcOrd="3" destOrd="0" parTransId="{8BEE3E3B-6AE5-4AC5-A1C0-FD983265DE41}" sibTransId="{890827E0-952B-41F6-8516-D838DBF993BF}"/>
    <dgm:cxn modelId="{DBACD692-8609-4704-B379-DBC36A1C7BE9}" type="presOf" srcId="{A25DC556-EF3D-429C-9F35-4DE1D50126CC}" destId="{799FC2B6-C11E-46BD-BE67-622B72E71528}" srcOrd="0" destOrd="4" presId="urn:microsoft.com/office/officeart/2005/8/layout/process3"/>
    <dgm:cxn modelId="{13F1B958-881B-425F-B97F-89BBC5D103A2}" type="presOf" srcId="{2BDA003B-7ACD-4713-8603-AAE7D143C8E8}" destId="{686AA49D-90BB-437C-9B7A-F66915347073}" srcOrd="1" destOrd="0" presId="urn:microsoft.com/office/officeart/2005/8/layout/process3"/>
    <dgm:cxn modelId="{BE5C4110-3EF2-4441-B63B-4BC23E7C26E2}" type="presOf" srcId="{C2919DA7-2ABE-498A-8E96-4B2EFE911650}" destId="{799FC2B6-C11E-46BD-BE67-622B72E71528}" srcOrd="0" destOrd="2" presId="urn:microsoft.com/office/officeart/2005/8/layout/process3"/>
    <dgm:cxn modelId="{7B90FB51-5F14-4E6D-860B-0FC84BA6D681}" type="presOf" srcId="{C0D47860-E91D-42DC-A3E7-B3E0CFDAB23A}" destId="{962F446A-7375-4ACA-95A6-0CBB6A1C294D}" srcOrd="0" destOrd="0" presId="urn:microsoft.com/office/officeart/2005/8/layout/process3"/>
    <dgm:cxn modelId="{6E6B97E3-9376-402A-9067-04EDCA647147}" type="presOf" srcId="{8714249C-421E-4156-A0B9-4540BB6EA130}" destId="{7B45EDEA-661E-40F2-A74F-420A731B296F}" srcOrd="0" destOrd="0" presId="urn:microsoft.com/office/officeart/2005/8/layout/process3"/>
    <dgm:cxn modelId="{4E24237D-0F28-4574-8354-3FA6E8FA20ED}" srcId="{2BDA003B-7ACD-4713-8603-AAE7D143C8E8}" destId="{C0D47860-E91D-42DC-A3E7-B3E0CFDAB23A}" srcOrd="0" destOrd="0" parTransId="{2ADB9D2E-FA7C-4863-A42E-44F0C2C42A73}" sibTransId="{CB8B42B6-459D-45B8-A890-CEAB4427B2EC}"/>
    <dgm:cxn modelId="{BDE0D748-9498-4CC1-8A2E-8C358D45230D}" type="presOf" srcId="{B187FDAD-14C2-4D7A-991E-98A5AD2220F6}" destId="{102E0900-CBFD-4E45-8848-D7177FD0BDAB}" srcOrd="0" destOrd="3" presId="urn:microsoft.com/office/officeart/2005/8/layout/process3"/>
    <dgm:cxn modelId="{78615830-72D0-42C3-A150-774E3BCD31D8}" type="presOf" srcId="{CDC5A659-FD66-46B3-B90F-321754D77915}" destId="{799FC2B6-C11E-46BD-BE67-622B72E71528}" srcOrd="0" destOrd="1" presId="urn:microsoft.com/office/officeart/2005/8/layout/process3"/>
    <dgm:cxn modelId="{0048CD24-A698-4272-84BE-12AB3AC64445}" srcId="{A7D7285F-007B-47DA-8D08-91761F1AB3EF}" destId="{C2919DA7-2ABE-498A-8E96-4B2EFE911650}" srcOrd="2" destOrd="0" parTransId="{94F87598-8C74-4E92-9EFC-FC3B821ABBD9}" sibTransId="{03D135E1-2AE4-4C80-B230-8C83622AB11A}"/>
    <dgm:cxn modelId="{6D7FF7BA-8112-4474-98FC-48F7A7EA392E}" type="presOf" srcId="{B4C35FFD-667D-46CC-96BF-1A3189E3BB8A}" destId="{158D51F4-152E-461C-AD98-786B0CEDA3AC}" srcOrd="1" destOrd="0" presId="urn:microsoft.com/office/officeart/2005/8/layout/process3"/>
    <dgm:cxn modelId="{3D92DBDB-6ED5-4CD2-963B-D011D1D581C0}" type="presOf" srcId="{8714249C-421E-4156-A0B9-4540BB6EA130}" destId="{8ACFE750-4AFD-49C0-A321-BEB562E853D3}" srcOrd="1" destOrd="0" presId="urn:microsoft.com/office/officeart/2005/8/layout/process3"/>
    <dgm:cxn modelId="{44970D3B-3FA6-4BB3-B29A-B4F367D7DCB5}" srcId="{974C1116-1D82-4D96-A16E-10763386A1D9}" destId="{2BDA003B-7ACD-4713-8603-AAE7D143C8E8}" srcOrd="2" destOrd="0" parTransId="{F9E2DC51-623A-465B-885D-72BBDBCA1F31}" sibTransId="{2C1F7E51-A57C-4969-99FD-DF624F4AD497}"/>
    <dgm:cxn modelId="{6391D92F-F23B-4DDB-9046-CFBD78D97069}" type="presOf" srcId="{D4728C15-D71A-4D0E-8196-55A8082FD6C6}" destId="{799FC2B6-C11E-46BD-BE67-622B72E71528}" srcOrd="0" destOrd="0" presId="urn:microsoft.com/office/officeart/2005/8/layout/process3"/>
    <dgm:cxn modelId="{0D00FC2D-9B0F-4514-8422-98BA929A2985}" type="presOf" srcId="{2BDA003B-7ACD-4713-8603-AAE7D143C8E8}" destId="{2803F656-BA70-4AAD-910B-F10D8EE73CC3}" srcOrd="0" destOrd="0" presId="urn:microsoft.com/office/officeart/2005/8/layout/process3"/>
    <dgm:cxn modelId="{607547AB-B651-4838-B239-33C56235D6F9}" type="presOf" srcId="{B4C35FFD-667D-46CC-96BF-1A3189E3BB8A}" destId="{41BF9761-7AFC-4989-A681-B505B1B3CEF7}" srcOrd="0" destOrd="0" presId="urn:microsoft.com/office/officeart/2005/8/layout/process3"/>
    <dgm:cxn modelId="{D0EE39C3-24C3-4FE2-B8AC-CCDB71DB321E}" srcId="{8714249C-421E-4156-A0B9-4540BB6EA130}" destId="{C55364B3-0216-4CFA-8601-1C914FEFB8BC}" srcOrd="1" destOrd="0" parTransId="{750A41C8-E01D-4364-8802-CF1131E7367A}" sibTransId="{B869A054-6203-4E8B-AE7A-0F2BFE446137}"/>
    <dgm:cxn modelId="{9D0611AF-B67B-4947-B840-16A99CB6A74C}" srcId="{8714249C-421E-4156-A0B9-4540BB6EA130}" destId="{AD687158-E26C-4A7F-9324-9F42E68810DE}" srcOrd="2" destOrd="0" parTransId="{8BCF0EB5-5A4B-466A-A8C1-9A7B8B014C18}" sibTransId="{7132EF41-97AE-4C3A-A652-DB82AEE42943}"/>
    <dgm:cxn modelId="{DDC15F1B-BC18-4699-B2E4-934CF47E9CAF}" srcId="{A7D7285F-007B-47DA-8D08-91761F1AB3EF}" destId="{98570522-0AC1-45B6-BD07-99CF1A4CCA30}" srcOrd="5" destOrd="0" parTransId="{B06C6BD1-B484-4DC7-8367-B05FA8805A04}" sibTransId="{014FA075-1EFA-4240-BAA4-17421DA19844}"/>
    <dgm:cxn modelId="{770DF677-F88E-4491-8976-EA918B6DFE1A}" srcId="{974C1116-1D82-4D96-A16E-10763386A1D9}" destId="{A7D7285F-007B-47DA-8D08-91761F1AB3EF}" srcOrd="1" destOrd="0" parTransId="{7851B040-AA2A-4F8F-9E7F-A2E2AEF6EB1E}" sibTransId="{B4C35FFD-667D-46CC-96BF-1A3189E3BB8A}"/>
    <dgm:cxn modelId="{40250A52-E66D-4C51-8F28-918D501D76AE}" type="presParOf" srcId="{6C8C68C3-5D41-4A3D-BE1A-D57B28F57DD4}" destId="{4FF9844F-3360-4247-A40C-61DFB031601B}" srcOrd="0" destOrd="0" presId="urn:microsoft.com/office/officeart/2005/8/layout/process3"/>
    <dgm:cxn modelId="{64F81719-1EDD-4DA6-AA5D-73C98EBAAAD6}" type="presParOf" srcId="{4FF9844F-3360-4247-A40C-61DFB031601B}" destId="{7B45EDEA-661E-40F2-A74F-420A731B296F}" srcOrd="0" destOrd="0" presId="urn:microsoft.com/office/officeart/2005/8/layout/process3"/>
    <dgm:cxn modelId="{B61D2A60-7D7B-436F-93F1-740F48631A8E}" type="presParOf" srcId="{4FF9844F-3360-4247-A40C-61DFB031601B}" destId="{8ACFE750-4AFD-49C0-A321-BEB562E853D3}" srcOrd="1" destOrd="0" presId="urn:microsoft.com/office/officeart/2005/8/layout/process3"/>
    <dgm:cxn modelId="{36A4F86F-9E9A-4139-BA53-0D5C674FA151}" type="presParOf" srcId="{4FF9844F-3360-4247-A40C-61DFB031601B}" destId="{102E0900-CBFD-4E45-8848-D7177FD0BDAB}" srcOrd="2" destOrd="0" presId="urn:microsoft.com/office/officeart/2005/8/layout/process3"/>
    <dgm:cxn modelId="{D46D1BAE-8B6B-451D-8EA3-9E2D8ABFBF6C}" type="presParOf" srcId="{6C8C68C3-5D41-4A3D-BE1A-D57B28F57DD4}" destId="{3ED32192-E8F6-49B4-A425-1291F6B5C119}" srcOrd="1" destOrd="0" presId="urn:microsoft.com/office/officeart/2005/8/layout/process3"/>
    <dgm:cxn modelId="{C3EE4E78-B72A-4D33-B1BD-798F634286E9}" type="presParOf" srcId="{3ED32192-E8F6-49B4-A425-1291F6B5C119}" destId="{A495A681-6A3E-459D-9702-33ECFB076BDA}" srcOrd="0" destOrd="0" presId="urn:microsoft.com/office/officeart/2005/8/layout/process3"/>
    <dgm:cxn modelId="{BF56CF1F-9B5D-4A93-8AF3-C61AA743A3F6}" type="presParOf" srcId="{6C8C68C3-5D41-4A3D-BE1A-D57B28F57DD4}" destId="{02141150-34A2-4A03-B1E1-82C4943190C0}" srcOrd="2" destOrd="0" presId="urn:microsoft.com/office/officeart/2005/8/layout/process3"/>
    <dgm:cxn modelId="{BDBA81AE-4D7E-452D-A8C2-2EFE226D9C0E}" type="presParOf" srcId="{02141150-34A2-4A03-B1E1-82C4943190C0}" destId="{95615728-CF97-43EF-AF41-0B86136EB8EB}" srcOrd="0" destOrd="0" presId="urn:microsoft.com/office/officeart/2005/8/layout/process3"/>
    <dgm:cxn modelId="{9BAA5CCA-B62F-4042-BA90-8174420D54D1}" type="presParOf" srcId="{02141150-34A2-4A03-B1E1-82C4943190C0}" destId="{D36C4951-D3CA-48F4-ADF0-6C804E5D0297}" srcOrd="1" destOrd="0" presId="urn:microsoft.com/office/officeart/2005/8/layout/process3"/>
    <dgm:cxn modelId="{94B6BC0C-A0A8-4EBF-95C0-91C052094F50}" type="presParOf" srcId="{02141150-34A2-4A03-B1E1-82C4943190C0}" destId="{799FC2B6-C11E-46BD-BE67-622B72E71528}" srcOrd="2" destOrd="0" presId="urn:microsoft.com/office/officeart/2005/8/layout/process3"/>
    <dgm:cxn modelId="{EF397914-3BBB-4321-8EB6-D37B2F82C55D}" type="presParOf" srcId="{6C8C68C3-5D41-4A3D-BE1A-D57B28F57DD4}" destId="{41BF9761-7AFC-4989-A681-B505B1B3CEF7}" srcOrd="3" destOrd="0" presId="urn:microsoft.com/office/officeart/2005/8/layout/process3"/>
    <dgm:cxn modelId="{54058701-AFAD-4C51-BEE1-414972FBC647}" type="presParOf" srcId="{41BF9761-7AFC-4989-A681-B505B1B3CEF7}" destId="{158D51F4-152E-461C-AD98-786B0CEDA3AC}" srcOrd="0" destOrd="0" presId="urn:microsoft.com/office/officeart/2005/8/layout/process3"/>
    <dgm:cxn modelId="{0DB0A11A-63DA-49DF-9B97-14AD1D234CDF}" type="presParOf" srcId="{6C8C68C3-5D41-4A3D-BE1A-D57B28F57DD4}" destId="{2469023D-0696-4F1B-82AC-EB327AA8A4DA}" srcOrd="4" destOrd="0" presId="urn:microsoft.com/office/officeart/2005/8/layout/process3"/>
    <dgm:cxn modelId="{B69C27E7-C594-4ACB-881B-2C15776A6020}" type="presParOf" srcId="{2469023D-0696-4F1B-82AC-EB327AA8A4DA}" destId="{2803F656-BA70-4AAD-910B-F10D8EE73CC3}" srcOrd="0" destOrd="0" presId="urn:microsoft.com/office/officeart/2005/8/layout/process3"/>
    <dgm:cxn modelId="{E111D919-7231-43B3-ADCA-D71D59A9C4FA}" type="presParOf" srcId="{2469023D-0696-4F1B-82AC-EB327AA8A4DA}" destId="{686AA49D-90BB-437C-9B7A-F66915347073}" srcOrd="1" destOrd="0" presId="urn:microsoft.com/office/officeart/2005/8/layout/process3"/>
    <dgm:cxn modelId="{AC21423C-6571-4E2B-A9D3-C7C46683B5B1}" type="presParOf" srcId="{2469023D-0696-4F1B-82AC-EB327AA8A4DA}" destId="{962F446A-7375-4ACA-95A6-0CBB6A1C294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13096C-948D-4383-80D6-E4FF5534E944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BF0E4B-6D64-45DB-BCB4-60B4937E3878}">
      <dgm:prSet phldrT="[Text]"/>
      <dgm:spPr/>
      <dgm:t>
        <a:bodyPr/>
        <a:lstStyle/>
        <a:p>
          <a:r>
            <a:rPr lang="en-US" dirty="0" smtClean="0"/>
            <a:t>SIC</a:t>
          </a:r>
          <a:endParaRPr lang="en-US" dirty="0"/>
        </a:p>
      </dgm:t>
    </dgm:pt>
    <dgm:pt modelId="{8FE9CBF7-2C59-458F-85ED-95A30C209254}" type="parTrans" cxnId="{4A629E46-33AA-4203-90B8-F425824E61AA}">
      <dgm:prSet/>
      <dgm:spPr/>
      <dgm:t>
        <a:bodyPr/>
        <a:lstStyle/>
        <a:p>
          <a:endParaRPr lang="en-US"/>
        </a:p>
      </dgm:t>
    </dgm:pt>
    <dgm:pt modelId="{F7AD4786-2A62-483E-8063-6978995A089B}" type="sibTrans" cxnId="{4A629E46-33AA-4203-90B8-F425824E61AA}">
      <dgm:prSet/>
      <dgm:spPr/>
      <dgm:t>
        <a:bodyPr/>
        <a:lstStyle/>
        <a:p>
          <a:endParaRPr lang="en-US"/>
        </a:p>
      </dgm:t>
    </dgm:pt>
    <dgm:pt modelId="{DFCF4CE4-C2B8-4EC9-B6D1-DAF46983AA98}">
      <dgm:prSet phldrT="[Text]"/>
      <dgm:spPr/>
      <dgm:t>
        <a:bodyPr/>
        <a:lstStyle/>
        <a:p>
          <a:r>
            <a:rPr lang="en-US" dirty="0" smtClean="0"/>
            <a:t>Oversight</a:t>
          </a:r>
          <a:endParaRPr lang="en-US" dirty="0"/>
        </a:p>
      </dgm:t>
    </dgm:pt>
    <dgm:pt modelId="{7645DCC6-20E5-4533-9AF1-20E50131350A}" type="parTrans" cxnId="{85854447-D7E9-49DA-B40E-B14511212B8A}">
      <dgm:prSet/>
      <dgm:spPr/>
      <dgm:t>
        <a:bodyPr/>
        <a:lstStyle/>
        <a:p>
          <a:endParaRPr lang="en-US"/>
        </a:p>
      </dgm:t>
    </dgm:pt>
    <dgm:pt modelId="{92D925F3-E8CB-4F47-943E-2090EF308B9E}" type="sibTrans" cxnId="{85854447-D7E9-49DA-B40E-B14511212B8A}">
      <dgm:prSet/>
      <dgm:spPr/>
      <dgm:t>
        <a:bodyPr/>
        <a:lstStyle/>
        <a:p>
          <a:endParaRPr lang="en-US"/>
        </a:p>
      </dgm:t>
    </dgm:pt>
    <dgm:pt modelId="{170E313A-6573-4117-929A-C42F541C7EAB}">
      <dgm:prSet phldrT="[Text]"/>
      <dgm:spPr/>
      <dgm:t>
        <a:bodyPr/>
        <a:lstStyle/>
        <a:p>
          <a:r>
            <a:rPr lang="en-US" dirty="0" smtClean="0"/>
            <a:t>Accept Report*</a:t>
          </a:r>
          <a:endParaRPr lang="en-US" dirty="0"/>
        </a:p>
      </dgm:t>
    </dgm:pt>
    <dgm:pt modelId="{A97D0D4A-4E11-4ED1-8DC2-24B27EC52AA9}" type="parTrans" cxnId="{B150C9A3-E79E-4312-BEF4-C4201EC7D4C2}">
      <dgm:prSet/>
      <dgm:spPr/>
      <dgm:t>
        <a:bodyPr/>
        <a:lstStyle/>
        <a:p>
          <a:endParaRPr lang="en-US"/>
        </a:p>
      </dgm:t>
    </dgm:pt>
    <dgm:pt modelId="{2D09C710-006B-4648-923E-4752B69F304A}" type="sibTrans" cxnId="{B150C9A3-E79E-4312-BEF4-C4201EC7D4C2}">
      <dgm:prSet/>
      <dgm:spPr/>
      <dgm:t>
        <a:bodyPr/>
        <a:lstStyle/>
        <a:p>
          <a:endParaRPr lang="en-US"/>
        </a:p>
      </dgm:t>
    </dgm:pt>
    <dgm:pt modelId="{76BAA5CE-D9D8-41D3-AD4B-F29678F2AB92}">
      <dgm:prSet phldrT="[Text]"/>
      <dgm:spPr/>
      <dgm:t>
        <a:bodyPr/>
        <a:lstStyle/>
        <a:p>
          <a:r>
            <a:rPr lang="en-US" dirty="0" smtClean="0"/>
            <a:t>STAFF</a:t>
          </a:r>
          <a:endParaRPr lang="en-US" dirty="0"/>
        </a:p>
      </dgm:t>
    </dgm:pt>
    <dgm:pt modelId="{6C49D497-A071-4AAB-8E6C-40058B31631F}" type="parTrans" cxnId="{767DAAA0-0552-4D29-850D-7D83A793889D}">
      <dgm:prSet/>
      <dgm:spPr/>
      <dgm:t>
        <a:bodyPr/>
        <a:lstStyle/>
        <a:p>
          <a:endParaRPr lang="en-US"/>
        </a:p>
      </dgm:t>
    </dgm:pt>
    <dgm:pt modelId="{A6A5A3F1-BB7A-4736-BAFA-FF85CF33641E}" type="sibTrans" cxnId="{767DAAA0-0552-4D29-850D-7D83A793889D}">
      <dgm:prSet/>
      <dgm:spPr/>
      <dgm:t>
        <a:bodyPr/>
        <a:lstStyle/>
        <a:p>
          <a:endParaRPr lang="en-US"/>
        </a:p>
      </dgm:t>
    </dgm:pt>
    <dgm:pt modelId="{0A296EB6-5FEE-4287-9657-D70BADD7B9F5}">
      <dgm:prSet phldrT="[Text]"/>
      <dgm:spPr/>
      <dgm:t>
        <a:bodyPr/>
        <a:lstStyle/>
        <a:p>
          <a:r>
            <a:rPr lang="en-US" dirty="0" smtClean="0"/>
            <a:t>Design 360</a:t>
          </a:r>
          <a:endParaRPr lang="en-US" dirty="0"/>
        </a:p>
      </dgm:t>
    </dgm:pt>
    <dgm:pt modelId="{097894BB-F89D-4959-8346-4E1DDDF03A9E}" type="parTrans" cxnId="{36B8E517-1C02-4BA5-A960-7536035AA7E9}">
      <dgm:prSet/>
      <dgm:spPr/>
      <dgm:t>
        <a:bodyPr/>
        <a:lstStyle/>
        <a:p>
          <a:endParaRPr lang="en-US"/>
        </a:p>
      </dgm:t>
    </dgm:pt>
    <dgm:pt modelId="{45C986A2-9572-409B-8262-0E5F3520D445}" type="sibTrans" cxnId="{36B8E517-1C02-4BA5-A960-7536035AA7E9}">
      <dgm:prSet/>
      <dgm:spPr/>
      <dgm:t>
        <a:bodyPr/>
        <a:lstStyle/>
        <a:p>
          <a:endParaRPr lang="en-US"/>
        </a:p>
      </dgm:t>
    </dgm:pt>
    <dgm:pt modelId="{B23B4B4B-4B26-4383-8492-689BE2399E30}">
      <dgm:prSet phldrT="[Text]"/>
      <dgm:spPr/>
      <dgm:t>
        <a:bodyPr/>
        <a:lstStyle/>
        <a:p>
          <a:r>
            <a:rPr lang="en-US" dirty="0" smtClean="0"/>
            <a:t>Prepare RFP</a:t>
          </a:r>
          <a:endParaRPr lang="en-US" dirty="0"/>
        </a:p>
      </dgm:t>
    </dgm:pt>
    <dgm:pt modelId="{72D923CA-F1B4-4C93-9DBC-D2D2D1F0A02B}" type="parTrans" cxnId="{C311A6B2-50A5-4515-876E-737BBDA54FA1}">
      <dgm:prSet/>
      <dgm:spPr/>
      <dgm:t>
        <a:bodyPr/>
        <a:lstStyle/>
        <a:p>
          <a:endParaRPr lang="en-US"/>
        </a:p>
      </dgm:t>
    </dgm:pt>
    <dgm:pt modelId="{5E0D40C7-BBEF-4716-B4AF-B29D3561DB43}" type="sibTrans" cxnId="{C311A6B2-50A5-4515-876E-737BBDA54FA1}">
      <dgm:prSet/>
      <dgm:spPr/>
      <dgm:t>
        <a:bodyPr/>
        <a:lstStyle/>
        <a:p>
          <a:endParaRPr lang="en-US"/>
        </a:p>
      </dgm:t>
    </dgm:pt>
    <dgm:pt modelId="{8A08D34A-35C0-4F90-B790-998B5677FBC9}">
      <dgm:prSet phldrT="[Text]"/>
      <dgm:spPr/>
      <dgm:t>
        <a:bodyPr/>
        <a:lstStyle/>
        <a:p>
          <a:r>
            <a:rPr lang="en-US" strike="noStrike" dirty="0" smtClean="0"/>
            <a:t>Investigator</a:t>
          </a:r>
          <a:endParaRPr lang="en-US" strike="noStrike" dirty="0"/>
        </a:p>
      </dgm:t>
    </dgm:pt>
    <dgm:pt modelId="{9DC181E9-9891-404C-BC53-28E364565709}" type="parTrans" cxnId="{01E41D58-D678-435C-9E19-90EE437B461F}">
      <dgm:prSet/>
      <dgm:spPr/>
      <dgm:t>
        <a:bodyPr/>
        <a:lstStyle/>
        <a:p>
          <a:endParaRPr lang="en-US"/>
        </a:p>
      </dgm:t>
    </dgm:pt>
    <dgm:pt modelId="{6B66A614-74E8-4357-9CCA-53EEE8126A32}" type="sibTrans" cxnId="{01E41D58-D678-435C-9E19-90EE437B461F}">
      <dgm:prSet/>
      <dgm:spPr/>
      <dgm:t>
        <a:bodyPr/>
        <a:lstStyle/>
        <a:p>
          <a:endParaRPr lang="en-US"/>
        </a:p>
      </dgm:t>
    </dgm:pt>
    <dgm:pt modelId="{4F56F026-9FC7-48EA-A7FB-E1D1B3783436}">
      <dgm:prSet phldrT="[Text]"/>
      <dgm:spPr/>
      <dgm:t>
        <a:bodyPr/>
        <a:lstStyle/>
        <a:p>
          <a:r>
            <a:rPr lang="en-US" strike="noStrike" dirty="0" smtClean="0"/>
            <a:t>Examination</a:t>
          </a:r>
          <a:endParaRPr lang="en-US" strike="noStrike" dirty="0"/>
        </a:p>
      </dgm:t>
    </dgm:pt>
    <dgm:pt modelId="{509B9357-0D81-413C-B340-4F780CC16797}" type="parTrans" cxnId="{BD455093-4B73-45B4-AD7C-39952CC3341B}">
      <dgm:prSet/>
      <dgm:spPr/>
      <dgm:t>
        <a:bodyPr/>
        <a:lstStyle/>
        <a:p>
          <a:endParaRPr lang="en-US"/>
        </a:p>
      </dgm:t>
    </dgm:pt>
    <dgm:pt modelId="{4C47075C-D441-4BF9-84D5-6C4C9F364172}" type="sibTrans" cxnId="{BD455093-4B73-45B4-AD7C-39952CC3341B}">
      <dgm:prSet/>
      <dgm:spPr/>
      <dgm:t>
        <a:bodyPr/>
        <a:lstStyle/>
        <a:p>
          <a:endParaRPr lang="en-US"/>
        </a:p>
      </dgm:t>
    </dgm:pt>
    <dgm:pt modelId="{B3B28347-A9EF-4B9F-9C99-80524EB5285F}">
      <dgm:prSet phldrT="[Text]"/>
      <dgm:spPr/>
      <dgm:t>
        <a:bodyPr/>
        <a:lstStyle/>
        <a:p>
          <a:r>
            <a:rPr lang="en-US" dirty="0" smtClean="0"/>
            <a:t>360 Assessment</a:t>
          </a:r>
          <a:endParaRPr lang="en-US" dirty="0"/>
        </a:p>
      </dgm:t>
    </dgm:pt>
    <dgm:pt modelId="{3D7AC4DB-C8A2-48A4-BC9C-022CF7B0AE75}" type="parTrans" cxnId="{9569BEB0-E71D-4681-AD8D-010DCF5859EE}">
      <dgm:prSet/>
      <dgm:spPr/>
      <dgm:t>
        <a:bodyPr/>
        <a:lstStyle/>
        <a:p>
          <a:endParaRPr lang="en-US"/>
        </a:p>
      </dgm:t>
    </dgm:pt>
    <dgm:pt modelId="{FFAD4592-03A8-4638-B898-9BD8B25CCC41}" type="sibTrans" cxnId="{9569BEB0-E71D-4681-AD8D-010DCF5859EE}">
      <dgm:prSet/>
      <dgm:spPr/>
      <dgm:t>
        <a:bodyPr/>
        <a:lstStyle/>
        <a:p>
          <a:endParaRPr lang="en-US"/>
        </a:p>
      </dgm:t>
    </dgm:pt>
    <dgm:pt modelId="{39D54CC5-C16E-415E-A05B-8F6B0C4E0F5A}">
      <dgm:prSet phldrT="[Text]"/>
      <dgm:spPr/>
      <dgm:t>
        <a:bodyPr/>
        <a:lstStyle/>
        <a:p>
          <a:r>
            <a:rPr lang="en-US" dirty="0" smtClean="0"/>
            <a:t>Review Working Party</a:t>
          </a:r>
          <a:endParaRPr lang="en-US" dirty="0"/>
        </a:p>
      </dgm:t>
    </dgm:pt>
    <dgm:pt modelId="{578BCD5C-4CB5-4172-942E-52FC28B86951}" type="parTrans" cxnId="{E15EEC76-4953-4D85-A71B-3F325CB051BB}">
      <dgm:prSet/>
      <dgm:spPr/>
      <dgm:t>
        <a:bodyPr/>
        <a:lstStyle/>
        <a:p>
          <a:endParaRPr lang="en-US"/>
        </a:p>
      </dgm:t>
    </dgm:pt>
    <dgm:pt modelId="{34ED63E2-120B-4ED9-B1B8-719B7B58DCD6}" type="sibTrans" cxnId="{E15EEC76-4953-4D85-A71B-3F325CB051BB}">
      <dgm:prSet/>
      <dgm:spPr/>
      <dgm:t>
        <a:bodyPr/>
        <a:lstStyle/>
        <a:p>
          <a:endParaRPr lang="en-US"/>
        </a:p>
      </dgm:t>
    </dgm:pt>
    <dgm:pt modelId="{107E7A29-AA04-4ADB-A679-A0B6A8AA8BE2}">
      <dgm:prSet phldrT="[Text]"/>
      <dgm:spPr/>
      <dgm:t>
        <a:bodyPr/>
        <a:lstStyle/>
        <a:p>
          <a:r>
            <a:rPr lang="en-US" dirty="0" smtClean="0"/>
            <a:t>Coordinate 360</a:t>
          </a:r>
          <a:endParaRPr lang="en-US" dirty="0"/>
        </a:p>
      </dgm:t>
    </dgm:pt>
    <dgm:pt modelId="{D59D1FBA-A48D-430D-B8A1-F36A9830C47C}" type="parTrans" cxnId="{7772BD3E-2D6A-4B1E-98D3-6D2387C26116}">
      <dgm:prSet/>
      <dgm:spPr/>
      <dgm:t>
        <a:bodyPr/>
        <a:lstStyle/>
        <a:p>
          <a:endParaRPr lang="en-US"/>
        </a:p>
      </dgm:t>
    </dgm:pt>
    <dgm:pt modelId="{AF6C0294-C9E7-4B28-945D-9CD306F7ED6C}" type="sibTrans" cxnId="{7772BD3E-2D6A-4B1E-98D3-6D2387C26116}">
      <dgm:prSet/>
      <dgm:spPr/>
      <dgm:t>
        <a:bodyPr/>
        <a:lstStyle/>
        <a:p>
          <a:endParaRPr lang="en-US"/>
        </a:p>
      </dgm:t>
    </dgm:pt>
    <dgm:pt modelId="{F0ED8D17-44D5-467C-A32F-DD9B1F65D541}">
      <dgm:prSet phldrT="[Text]"/>
      <dgm:spPr/>
      <dgm:t>
        <a:bodyPr/>
        <a:lstStyle/>
        <a:p>
          <a:r>
            <a:rPr lang="en-US" dirty="0" smtClean="0"/>
            <a:t>Coordinate Interviews</a:t>
          </a:r>
          <a:endParaRPr lang="en-US" dirty="0"/>
        </a:p>
      </dgm:t>
    </dgm:pt>
    <dgm:pt modelId="{257D53D0-7141-4BF8-9420-A3CAC978ADFF}" type="parTrans" cxnId="{E30E4C92-6A3A-4EF1-8308-F65854CB2158}">
      <dgm:prSet/>
      <dgm:spPr/>
      <dgm:t>
        <a:bodyPr/>
        <a:lstStyle/>
        <a:p>
          <a:endParaRPr lang="en-US"/>
        </a:p>
      </dgm:t>
    </dgm:pt>
    <dgm:pt modelId="{B9228AB4-E0C9-4663-B291-1F2B386D4B30}" type="sibTrans" cxnId="{E30E4C92-6A3A-4EF1-8308-F65854CB2158}">
      <dgm:prSet/>
      <dgm:spPr/>
      <dgm:t>
        <a:bodyPr/>
        <a:lstStyle/>
        <a:p>
          <a:endParaRPr lang="en-US"/>
        </a:p>
      </dgm:t>
    </dgm:pt>
    <dgm:pt modelId="{02AA7871-E067-4BD3-93BD-50570C743FE7}">
      <dgm:prSet phldrT="[Text]"/>
      <dgm:spPr/>
      <dgm:t>
        <a:bodyPr/>
        <a:lstStyle/>
        <a:p>
          <a:r>
            <a:rPr lang="en-US" dirty="0" smtClean="0"/>
            <a:t>Approve Plans*</a:t>
          </a:r>
          <a:endParaRPr lang="en-US" dirty="0"/>
        </a:p>
      </dgm:t>
    </dgm:pt>
    <dgm:pt modelId="{BC66817C-9E08-42AE-B7BB-0AFBE612C389}" type="parTrans" cxnId="{8AE2553C-614D-43BD-B981-91DE32060F70}">
      <dgm:prSet/>
      <dgm:spPr/>
      <dgm:t>
        <a:bodyPr/>
        <a:lstStyle/>
        <a:p>
          <a:endParaRPr lang="en-US"/>
        </a:p>
      </dgm:t>
    </dgm:pt>
    <dgm:pt modelId="{AD3F8FC7-60E6-43EF-8978-5FE22427D547}" type="sibTrans" cxnId="{8AE2553C-614D-43BD-B981-91DE32060F70}">
      <dgm:prSet/>
      <dgm:spPr/>
      <dgm:t>
        <a:bodyPr/>
        <a:lstStyle/>
        <a:p>
          <a:endParaRPr lang="en-US"/>
        </a:p>
      </dgm:t>
    </dgm:pt>
    <dgm:pt modelId="{EA0C4583-316A-45FC-BFE1-0926479A5907}">
      <dgm:prSet phldrT="[Text]"/>
      <dgm:spPr/>
      <dgm:t>
        <a:bodyPr/>
        <a:lstStyle/>
        <a:p>
          <a:r>
            <a:rPr lang="en-US" dirty="0" smtClean="0"/>
            <a:t>Select</a:t>
          </a:r>
          <a:r>
            <a:rPr lang="en-US" strike="noStrike" dirty="0" smtClean="0"/>
            <a:t>  Investigator</a:t>
          </a:r>
          <a:endParaRPr lang="en-US" strike="sngStrike" dirty="0"/>
        </a:p>
      </dgm:t>
    </dgm:pt>
    <dgm:pt modelId="{5AF86699-E964-4D5A-BDDF-61938059F563}" type="parTrans" cxnId="{68F35650-8C73-444A-A03B-BA46DFAFBDC3}">
      <dgm:prSet/>
      <dgm:spPr/>
      <dgm:t>
        <a:bodyPr/>
        <a:lstStyle/>
        <a:p>
          <a:endParaRPr lang="en-US"/>
        </a:p>
      </dgm:t>
    </dgm:pt>
    <dgm:pt modelId="{D55E8B00-1B91-4115-91DC-4C26ACA5408F}" type="sibTrans" cxnId="{68F35650-8C73-444A-A03B-BA46DFAFBDC3}">
      <dgm:prSet/>
      <dgm:spPr/>
      <dgm:t>
        <a:bodyPr/>
        <a:lstStyle/>
        <a:p>
          <a:endParaRPr lang="en-US"/>
        </a:p>
      </dgm:t>
    </dgm:pt>
    <dgm:pt modelId="{A379AD47-87FC-4A7D-A59B-C0B8041430C5}">
      <dgm:prSet phldrT="[Text]"/>
      <dgm:spPr/>
      <dgm:t>
        <a:bodyPr/>
        <a:lstStyle/>
        <a:p>
          <a:r>
            <a:rPr lang="en-US" dirty="0" smtClean="0"/>
            <a:t>Prepare Implementation Plan</a:t>
          </a:r>
          <a:endParaRPr lang="en-US" dirty="0"/>
        </a:p>
      </dgm:t>
    </dgm:pt>
    <dgm:pt modelId="{076F2DAC-B5F1-45DD-B3AA-EA6DC7D57107}" type="parTrans" cxnId="{68A027DC-3087-4B21-B1B3-9E94E20886AE}">
      <dgm:prSet/>
      <dgm:spPr/>
      <dgm:t>
        <a:bodyPr/>
        <a:lstStyle/>
        <a:p>
          <a:endParaRPr lang="en-US"/>
        </a:p>
      </dgm:t>
    </dgm:pt>
    <dgm:pt modelId="{9CF13B6F-C047-40FA-9D19-06C18100FCBA}" type="sibTrans" cxnId="{68A027DC-3087-4B21-B1B3-9E94E20886AE}">
      <dgm:prSet/>
      <dgm:spPr/>
      <dgm:t>
        <a:bodyPr/>
        <a:lstStyle/>
        <a:p>
          <a:endParaRPr lang="en-US"/>
        </a:p>
      </dgm:t>
    </dgm:pt>
    <dgm:pt modelId="{85552DA5-A0FE-49B0-81C2-2DED38B6C34E}">
      <dgm:prSet phldrT="[Text]"/>
      <dgm:spPr/>
      <dgm:t>
        <a:bodyPr/>
        <a:lstStyle/>
        <a:p>
          <a:r>
            <a:rPr lang="en-US" dirty="0" smtClean="0"/>
            <a:t>Manage Report Process</a:t>
          </a:r>
          <a:endParaRPr lang="en-US" dirty="0"/>
        </a:p>
      </dgm:t>
    </dgm:pt>
    <dgm:pt modelId="{176DDCF2-8DE6-4B27-A732-44041D998E56}" type="parTrans" cxnId="{47AECCD3-2E77-4E3A-AC0F-096E6FDCDDFE}">
      <dgm:prSet/>
      <dgm:spPr/>
      <dgm:t>
        <a:bodyPr/>
        <a:lstStyle/>
        <a:p>
          <a:endParaRPr lang="en-US"/>
        </a:p>
      </dgm:t>
    </dgm:pt>
    <dgm:pt modelId="{F4B73A89-F2FA-40A4-9193-B4C88471311C}" type="sibTrans" cxnId="{47AECCD3-2E77-4E3A-AC0F-096E6FDCDDFE}">
      <dgm:prSet/>
      <dgm:spPr/>
      <dgm:t>
        <a:bodyPr/>
        <a:lstStyle/>
        <a:p>
          <a:endParaRPr lang="en-US"/>
        </a:p>
      </dgm:t>
    </dgm:pt>
    <dgm:pt modelId="{786231A8-2E41-4AF8-8EDE-A1B0D01490EE}">
      <dgm:prSet phldrT="[Text]"/>
      <dgm:spPr/>
      <dgm:t>
        <a:bodyPr/>
        <a:lstStyle/>
        <a:p>
          <a:r>
            <a:rPr lang="en-US" dirty="0" smtClean="0"/>
            <a:t>Interviews</a:t>
          </a:r>
          <a:endParaRPr lang="en-US" dirty="0"/>
        </a:p>
      </dgm:t>
    </dgm:pt>
    <dgm:pt modelId="{A3BCDA6A-D78B-4EA8-8502-D2B617772745}" type="parTrans" cxnId="{E27E488D-0AEB-4B41-ACD8-CBA3346A0A79}">
      <dgm:prSet/>
      <dgm:spPr/>
      <dgm:t>
        <a:bodyPr/>
        <a:lstStyle/>
        <a:p>
          <a:endParaRPr lang="en-US"/>
        </a:p>
      </dgm:t>
    </dgm:pt>
    <dgm:pt modelId="{40E1A5BB-C569-4655-8C29-CB79835ADD1A}" type="sibTrans" cxnId="{E27E488D-0AEB-4B41-ACD8-CBA3346A0A79}">
      <dgm:prSet/>
      <dgm:spPr/>
      <dgm:t>
        <a:bodyPr/>
        <a:lstStyle/>
        <a:p>
          <a:endParaRPr lang="en-US"/>
        </a:p>
      </dgm:t>
    </dgm:pt>
    <dgm:pt modelId="{981E6033-5DAF-45C0-A512-16E6CCC6C296}">
      <dgm:prSet phldrT="[Text]"/>
      <dgm:spPr/>
      <dgm:t>
        <a:bodyPr/>
        <a:lstStyle/>
        <a:p>
          <a:r>
            <a:rPr lang="en-US" dirty="0" smtClean="0"/>
            <a:t>Integrate ATRT2 Recommendations</a:t>
          </a:r>
          <a:endParaRPr lang="en-US" dirty="0"/>
        </a:p>
      </dgm:t>
    </dgm:pt>
    <dgm:pt modelId="{B76D6775-09B5-4FED-818B-0B49445C91D1}" type="parTrans" cxnId="{04B8155B-EC7A-4243-8F7E-7A39C747CD46}">
      <dgm:prSet/>
      <dgm:spPr/>
      <dgm:t>
        <a:bodyPr/>
        <a:lstStyle/>
        <a:p>
          <a:endParaRPr lang="en-US"/>
        </a:p>
      </dgm:t>
    </dgm:pt>
    <dgm:pt modelId="{391D0632-6275-4369-A4E4-EAC03626095F}" type="sibTrans" cxnId="{04B8155B-EC7A-4243-8F7E-7A39C747CD46}">
      <dgm:prSet/>
      <dgm:spPr/>
      <dgm:t>
        <a:bodyPr/>
        <a:lstStyle/>
        <a:p>
          <a:endParaRPr lang="en-US"/>
        </a:p>
      </dgm:t>
    </dgm:pt>
    <dgm:pt modelId="{3A2F9633-A00E-456A-B895-FF44D67BEDAA}">
      <dgm:prSet phldrT="[Text]"/>
      <dgm:spPr/>
      <dgm:t>
        <a:bodyPr/>
        <a:lstStyle/>
        <a:p>
          <a:r>
            <a:rPr lang="en-US" dirty="0" smtClean="0"/>
            <a:t>Prepare Report</a:t>
          </a:r>
          <a:endParaRPr lang="en-US" dirty="0"/>
        </a:p>
      </dgm:t>
    </dgm:pt>
    <dgm:pt modelId="{A91DE547-7EDA-4882-8E4A-AD5655B5E101}" type="parTrans" cxnId="{523A350E-8C8A-4A4A-A7D3-1494160F3C25}">
      <dgm:prSet/>
      <dgm:spPr/>
      <dgm:t>
        <a:bodyPr/>
        <a:lstStyle/>
        <a:p>
          <a:endParaRPr lang="en-US"/>
        </a:p>
      </dgm:t>
    </dgm:pt>
    <dgm:pt modelId="{52901244-7B49-4277-9DE0-A40117C856FB}" type="sibTrans" cxnId="{523A350E-8C8A-4A4A-A7D3-1494160F3C25}">
      <dgm:prSet/>
      <dgm:spPr/>
      <dgm:t>
        <a:bodyPr/>
        <a:lstStyle/>
        <a:p>
          <a:endParaRPr lang="en-US"/>
        </a:p>
      </dgm:t>
    </dgm:pt>
    <dgm:pt modelId="{124C0AF4-0AC1-4592-B218-2FA8E9D6B532}">
      <dgm:prSet phldrT="[Text]"/>
      <dgm:spPr/>
      <dgm:t>
        <a:bodyPr/>
        <a:lstStyle/>
        <a:p>
          <a:r>
            <a:rPr lang="en-US" dirty="0" smtClean="0"/>
            <a:t>Clarification and Rebuttal</a:t>
          </a:r>
          <a:endParaRPr lang="en-US" dirty="0"/>
        </a:p>
      </dgm:t>
    </dgm:pt>
    <dgm:pt modelId="{ABC15521-E439-4639-9B78-AEAA9C879925}" type="parTrans" cxnId="{A0D7CD7B-6B53-4257-94CF-8BB64731AABD}">
      <dgm:prSet/>
      <dgm:spPr/>
      <dgm:t>
        <a:bodyPr/>
        <a:lstStyle/>
        <a:p>
          <a:endParaRPr lang="en-US"/>
        </a:p>
      </dgm:t>
    </dgm:pt>
    <dgm:pt modelId="{BB2B566A-BB39-4937-8FE1-85EFCA601F81}" type="sibTrans" cxnId="{A0D7CD7B-6B53-4257-94CF-8BB64731AABD}">
      <dgm:prSet/>
      <dgm:spPr/>
      <dgm:t>
        <a:bodyPr/>
        <a:lstStyle/>
        <a:p>
          <a:endParaRPr lang="en-US"/>
        </a:p>
      </dgm:t>
    </dgm:pt>
    <dgm:pt modelId="{680CD4DC-E1BE-4286-BC72-E8C204477A01}">
      <dgm:prSet phldrT="[Text]"/>
      <dgm:spPr/>
      <dgm:t>
        <a:bodyPr/>
        <a:lstStyle/>
        <a:p>
          <a:endParaRPr lang="en-US" dirty="0"/>
        </a:p>
      </dgm:t>
    </dgm:pt>
    <dgm:pt modelId="{7FCF3C87-85DC-4EBF-B18C-282A20928BE3}" type="parTrans" cxnId="{E611C90E-9D42-41CA-8B09-BF49CA642E83}">
      <dgm:prSet/>
      <dgm:spPr/>
      <dgm:t>
        <a:bodyPr/>
        <a:lstStyle/>
        <a:p>
          <a:endParaRPr lang="en-US"/>
        </a:p>
      </dgm:t>
    </dgm:pt>
    <dgm:pt modelId="{26093018-E6DF-4FA6-9622-FEF71876373F}" type="sibTrans" cxnId="{E611C90E-9D42-41CA-8B09-BF49CA642E83}">
      <dgm:prSet/>
      <dgm:spPr/>
      <dgm:t>
        <a:bodyPr/>
        <a:lstStyle/>
        <a:p>
          <a:endParaRPr lang="en-US"/>
        </a:p>
      </dgm:t>
    </dgm:pt>
    <dgm:pt modelId="{FAA7B789-D8AC-4BB9-ABA2-E148A5F9EF7A}">
      <dgm:prSet phldrT="[Text]"/>
      <dgm:spPr/>
      <dgm:t>
        <a:bodyPr/>
        <a:lstStyle/>
        <a:p>
          <a:r>
            <a:rPr lang="en-US" dirty="0" smtClean="0"/>
            <a:t>Support </a:t>
          </a:r>
          <a:r>
            <a:rPr lang="en-US" strike="noStrike" dirty="0" smtClean="0"/>
            <a:t>Investigator</a:t>
          </a:r>
          <a:endParaRPr lang="en-US" strike="sngStrike" dirty="0"/>
        </a:p>
      </dgm:t>
    </dgm:pt>
    <dgm:pt modelId="{2CCC08B9-02BC-4BE3-800E-A13CEA1A0C6C}" type="parTrans" cxnId="{AD29A064-D3E8-4161-864E-F70763E1A1FF}">
      <dgm:prSet/>
      <dgm:spPr/>
      <dgm:t>
        <a:bodyPr/>
        <a:lstStyle/>
        <a:p>
          <a:endParaRPr lang="en-US"/>
        </a:p>
      </dgm:t>
    </dgm:pt>
    <dgm:pt modelId="{45916F80-AC2B-483F-A32F-AD5AD2D67C39}" type="sibTrans" cxnId="{AD29A064-D3E8-4161-864E-F70763E1A1FF}">
      <dgm:prSet/>
      <dgm:spPr/>
      <dgm:t>
        <a:bodyPr/>
        <a:lstStyle/>
        <a:p>
          <a:endParaRPr lang="en-US"/>
        </a:p>
      </dgm:t>
    </dgm:pt>
    <dgm:pt modelId="{13F3BDF5-081E-4A56-A4B3-92DAF8890112}">
      <dgm:prSet phldrT="[Text]"/>
      <dgm:spPr/>
      <dgm:t>
        <a:bodyPr/>
        <a:lstStyle/>
        <a:p>
          <a:endParaRPr lang="en-US" dirty="0"/>
        </a:p>
      </dgm:t>
    </dgm:pt>
    <dgm:pt modelId="{37ED86F4-F443-4222-BC81-FE55224F7A7D}" type="parTrans" cxnId="{B3571729-E63B-46FD-948F-881F78576B16}">
      <dgm:prSet/>
      <dgm:spPr/>
      <dgm:t>
        <a:bodyPr/>
        <a:lstStyle/>
        <a:p>
          <a:endParaRPr lang="en-US"/>
        </a:p>
      </dgm:t>
    </dgm:pt>
    <dgm:pt modelId="{8615259A-62F9-4E40-9501-D6294D385E3F}" type="sibTrans" cxnId="{B3571729-E63B-46FD-948F-881F78576B16}">
      <dgm:prSet/>
      <dgm:spPr/>
      <dgm:t>
        <a:bodyPr/>
        <a:lstStyle/>
        <a:p>
          <a:endParaRPr lang="en-US"/>
        </a:p>
      </dgm:t>
    </dgm:pt>
    <dgm:pt modelId="{18FB691C-BA56-4D4B-9F88-89B6440C156B}">
      <dgm:prSet phldrT="[Text]"/>
      <dgm:spPr/>
      <dgm:t>
        <a:bodyPr/>
        <a:lstStyle/>
        <a:p>
          <a:r>
            <a:rPr lang="en-US" dirty="0" smtClean="0"/>
            <a:t>Clarification and Rebuttal</a:t>
          </a:r>
          <a:endParaRPr lang="en-US" dirty="0"/>
        </a:p>
      </dgm:t>
    </dgm:pt>
    <dgm:pt modelId="{B8F58FB3-8F70-4EC9-BF0D-DD46124A9490}" type="parTrans" cxnId="{6729D629-F94C-4DC8-BC67-187C45FF5E44}">
      <dgm:prSet/>
      <dgm:spPr/>
      <dgm:t>
        <a:bodyPr/>
        <a:lstStyle/>
        <a:p>
          <a:endParaRPr lang="en-US"/>
        </a:p>
      </dgm:t>
    </dgm:pt>
    <dgm:pt modelId="{93F910A1-131A-437F-B353-90676B5E02C2}" type="sibTrans" cxnId="{6729D629-F94C-4DC8-BC67-187C45FF5E44}">
      <dgm:prSet/>
      <dgm:spPr/>
      <dgm:t>
        <a:bodyPr/>
        <a:lstStyle/>
        <a:p>
          <a:endParaRPr lang="en-US"/>
        </a:p>
      </dgm:t>
    </dgm:pt>
    <dgm:pt modelId="{10EE3818-D8D8-49C3-966B-B49F908110BC}">
      <dgm:prSet phldrT="[Text]"/>
      <dgm:spPr/>
      <dgm:t>
        <a:bodyPr/>
        <a:lstStyle/>
        <a:p>
          <a:endParaRPr lang="en-US" dirty="0"/>
        </a:p>
      </dgm:t>
    </dgm:pt>
    <dgm:pt modelId="{CA72DDA8-7F3A-495C-924A-2FA6D0845DFF}" type="parTrans" cxnId="{3CAC0070-0A0D-4A99-8B7E-493AE9392C2C}">
      <dgm:prSet/>
      <dgm:spPr/>
      <dgm:t>
        <a:bodyPr/>
        <a:lstStyle/>
        <a:p>
          <a:endParaRPr lang="en-US"/>
        </a:p>
      </dgm:t>
    </dgm:pt>
    <dgm:pt modelId="{1BECA9C0-93E7-4B2C-AF0F-C85586AD963F}" type="sibTrans" cxnId="{3CAC0070-0A0D-4A99-8B7E-493AE9392C2C}">
      <dgm:prSet/>
      <dgm:spPr/>
      <dgm:t>
        <a:bodyPr/>
        <a:lstStyle/>
        <a:p>
          <a:endParaRPr lang="en-US"/>
        </a:p>
      </dgm:t>
    </dgm:pt>
    <dgm:pt modelId="{907B939C-AF04-4E06-B4C4-09F15C5F3882}">
      <dgm:prSet phldrT="[Text]"/>
      <dgm:spPr/>
      <dgm:t>
        <a:bodyPr/>
        <a:lstStyle/>
        <a:p>
          <a:r>
            <a:rPr lang="en-US" dirty="0" smtClean="0"/>
            <a:t>Prepare Implementation Plan</a:t>
          </a:r>
          <a:endParaRPr lang="en-US" dirty="0"/>
        </a:p>
      </dgm:t>
    </dgm:pt>
    <dgm:pt modelId="{21A93346-A052-4A7E-A3DD-EFDDB97941B3}" type="parTrans" cxnId="{2CDC186E-E9A3-42AC-9553-6898276EB826}">
      <dgm:prSet/>
      <dgm:spPr/>
      <dgm:t>
        <a:bodyPr/>
        <a:lstStyle/>
        <a:p>
          <a:endParaRPr lang="en-US"/>
        </a:p>
      </dgm:t>
    </dgm:pt>
    <dgm:pt modelId="{BC36EFC0-E789-48E2-A605-5E4589B8CF98}" type="sibTrans" cxnId="{2CDC186E-E9A3-42AC-9553-6898276EB826}">
      <dgm:prSet/>
      <dgm:spPr/>
      <dgm:t>
        <a:bodyPr/>
        <a:lstStyle/>
        <a:p>
          <a:endParaRPr lang="en-US"/>
        </a:p>
      </dgm:t>
    </dgm:pt>
    <dgm:pt modelId="{481A1309-B337-46C0-90DC-D9E109B353FE}">
      <dgm:prSet phldrT="[Text]"/>
      <dgm:spPr/>
      <dgm:t>
        <a:bodyPr/>
        <a:lstStyle/>
        <a:p>
          <a:r>
            <a:rPr lang="en-US" dirty="0" smtClean="0"/>
            <a:t>Monitor Process</a:t>
          </a:r>
          <a:endParaRPr lang="en-US" dirty="0"/>
        </a:p>
      </dgm:t>
    </dgm:pt>
    <dgm:pt modelId="{6C2471A5-4828-47A3-9027-2491A8CBA65E}" type="sibTrans" cxnId="{0330ECDC-F037-4205-BA8F-3359AD62DDEF}">
      <dgm:prSet/>
      <dgm:spPr/>
      <dgm:t>
        <a:bodyPr/>
        <a:lstStyle/>
        <a:p>
          <a:endParaRPr lang="en-US"/>
        </a:p>
      </dgm:t>
    </dgm:pt>
    <dgm:pt modelId="{13FF075B-D8E2-4ECC-A7F2-E0A05DB275BA}" type="parTrans" cxnId="{0330ECDC-F037-4205-BA8F-3359AD62DDEF}">
      <dgm:prSet/>
      <dgm:spPr/>
      <dgm:t>
        <a:bodyPr/>
        <a:lstStyle/>
        <a:p>
          <a:endParaRPr lang="en-US"/>
        </a:p>
      </dgm:t>
    </dgm:pt>
    <dgm:pt modelId="{C1A0A857-7B8F-4863-80FF-9DAA1031A9DB}" type="pres">
      <dgm:prSet presAssocID="{0213096C-948D-4383-80D6-E4FF5534E9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060963-A5C9-4F40-9C6D-0AC3F4ECCE28}" type="pres">
      <dgm:prSet presAssocID="{9BBF0E4B-6D64-45DB-BCB4-60B4937E3878}" presName="composite" presStyleCnt="0"/>
      <dgm:spPr/>
    </dgm:pt>
    <dgm:pt modelId="{6BC91ECA-D47D-47AF-8713-0967CCB0F3C4}" type="pres">
      <dgm:prSet presAssocID="{9BBF0E4B-6D64-45DB-BCB4-60B4937E387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8BB6B-7703-4EF2-B06F-32E6E49B570E}" type="pres">
      <dgm:prSet presAssocID="{9BBF0E4B-6D64-45DB-BCB4-60B4937E3878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8FA070-D765-4300-98EA-39C5D506D9C8}" type="pres">
      <dgm:prSet presAssocID="{F7AD4786-2A62-483E-8063-6978995A089B}" presName="space" presStyleCnt="0"/>
      <dgm:spPr/>
    </dgm:pt>
    <dgm:pt modelId="{5CBD7D20-D626-46BC-B53F-36EAE91827F6}" type="pres">
      <dgm:prSet presAssocID="{76BAA5CE-D9D8-41D3-AD4B-F29678F2AB92}" presName="composite" presStyleCnt="0"/>
      <dgm:spPr/>
    </dgm:pt>
    <dgm:pt modelId="{96A52742-92C3-416A-99F0-6B9C74EC9C7F}" type="pres">
      <dgm:prSet presAssocID="{76BAA5CE-D9D8-41D3-AD4B-F29678F2AB9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9DEA7-2D7E-4828-B89B-6316009B5231}" type="pres">
      <dgm:prSet presAssocID="{76BAA5CE-D9D8-41D3-AD4B-F29678F2AB92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ECBD01-ECC7-4ABE-BE33-4518C87D8F1B}" type="pres">
      <dgm:prSet presAssocID="{A6A5A3F1-BB7A-4736-BAFA-FF85CF33641E}" presName="space" presStyleCnt="0"/>
      <dgm:spPr/>
    </dgm:pt>
    <dgm:pt modelId="{47683F4B-B398-4BD5-9ADF-856B2FD3E4F3}" type="pres">
      <dgm:prSet presAssocID="{8A08D34A-35C0-4F90-B790-998B5677FBC9}" presName="composite" presStyleCnt="0"/>
      <dgm:spPr/>
    </dgm:pt>
    <dgm:pt modelId="{CF5C2F37-39CC-459D-8DF1-625A2A0929C3}" type="pres">
      <dgm:prSet presAssocID="{8A08D34A-35C0-4F90-B790-998B5677FBC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453F37-BEC9-49B8-BCFD-F8792674691B}" type="pres">
      <dgm:prSet presAssocID="{8A08D34A-35C0-4F90-B790-998B5677FBC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A472F8-37F3-4AE8-A9B2-A5AAC22CEE71}" type="pres">
      <dgm:prSet presAssocID="{6B66A614-74E8-4357-9CCA-53EEE8126A32}" presName="space" presStyleCnt="0"/>
      <dgm:spPr/>
    </dgm:pt>
    <dgm:pt modelId="{C7A90B3F-DCD7-4F3C-900B-9519CBD99E04}" type="pres">
      <dgm:prSet presAssocID="{39D54CC5-C16E-415E-A05B-8F6B0C4E0F5A}" presName="composite" presStyleCnt="0"/>
      <dgm:spPr/>
    </dgm:pt>
    <dgm:pt modelId="{37B7EE97-DAF0-4EFC-A3DE-77EF73B7CBBC}" type="pres">
      <dgm:prSet presAssocID="{39D54CC5-C16E-415E-A05B-8F6B0C4E0F5A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873BD-93D0-4E88-B9C3-84808702A49B}" type="pres">
      <dgm:prSet presAssocID="{39D54CC5-C16E-415E-A05B-8F6B0C4E0F5A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AD6C1F-BB34-490F-9BB7-45ECA435EDBC}" type="presOf" srcId="{10EE3818-D8D8-49C3-966B-B49F908110BC}" destId="{BED873BD-93D0-4E88-B9C3-84808702A49B}" srcOrd="0" destOrd="4" presId="urn:microsoft.com/office/officeart/2005/8/layout/hList1"/>
    <dgm:cxn modelId="{BD455093-4B73-45B4-AD7C-39952CC3341B}" srcId="{8A08D34A-35C0-4F90-B790-998B5677FBC9}" destId="{4F56F026-9FC7-48EA-A7FB-E1D1B3783436}" srcOrd="0" destOrd="0" parTransId="{509B9357-0D81-413C-B340-4F780CC16797}" sibTransId="{4C47075C-D441-4BF9-84D5-6C4C9F364172}"/>
    <dgm:cxn modelId="{72E82DBA-666F-4623-9D23-95DBA57B9B78}" type="presOf" srcId="{3A2F9633-A00E-456A-B895-FF44D67BEDAA}" destId="{02453F37-BEC9-49B8-BCFD-F8792674691B}" srcOrd="0" destOrd="4" presId="urn:microsoft.com/office/officeart/2005/8/layout/hList1"/>
    <dgm:cxn modelId="{B150C9A3-E79E-4312-BEF4-C4201EC7D4C2}" srcId="{9BBF0E4B-6D64-45DB-BCB4-60B4937E3878}" destId="{170E313A-6573-4117-929A-C42F541C7EAB}" srcOrd="1" destOrd="0" parTransId="{A97D0D4A-4E11-4ED1-8DC2-24B27EC52AA9}" sibTransId="{2D09C710-006B-4648-923E-4752B69F304A}"/>
    <dgm:cxn modelId="{7772BD3E-2D6A-4B1E-98D3-6D2387C26116}" srcId="{39D54CC5-C16E-415E-A05B-8F6B0C4E0F5A}" destId="{107E7A29-AA04-4ADB-A679-A0B6A8AA8BE2}" srcOrd="0" destOrd="0" parTransId="{D59D1FBA-A48D-430D-B8A1-F36A9830C47C}" sibTransId="{AF6C0294-C9E7-4B28-945D-9CD306F7ED6C}"/>
    <dgm:cxn modelId="{8A00F5EA-CCF9-4C9D-B2BA-B6B1223BC6B7}" type="presOf" srcId="{4F56F026-9FC7-48EA-A7FB-E1D1B3783436}" destId="{02453F37-BEC9-49B8-BCFD-F8792674691B}" srcOrd="0" destOrd="0" presId="urn:microsoft.com/office/officeart/2005/8/layout/hList1"/>
    <dgm:cxn modelId="{8D9334F6-E508-4DA9-8D4E-8E3CBFEC38DF}" type="presOf" srcId="{DFCF4CE4-C2B8-4EC9-B6D1-DAF46983AA98}" destId="{A548BB6B-7703-4EF2-B06F-32E6E49B570E}" srcOrd="0" destOrd="0" presId="urn:microsoft.com/office/officeart/2005/8/layout/hList1"/>
    <dgm:cxn modelId="{4603FB92-08D9-4A3A-87D5-DB047ACCE820}" type="presOf" srcId="{0A296EB6-5FEE-4287-9657-D70BADD7B9F5}" destId="{7B59DEA7-2D7E-4828-B89B-6316009B5231}" srcOrd="0" destOrd="0" presId="urn:microsoft.com/office/officeart/2005/8/layout/hList1"/>
    <dgm:cxn modelId="{04B8155B-EC7A-4243-8F7E-7A39C747CD46}" srcId="{8A08D34A-35C0-4F90-B790-998B5677FBC9}" destId="{981E6033-5DAF-45C0-A512-16E6CCC6C296}" srcOrd="3" destOrd="0" parTransId="{B76D6775-09B5-4FED-818B-0B49445C91D1}" sibTransId="{391D0632-6275-4369-A4E4-EAC03626095F}"/>
    <dgm:cxn modelId="{62401C55-C484-4AED-8E6A-6090092FA16A}" type="presOf" srcId="{02AA7871-E067-4BD3-93BD-50570C743FE7}" destId="{A548BB6B-7703-4EF2-B06F-32E6E49B570E}" srcOrd="0" destOrd="2" presId="urn:microsoft.com/office/officeart/2005/8/layout/hList1"/>
    <dgm:cxn modelId="{0330ECDC-F037-4205-BA8F-3359AD62DDEF}" srcId="{76BAA5CE-D9D8-41D3-AD4B-F29678F2AB92}" destId="{481A1309-B337-46C0-90DC-D9E109B353FE}" srcOrd="3" destOrd="0" parTransId="{13FF075B-D8E2-4ECC-A7F2-E0A05DB275BA}" sibTransId="{6C2471A5-4828-47A3-9027-2491A8CBA65E}"/>
    <dgm:cxn modelId="{79A88118-92E8-48C5-9FFC-E921C2274969}" type="presOf" srcId="{39D54CC5-C16E-415E-A05B-8F6B0C4E0F5A}" destId="{37B7EE97-DAF0-4EFC-A3DE-77EF73B7CBBC}" srcOrd="0" destOrd="0" presId="urn:microsoft.com/office/officeart/2005/8/layout/hList1"/>
    <dgm:cxn modelId="{C3C3E52D-99FF-40A9-B520-E63C1629C936}" type="presOf" srcId="{13F3BDF5-081E-4A56-A4B3-92DAF8890112}" destId="{BED873BD-93D0-4E88-B9C3-84808702A49B}" srcOrd="0" destOrd="5" presId="urn:microsoft.com/office/officeart/2005/8/layout/hList1"/>
    <dgm:cxn modelId="{C311A6B2-50A5-4515-876E-737BBDA54FA1}" srcId="{76BAA5CE-D9D8-41D3-AD4B-F29678F2AB92}" destId="{B23B4B4B-4B26-4383-8492-689BE2399E30}" srcOrd="1" destOrd="0" parTransId="{72D923CA-F1B4-4C93-9DBC-D2D2D1F0A02B}" sibTransId="{5E0D40C7-BBEF-4716-B4AF-B29D3561DB43}"/>
    <dgm:cxn modelId="{B3571729-E63B-46FD-948F-881F78576B16}" srcId="{39D54CC5-C16E-415E-A05B-8F6B0C4E0F5A}" destId="{13F3BDF5-081E-4A56-A4B3-92DAF8890112}" srcOrd="5" destOrd="0" parTransId="{37ED86F4-F443-4222-BC81-FE55224F7A7D}" sibTransId="{8615259A-62F9-4E40-9501-D6294D385E3F}"/>
    <dgm:cxn modelId="{8FD918AD-BDDE-478A-8ACA-9131B43DD027}" type="presOf" srcId="{107E7A29-AA04-4ADB-A679-A0B6A8AA8BE2}" destId="{BED873BD-93D0-4E88-B9C3-84808702A49B}" srcOrd="0" destOrd="0" presId="urn:microsoft.com/office/officeart/2005/8/layout/hList1"/>
    <dgm:cxn modelId="{3CAC0070-0A0D-4A99-8B7E-493AE9392C2C}" srcId="{39D54CC5-C16E-415E-A05B-8F6B0C4E0F5A}" destId="{10EE3818-D8D8-49C3-966B-B49F908110BC}" srcOrd="4" destOrd="0" parTransId="{CA72DDA8-7F3A-495C-924A-2FA6D0845DFF}" sibTransId="{1BECA9C0-93E7-4B2C-AF0F-C85586AD963F}"/>
    <dgm:cxn modelId="{84E3664B-4F26-4E2F-9773-D88B77786FB4}" type="presOf" srcId="{85552DA5-A0FE-49B0-81C2-2DED38B6C34E}" destId="{7B59DEA7-2D7E-4828-B89B-6316009B5231}" srcOrd="0" destOrd="5" presId="urn:microsoft.com/office/officeart/2005/8/layout/hList1"/>
    <dgm:cxn modelId="{E30E4C92-6A3A-4EF1-8308-F65854CB2158}" srcId="{39D54CC5-C16E-415E-A05B-8F6B0C4E0F5A}" destId="{F0ED8D17-44D5-467C-A32F-DD9B1F65D541}" srcOrd="1" destOrd="0" parTransId="{257D53D0-7141-4BF8-9420-A3CAC978ADFF}" sibTransId="{B9228AB4-E0C9-4663-B291-1F2B386D4B30}"/>
    <dgm:cxn modelId="{D514D318-BABA-4D57-982A-F5CFD2EB4063}" type="presOf" srcId="{B23B4B4B-4B26-4383-8492-689BE2399E30}" destId="{7B59DEA7-2D7E-4828-B89B-6316009B5231}" srcOrd="0" destOrd="1" presId="urn:microsoft.com/office/officeart/2005/8/layout/hList1"/>
    <dgm:cxn modelId="{68F35650-8C73-444A-A03B-BA46DFAFBDC3}" srcId="{76BAA5CE-D9D8-41D3-AD4B-F29678F2AB92}" destId="{EA0C4583-316A-45FC-BFE1-0926479A5907}" srcOrd="2" destOrd="0" parTransId="{5AF86699-E964-4D5A-BDDF-61938059F563}" sibTransId="{D55E8B00-1B91-4115-91DC-4C26ACA5408F}"/>
    <dgm:cxn modelId="{FBB2CD13-097D-4871-9EE4-AC007737919E}" type="presOf" srcId="{F0ED8D17-44D5-467C-A32F-DD9B1F65D541}" destId="{BED873BD-93D0-4E88-B9C3-84808702A49B}" srcOrd="0" destOrd="1" presId="urn:microsoft.com/office/officeart/2005/8/layout/hList1"/>
    <dgm:cxn modelId="{01E41D58-D678-435C-9E19-90EE437B461F}" srcId="{0213096C-948D-4383-80D6-E4FF5534E944}" destId="{8A08D34A-35C0-4F90-B790-998B5677FBC9}" srcOrd="2" destOrd="0" parTransId="{9DC181E9-9891-404C-BC53-28E364565709}" sibTransId="{6B66A614-74E8-4357-9CCA-53EEE8126A32}"/>
    <dgm:cxn modelId="{2CDC186E-E9A3-42AC-9553-6898276EB826}" srcId="{39D54CC5-C16E-415E-A05B-8F6B0C4E0F5A}" destId="{907B939C-AF04-4E06-B4C4-09F15C5F3882}" srcOrd="3" destOrd="0" parTransId="{21A93346-A052-4A7E-A3DD-EFDDB97941B3}" sibTransId="{BC36EFC0-E789-48E2-A605-5E4589B8CF98}"/>
    <dgm:cxn modelId="{07038990-790A-4787-A292-204B1E16C48F}" type="presOf" srcId="{76BAA5CE-D9D8-41D3-AD4B-F29678F2AB92}" destId="{96A52742-92C3-416A-99F0-6B9C74EC9C7F}" srcOrd="0" destOrd="0" presId="urn:microsoft.com/office/officeart/2005/8/layout/hList1"/>
    <dgm:cxn modelId="{767DAAA0-0552-4D29-850D-7D83A793889D}" srcId="{0213096C-948D-4383-80D6-E4FF5534E944}" destId="{76BAA5CE-D9D8-41D3-AD4B-F29678F2AB92}" srcOrd="1" destOrd="0" parTransId="{6C49D497-A071-4AAB-8E6C-40058B31631F}" sibTransId="{A6A5A3F1-BB7A-4736-BAFA-FF85CF33641E}"/>
    <dgm:cxn modelId="{C3124C4F-8231-40ED-80F6-8FBA826E9EE8}" type="presOf" srcId="{8A08D34A-35C0-4F90-B790-998B5677FBC9}" destId="{CF5C2F37-39CC-459D-8DF1-625A2A0929C3}" srcOrd="0" destOrd="0" presId="urn:microsoft.com/office/officeart/2005/8/layout/hList1"/>
    <dgm:cxn modelId="{8AE2553C-614D-43BD-B981-91DE32060F70}" srcId="{9BBF0E4B-6D64-45DB-BCB4-60B4937E3878}" destId="{02AA7871-E067-4BD3-93BD-50570C743FE7}" srcOrd="2" destOrd="0" parTransId="{BC66817C-9E08-42AE-B7BB-0AFBE612C389}" sibTransId="{AD3F8FC7-60E6-43EF-8978-5FE22427D547}"/>
    <dgm:cxn modelId="{9569BEB0-E71D-4681-AD8D-010DCF5859EE}" srcId="{8A08D34A-35C0-4F90-B790-998B5677FBC9}" destId="{B3B28347-A9EF-4B9F-9C99-80524EB5285F}" srcOrd="1" destOrd="0" parTransId="{3D7AC4DB-C8A2-48A4-BC9C-022CF7B0AE75}" sibTransId="{FFAD4592-03A8-4638-B898-9BD8B25CCC41}"/>
    <dgm:cxn modelId="{ABCF8CBA-7318-49A9-909B-2B8D4897310E}" type="presOf" srcId="{0213096C-948D-4383-80D6-E4FF5534E944}" destId="{C1A0A857-7B8F-4863-80FF-9DAA1031A9DB}" srcOrd="0" destOrd="0" presId="urn:microsoft.com/office/officeart/2005/8/layout/hList1"/>
    <dgm:cxn modelId="{46EF5F96-F6B4-42C8-A099-C312683A1759}" type="presOf" srcId="{A379AD47-87FC-4A7D-A59B-C0B8041430C5}" destId="{7B59DEA7-2D7E-4828-B89B-6316009B5231}" srcOrd="0" destOrd="6" presId="urn:microsoft.com/office/officeart/2005/8/layout/hList1"/>
    <dgm:cxn modelId="{5EEBF180-D181-4A40-8A1F-52454CBD266F}" type="presOf" srcId="{907B939C-AF04-4E06-B4C4-09F15C5F3882}" destId="{BED873BD-93D0-4E88-B9C3-84808702A49B}" srcOrd="0" destOrd="3" presId="urn:microsoft.com/office/officeart/2005/8/layout/hList1"/>
    <dgm:cxn modelId="{6729D629-F94C-4DC8-BC67-187C45FF5E44}" srcId="{39D54CC5-C16E-415E-A05B-8F6B0C4E0F5A}" destId="{18FB691C-BA56-4D4B-9F88-89B6440C156B}" srcOrd="2" destOrd="0" parTransId="{B8F58FB3-8F70-4EC9-BF0D-DD46124A9490}" sibTransId="{93F910A1-131A-437F-B353-90676B5E02C2}"/>
    <dgm:cxn modelId="{85854447-D7E9-49DA-B40E-B14511212B8A}" srcId="{9BBF0E4B-6D64-45DB-BCB4-60B4937E3878}" destId="{DFCF4CE4-C2B8-4EC9-B6D1-DAF46983AA98}" srcOrd="0" destOrd="0" parTransId="{7645DCC6-20E5-4533-9AF1-20E50131350A}" sibTransId="{92D925F3-E8CB-4F47-943E-2090EF308B9E}"/>
    <dgm:cxn modelId="{744EDBE2-FC88-4078-895C-895CE8485B24}" type="presOf" srcId="{FAA7B789-D8AC-4BB9-ABA2-E148A5F9EF7A}" destId="{7B59DEA7-2D7E-4828-B89B-6316009B5231}" srcOrd="0" destOrd="4" presId="urn:microsoft.com/office/officeart/2005/8/layout/hList1"/>
    <dgm:cxn modelId="{1FF640F3-3442-4495-8B44-CB063B6769CD}" type="presOf" srcId="{B3B28347-A9EF-4B9F-9C99-80524EB5285F}" destId="{02453F37-BEC9-49B8-BCFD-F8792674691B}" srcOrd="0" destOrd="1" presId="urn:microsoft.com/office/officeart/2005/8/layout/hList1"/>
    <dgm:cxn modelId="{9A09E009-0077-40CB-96D0-B5882F2C279D}" type="presOf" srcId="{170E313A-6573-4117-929A-C42F541C7EAB}" destId="{A548BB6B-7703-4EF2-B06F-32E6E49B570E}" srcOrd="0" destOrd="1" presId="urn:microsoft.com/office/officeart/2005/8/layout/hList1"/>
    <dgm:cxn modelId="{FA9ADB0C-8E06-43E6-A234-054F75C6E3B7}" type="presOf" srcId="{481A1309-B337-46C0-90DC-D9E109B353FE}" destId="{7B59DEA7-2D7E-4828-B89B-6316009B5231}" srcOrd="0" destOrd="3" presId="urn:microsoft.com/office/officeart/2005/8/layout/hList1"/>
    <dgm:cxn modelId="{4A629E46-33AA-4203-90B8-F425824E61AA}" srcId="{0213096C-948D-4383-80D6-E4FF5534E944}" destId="{9BBF0E4B-6D64-45DB-BCB4-60B4937E3878}" srcOrd="0" destOrd="0" parTransId="{8FE9CBF7-2C59-458F-85ED-95A30C209254}" sibTransId="{F7AD4786-2A62-483E-8063-6978995A089B}"/>
    <dgm:cxn modelId="{36B8E517-1C02-4BA5-A960-7536035AA7E9}" srcId="{76BAA5CE-D9D8-41D3-AD4B-F29678F2AB92}" destId="{0A296EB6-5FEE-4287-9657-D70BADD7B9F5}" srcOrd="0" destOrd="0" parTransId="{097894BB-F89D-4959-8346-4E1DDDF03A9E}" sibTransId="{45C986A2-9572-409B-8262-0E5F3520D445}"/>
    <dgm:cxn modelId="{E27E488D-0AEB-4B41-ACD8-CBA3346A0A79}" srcId="{8A08D34A-35C0-4F90-B790-998B5677FBC9}" destId="{786231A8-2E41-4AF8-8EDE-A1B0D01490EE}" srcOrd="2" destOrd="0" parTransId="{A3BCDA6A-D78B-4EA8-8502-D2B617772745}" sibTransId="{40E1A5BB-C569-4655-8C29-CB79835ADD1A}"/>
    <dgm:cxn modelId="{A4C0A584-3622-4628-8927-A553AC99ADCF}" type="presOf" srcId="{EA0C4583-316A-45FC-BFE1-0926479A5907}" destId="{7B59DEA7-2D7E-4828-B89B-6316009B5231}" srcOrd="0" destOrd="2" presId="urn:microsoft.com/office/officeart/2005/8/layout/hList1"/>
    <dgm:cxn modelId="{A94C8F15-1315-4DE0-9E77-CB48B179EE93}" type="presOf" srcId="{124C0AF4-0AC1-4592-B218-2FA8E9D6B532}" destId="{02453F37-BEC9-49B8-BCFD-F8792674691B}" srcOrd="0" destOrd="5" presId="urn:microsoft.com/office/officeart/2005/8/layout/hList1"/>
    <dgm:cxn modelId="{F31C5F67-D024-450F-9127-9860785AF63B}" type="presOf" srcId="{981E6033-5DAF-45C0-A512-16E6CCC6C296}" destId="{02453F37-BEC9-49B8-BCFD-F8792674691B}" srcOrd="0" destOrd="3" presId="urn:microsoft.com/office/officeart/2005/8/layout/hList1"/>
    <dgm:cxn modelId="{AD29A064-D3E8-4161-864E-F70763E1A1FF}" srcId="{76BAA5CE-D9D8-41D3-AD4B-F29678F2AB92}" destId="{FAA7B789-D8AC-4BB9-ABA2-E148A5F9EF7A}" srcOrd="4" destOrd="0" parTransId="{2CCC08B9-02BC-4BE3-800E-A13CEA1A0C6C}" sibTransId="{45916F80-AC2B-483F-A32F-AD5AD2D67C39}"/>
    <dgm:cxn modelId="{47AECCD3-2E77-4E3A-AC0F-096E6FDCDDFE}" srcId="{76BAA5CE-D9D8-41D3-AD4B-F29678F2AB92}" destId="{85552DA5-A0FE-49B0-81C2-2DED38B6C34E}" srcOrd="5" destOrd="0" parTransId="{176DDCF2-8DE6-4B27-A732-44041D998E56}" sibTransId="{F4B73A89-F2FA-40A4-9193-B4C88471311C}"/>
    <dgm:cxn modelId="{BE1E344D-5FEA-454B-9068-DC21776093C1}" type="presOf" srcId="{18FB691C-BA56-4D4B-9F88-89B6440C156B}" destId="{BED873BD-93D0-4E88-B9C3-84808702A49B}" srcOrd="0" destOrd="2" presId="urn:microsoft.com/office/officeart/2005/8/layout/hList1"/>
    <dgm:cxn modelId="{523A350E-8C8A-4A4A-A7D3-1494160F3C25}" srcId="{8A08D34A-35C0-4F90-B790-998B5677FBC9}" destId="{3A2F9633-A00E-456A-B895-FF44D67BEDAA}" srcOrd="4" destOrd="0" parTransId="{A91DE547-7EDA-4882-8E4A-AD5655B5E101}" sibTransId="{52901244-7B49-4277-9DE0-A40117C856FB}"/>
    <dgm:cxn modelId="{E611C90E-9D42-41CA-8B09-BF49CA642E83}" srcId="{39D54CC5-C16E-415E-A05B-8F6B0C4E0F5A}" destId="{680CD4DC-E1BE-4286-BC72-E8C204477A01}" srcOrd="6" destOrd="0" parTransId="{7FCF3C87-85DC-4EBF-B18C-282A20928BE3}" sibTransId="{26093018-E6DF-4FA6-9622-FEF71876373F}"/>
    <dgm:cxn modelId="{AFACB0F0-A249-4F38-BA66-8611FC16EED9}" type="presOf" srcId="{680CD4DC-E1BE-4286-BC72-E8C204477A01}" destId="{BED873BD-93D0-4E88-B9C3-84808702A49B}" srcOrd="0" destOrd="6" presId="urn:microsoft.com/office/officeart/2005/8/layout/hList1"/>
    <dgm:cxn modelId="{901D5D08-A77E-4275-AD5B-7887E9B092C8}" type="presOf" srcId="{786231A8-2E41-4AF8-8EDE-A1B0D01490EE}" destId="{02453F37-BEC9-49B8-BCFD-F8792674691B}" srcOrd="0" destOrd="2" presId="urn:microsoft.com/office/officeart/2005/8/layout/hList1"/>
    <dgm:cxn modelId="{68A027DC-3087-4B21-B1B3-9E94E20886AE}" srcId="{76BAA5CE-D9D8-41D3-AD4B-F29678F2AB92}" destId="{A379AD47-87FC-4A7D-A59B-C0B8041430C5}" srcOrd="6" destOrd="0" parTransId="{076F2DAC-B5F1-45DD-B3AA-EA6DC7D57107}" sibTransId="{9CF13B6F-C047-40FA-9D19-06C18100FCBA}"/>
    <dgm:cxn modelId="{A0D7CD7B-6B53-4257-94CF-8BB64731AABD}" srcId="{8A08D34A-35C0-4F90-B790-998B5677FBC9}" destId="{124C0AF4-0AC1-4592-B218-2FA8E9D6B532}" srcOrd="5" destOrd="0" parTransId="{ABC15521-E439-4639-9B78-AEAA9C879925}" sibTransId="{BB2B566A-BB39-4937-8FE1-85EFCA601F81}"/>
    <dgm:cxn modelId="{725212E4-5776-45EF-A6B2-6ADEC7E7A35E}" type="presOf" srcId="{9BBF0E4B-6D64-45DB-BCB4-60B4937E3878}" destId="{6BC91ECA-D47D-47AF-8713-0967CCB0F3C4}" srcOrd="0" destOrd="0" presId="urn:microsoft.com/office/officeart/2005/8/layout/hList1"/>
    <dgm:cxn modelId="{E15EEC76-4953-4D85-A71B-3F325CB051BB}" srcId="{0213096C-948D-4383-80D6-E4FF5534E944}" destId="{39D54CC5-C16E-415E-A05B-8F6B0C4E0F5A}" srcOrd="3" destOrd="0" parTransId="{578BCD5C-4CB5-4172-942E-52FC28B86951}" sibTransId="{34ED63E2-120B-4ED9-B1B8-719B7B58DCD6}"/>
    <dgm:cxn modelId="{D8595E71-4EA8-49D4-929F-D98A557A82A8}" type="presParOf" srcId="{C1A0A857-7B8F-4863-80FF-9DAA1031A9DB}" destId="{68060963-A5C9-4F40-9C6D-0AC3F4ECCE28}" srcOrd="0" destOrd="0" presId="urn:microsoft.com/office/officeart/2005/8/layout/hList1"/>
    <dgm:cxn modelId="{EB2FD390-0E56-4EF0-88FD-9DC683C2E90D}" type="presParOf" srcId="{68060963-A5C9-4F40-9C6D-0AC3F4ECCE28}" destId="{6BC91ECA-D47D-47AF-8713-0967CCB0F3C4}" srcOrd="0" destOrd="0" presId="urn:microsoft.com/office/officeart/2005/8/layout/hList1"/>
    <dgm:cxn modelId="{936B456A-BEF4-4696-8196-66F9642DEFF2}" type="presParOf" srcId="{68060963-A5C9-4F40-9C6D-0AC3F4ECCE28}" destId="{A548BB6B-7703-4EF2-B06F-32E6E49B570E}" srcOrd="1" destOrd="0" presId="urn:microsoft.com/office/officeart/2005/8/layout/hList1"/>
    <dgm:cxn modelId="{B6F1209B-FD37-4B11-91A7-094ADE050CEB}" type="presParOf" srcId="{C1A0A857-7B8F-4863-80FF-9DAA1031A9DB}" destId="{7F8FA070-D765-4300-98EA-39C5D506D9C8}" srcOrd="1" destOrd="0" presId="urn:microsoft.com/office/officeart/2005/8/layout/hList1"/>
    <dgm:cxn modelId="{92BFD7DA-39A4-41C8-A812-7ECE025BF3E6}" type="presParOf" srcId="{C1A0A857-7B8F-4863-80FF-9DAA1031A9DB}" destId="{5CBD7D20-D626-46BC-B53F-36EAE91827F6}" srcOrd="2" destOrd="0" presId="urn:microsoft.com/office/officeart/2005/8/layout/hList1"/>
    <dgm:cxn modelId="{60C92F2E-83A4-4D03-B46A-64974C46353A}" type="presParOf" srcId="{5CBD7D20-D626-46BC-B53F-36EAE91827F6}" destId="{96A52742-92C3-416A-99F0-6B9C74EC9C7F}" srcOrd="0" destOrd="0" presId="urn:microsoft.com/office/officeart/2005/8/layout/hList1"/>
    <dgm:cxn modelId="{7ED1FA58-8165-432F-962F-9DE96817FC55}" type="presParOf" srcId="{5CBD7D20-D626-46BC-B53F-36EAE91827F6}" destId="{7B59DEA7-2D7E-4828-B89B-6316009B5231}" srcOrd="1" destOrd="0" presId="urn:microsoft.com/office/officeart/2005/8/layout/hList1"/>
    <dgm:cxn modelId="{213A5B6D-B3AF-4FC9-83AE-05600E2D027A}" type="presParOf" srcId="{C1A0A857-7B8F-4863-80FF-9DAA1031A9DB}" destId="{F5ECBD01-ECC7-4ABE-BE33-4518C87D8F1B}" srcOrd="3" destOrd="0" presId="urn:microsoft.com/office/officeart/2005/8/layout/hList1"/>
    <dgm:cxn modelId="{E4B4E244-A9B1-45C3-AE30-AB435FDD1795}" type="presParOf" srcId="{C1A0A857-7B8F-4863-80FF-9DAA1031A9DB}" destId="{47683F4B-B398-4BD5-9ADF-856B2FD3E4F3}" srcOrd="4" destOrd="0" presId="urn:microsoft.com/office/officeart/2005/8/layout/hList1"/>
    <dgm:cxn modelId="{C295EE21-D736-40B2-9514-7EEFFA650478}" type="presParOf" srcId="{47683F4B-B398-4BD5-9ADF-856B2FD3E4F3}" destId="{CF5C2F37-39CC-459D-8DF1-625A2A0929C3}" srcOrd="0" destOrd="0" presId="urn:microsoft.com/office/officeart/2005/8/layout/hList1"/>
    <dgm:cxn modelId="{4F58ACE5-54BD-494E-880B-16C861A0FC64}" type="presParOf" srcId="{47683F4B-B398-4BD5-9ADF-856B2FD3E4F3}" destId="{02453F37-BEC9-49B8-BCFD-F8792674691B}" srcOrd="1" destOrd="0" presId="urn:microsoft.com/office/officeart/2005/8/layout/hList1"/>
    <dgm:cxn modelId="{6976A440-46D8-4D03-9D58-5A48A4E128A7}" type="presParOf" srcId="{C1A0A857-7B8F-4863-80FF-9DAA1031A9DB}" destId="{02A472F8-37F3-4AE8-A9B2-A5AAC22CEE71}" srcOrd="5" destOrd="0" presId="urn:microsoft.com/office/officeart/2005/8/layout/hList1"/>
    <dgm:cxn modelId="{90C92715-2FAD-43DC-9DF3-713D3E23A8A1}" type="presParOf" srcId="{C1A0A857-7B8F-4863-80FF-9DAA1031A9DB}" destId="{C7A90B3F-DCD7-4F3C-900B-9519CBD99E04}" srcOrd="6" destOrd="0" presId="urn:microsoft.com/office/officeart/2005/8/layout/hList1"/>
    <dgm:cxn modelId="{55B8F098-61F2-430C-9167-7F378E2B8A34}" type="presParOf" srcId="{C7A90B3F-DCD7-4F3C-900B-9519CBD99E04}" destId="{37B7EE97-DAF0-4EFC-A3DE-77EF73B7CBBC}" srcOrd="0" destOrd="0" presId="urn:microsoft.com/office/officeart/2005/8/layout/hList1"/>
    <dgm:cxn modelId="{3BE183A8-FF21-4590-9316-8BAF4620C724}" type="presParOf" srcId="{C7A90B3F-DCD7-4F3C-900B-9519CBD99E04}" destId="{BED873BD-93D0-4E88-B9C3-84808702A49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CFE750-4AFD-49C0-A321-BEB562E853D3}">
      <dsp:nvSpPr>
        <dsp:cNvPr id="0" name=""/>
        <dsp:cNvSpPr/>
      </dsp:nvSpPr>
      <dsp:spPr>
        <a:xfrm>
          <a:off x="17912" y="720069"/>
          <a:ext cx="1936678" cy="988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Review</a:t>
          </a:r>
          <a:endParaRPr lang="en-US" sz="1700" kern="1200" dirty="0"/>
        </a:p>
      </dsp:txBody>
      <dsp:txXfrm>
        <a:off x="17912" y="720069"/>
        <a:ext cx="1936678" cy="658861"/>
      </dsp:txXfrm>
    </dsp:sp>
    <dsp:sp modelId="{102E0900-CBFD-4E45-8848-D7177FD0BDAB}">
      <dsp:nvSpPr>
        <dsp:cNvPr id="0" name=""/>
        <dsp:cNvSpPr/>
      </dsp:nvSpPr>
      <dsp:spPr>
        <a:xfrm>
          <a:off x="400928" y="1434216"/>
          <a:ext cx="1936678" cy="2426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strike="noStrike" kern="1200" dirty="0" smtClean="0"/>
            <a:t>Examination</a:t>
          </a:r>
          <a:endParaRPr lang="en-US" sz="1700" strike="sngStrike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360 Assessment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Review ATRT 2 Assessments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Interviews</a:t>
          </a:r>
          <a:endParaRPr lang="en-US" sz="1700" kern="1200" dirty="0"/>
        </a:p>
      </dsp:txBody>
      <dsp:txXfrm>
        <a:off x="457651" y="1490939"/>
        <a:ext cx="1823232" cy="2313516"/>
      </dsp:txXfrm>
    </dsp:sp>
    <dsp:sp modelId="{3ED32192-E8F6-49B4-A425-1291F6B5C119}">
      <dsp:nvSpPr>
        <dsp:cNvPr id="0" name=""/>
        <dsp:cNvSpPr/>
      </dsp:nvSpPr>
      <dsp:spPr>
        <a:xfrm>
          <a:off x="2244771" y="808411"/>
          <a:ext cx="615181" cy="4821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2244771" y="904846"/>
        <a:ext cx="470528" cy="289306"/>
      </dsp:txXfrm>
    </dsp:sp>
    <dsp:sp modelId="{D36C4951-D3CA-48F4-ADF0-6C804E5D0297}">
      <dsp:nvSpPr>
        <dsp:cNvPr id="0" name=""/>
        <dsp:cNvSpPr/>
      </dsp:nvSpPr>
      <dsp:spPr>
        <a:xfrm>
          <a:off x="3115311" y="720069"/>
          <a:ext cx="1936678" cy="988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Report </a:t>
          </a:r>
          <a:endParaRPr lang="en-US" sz="1700" kern="1200" dirty="0"/>
        </a:p>
      </dsp:txBody>
      <dsp:txXfrm>
        <a:off x="3115311" y="720069"/>
        <a:ext cx="1936678" cy="658861"/>
      </dsp:txXfrm>
    </dsp:sp>
    <dsp:sp modelId="{799FC2B6-C11E-46BD-BE67-622B72E71528}">
      <dsp:nvSpPr>
        <dsp:cNvPr id="0" name=""/>
        <dsp:cNvSpPr/>
      </dsp:nvSpPr>
      <dsp:spPr>
        <a:xfrm>
          <a:off x="3539268" y="1345754"/>
          <a:ext cx="1936678" cy="2426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Draft Report 1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Clarification and Rebuttal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Draft Report 2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Public comments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Final Report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Board Accept</a:t>
          </a:r>
          <a:endParaRPr lang="en-US" sz="1700" kern="1200" dirty="0"/>
        </a:p>
      </dsp:txBody>
      <dsp:txXfrm>
        <a:off x="3595991" y="1402477"/>
        <a:ext cx="1823232" cy="2313516"/>
      </dsp:txXfrm>
    </dsp:sp>
    <dsp:sp modelId="{41BF9761-7AFC-4989-A681-B505B1B3CEF7}">
      <dsp:nvSpPr>
        <dsp:cNvPr id="0" name=""/>
        <dsp:cNvSpPr/>
      </dsp:nvSpPr>
      <dsp:spPr>
        <a:xfrm>
          <a:off x="5345583" y="808411"/>
          <a:ext cx="622418" cy="4821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5345583" y="904846"/>
        <a:ext cx="477765" cy="289306"/>
      </dsp:txXfrm>
    </dsp:sp>
    <dsp:sp modelId="{686AA49D-90BB-437C-9B7A-F66915347073}">
      <dsp:nvSpPr>
        <dsp:cNvPr id="0" name=""/>
        <dsp:cNvSpPr/>
      </dsp:nvSpPr>
      <dsp:spPr>
        <a:xfrm>
          <a:off x="6226363" y="720069"/>
          <a:ext cx="1936678" cy="988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Implementation Plan</a:t>
          </a:r>
          <a:endParaRPr lang="en-US" sz="1700" kern="1200" dirty="0"/>
        </a:p>
      </dsp:txBody>
      <dsp:txXfrm>
        <a:off x="6226363" y="720069"/>
        <a:ext cx="1936678" cy="658861"/>
      </dsp:txXfrm>
    </dsp:sp>
    <dsp:sp modelId="{962F446A-7375-4ACA-95A6-0CBB6A1C294D}">
      <dsp:nvSpPr>
        <dsp:cNvPr id="0" name=""/>
        <dsp:cNvSpPr/>
      </dsp:nvSpPr>
      <dsp:spPr>
        <a:xfrm>
          <a:off x="6623032" y="1378930"/>
          <a:ext cx="1936678" cy="2426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Prepare and Coordinate Implementation Plan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Board Approval</a:t>
          </a:r>
          <a:endParaRPr lang="en-US" sz="1700" kern="1200" dirty="0"/>
        </a:p>
      </dsp:txBody>
      <dsp:txXfrm>
        <a:off x="6679755" y="1435653"/>
        <a:ext cx="1823232" cy="23135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C91ECA-D47D-47AF-8713-0967CCB0F3C4}">
      <dsp:nvSpPr>
        <dsp:cNvPr id="0" name=""/>
        <dsp:cNvSpPr/>
      </dsp:nvSpPr>
      <dsp:spPr>
        <a:xfrm>
          <a:off x="3094" y="267763"/>
          <a:ext cx="1860500" cy="5393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SIC</a:t>
          </a:r>
          <a:endParaRPr lang="en-US" sz="1500" kern="1200" dirty="0"/>
        </a:p>
      </dsp:txBody>
      <dsp:txXfrm>
        <a:off x="3094" y="267763"/>
        <a:ext cx="1860500" cy="539318"/>
      </dsp:txXfrm>
    </dsp:sp>
    <dsp:sp modelId="{A548BB6B-7703-4EF2-B06F-32E6E49B570E}">
      <dsp:nvSpPr>
        <dsp:cNvPr id="0" name=""/>
        <dsp:cNvSpPr/>
      </dsp:nvSpPr>
      <dsp:spPr>
        <a:xfrm>
          <a:off x="3094" y="807082"/>
          <a:ext cx="1860500" cy="271755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Oversight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Accept Report*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Approve Plans*</a:t>
          </a:r>
          <a:endParaRPr lang="en-US" sz="1500" kern="1200" dirty="0"/>
        </a:p>
      </dsp:txBody>
      <dsp:txXfrm>
        <a:off x="3094" y="807082"/>
        <a:ext cx="1860500" cy="2717550"/>
      </dsp:txXfrm>
    </dsp:sp>
    <dsp:sp modelId="{96A52742-92C3-416A-99F0-6B9C74EC9C7F}">
      <dsp:nvSpPr>
        <dsp:cNvPr id="0" name=""/>
        <dsp:cNvSpPr/>
      </dsp:nvSpPr>
      <dsp:spPr>
        <a:xfrm>
          <a:off x="2124064" y="267763"/>
          <a:ext cx="1860500" cy="5393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STAFF</a:t>
          </a:r>
          <a:endParaRPr lang="en-US" sz="1500" kern="1200" dirty="0"/>
        </a:p>
      </dsp:txBody>
      <dsp:txXfrm>
        <a:off x="2124064" y="267763"/>
        <a:ext cx="1860500" cy="539318"/>
      </dsp:txXfrm>
    </dsp:sp>
    <dsp:sp modelId="{7B59DEA7-2D7E-4828-B89B-6316009B5231}">
      <dsp:nvSpPr>
        <dsp:cNvPr id="0" name=""/>
        <dsp:cNvSpPr/>
      </dsp:nvSpPr>
      <dsp:spPr>
        <a:xfrm>
          <a:off x="2124064" y="807082"/>
          <a:ext cx="1860500" cy="271755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Design 360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Prepare RFP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Select</a:t>
          </a:r>
          <a:r>
            <a:rPr lang="en-US" sz="1500" strike="noStrike" kern="1200" dirty="0" smtClean="0"/>
            <a:t>  Investigator</a:t>
          </a:r>
          <a:endParaRPr lang="en-US" sz="1500" strike="sngStrike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Monitor Process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Support </a:t>
          </a:r>
          <a:r>
            <a:rPr lang="en-US" sz="1500" strike="noStrike" kern="1200" dirty="0" smtClean="0"/>
            <a:t>Investigator</a:t>
          </a:r>
          <a:endParaRPr lang="en-US" sz="1500" strike="sngStrike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Manage Report Process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Prepare Implementation Plan</a:t>
          </a:r>
          <a:endParaRPr lang="en-US" sz="1500" kern="1200" dirty="0"/>
        </a:p>
      </dsp:txBody>
      <dsp:txXfrm>
        <a:off x="2124064" y="807082"/>
        <a:ext cx="1860500" cy="2717550"/>
      </dsp:txXfrm>
    </dsp:sp>
    <dsp:sp modelId="{CF5C2F37-39CC-459D-8DF1-625A2A0929C3}">
      <dsp:nvSpPr>
        <dsp:cNvPr id="0" name=""/>
        <dsp:cNvSpPr/>
      </dsp:nvSpPr>
      <dsp:spPr>
        <a:xfrm>
          <a:off x="4245035" y="267763"/>
          <a:ext cx="1860500" cy="5393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strike="noStrike" kern="1200" dirty="0" smtClean="0"/>
            <a:t>Investigator</a:t>
          </a:r>
          <a:endParaRPr lang="en-US" sz="1500" strike="noStrike" kern="1200" dirty="0"/>
        </a:p>
      </dsp:txBody>
      <dsp:txXfrm>
        <a:off x="4245035" y="267763"/>
        <a:ext cx="1860500" cy="539318"/>
      </dsp:txXfrm>
    </dsp:sp>
    <dsp:sp modelId="{02453F37-BEC9-49B8-BCFD-F8792674691B}">
      <dsp:nvSpPr>
        <dsp:cNvPr id="0" name=""/>
        <dsp:cNvSpPr/>
      </dsp:nvSpPr>
      <dsp:spPr>
        <a:xfrm>
          <a:off x="4245035" y="807082"/>
          <a:ext cx="1860500" cy="271755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strike="noStrike" kern="1200" dirty="0" smtClean="0"/>
            <a:t>Examination</a:t>
          </a:r>
          <a:endParaRPr lang="en-US" sz="1500" strike="noStrike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360 Assessment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Interviews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Integrate ATRT2 Recommendations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Prepare Report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Clarification and Rebuttal</a:t>
          </a:r>
          <a:endParaRPr lang="en-US" sz="1500" kern="1200" dirty="0"/>
        </a:p>
      </dsp:txBody>
      <dsp:txXfrm>
        <a:off x="4245035" y="807082"/>
        <a:ext cx="1860500" cy="2717550"/>
      </dsp:txXfrm>
    </dsp:sp>
    <dsp:sp modelId="{37B7EE97-DAF0-4EFC-A3DE-77EF73B7CBBC}">
      <dsp:nvSpPr>
        <dsp:cNvPr id="0" name=""/>
        <dsp:cNvSpPr/>
      </dsp:nvSpPr>
      <dsp:spPr>
        <a:xfrm>
          <a:off x="6366005" y="267763"/>
          <a:ext cx="1860500" cy="5393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Review Working Party</a:t>
          </a:r>
          <a:endParaRPr lang="en-US" sz="1500" kern="1200" dirty="0"/>
        </a:p>
      </dsp:txBody>
      <dsp:txXfrm>
        <a:off x="6366005" y="267763"/>
        <a:ext cx="1860500" cy="539318"/>
      </dsp:txXfrm>
    </dsp:sp>
    <dsp:sp modelId="{BED873BD-93D0-4E88-B9C3-84808702A49B}">
      <dsp:nvSpPr>
        <dsp:cNvPr id="0" name=""/>
        <dsp:cNvSpPr/>
      </dsp:nvSpPr>
      <dsp:spPr>
        <a:xfrm>
          <a:off x="6366005" y="807082"/>
          <a:ext cx="1860500" cy="271755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Coordinate 360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Coordinate Interviews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Clarification and Rebuttal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Prepare Implementation Plan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</dsp:txBody>
      <dsp:txXfrm>
        <a:off x="6366005" y="807082"/>
        <a:ext cx="1860500" cy="2717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2EBAF-7A99-4342-9B10-B699AA59ED8B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E0F04-6F21-4468-88F5-070EDCA483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25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E0F04-6F21-4468-88F5-070EDCA4832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47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E0F04-6F21-4468-88F5-070EDCA483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14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E0F04-6F21-4468-88F5-070EDCA483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14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E0F04-6F21-4468-88F5-070EDCA483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147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E0F04-6F21-4468-88F5-070EDCA48327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47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5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83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9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380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55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37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35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413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992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874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32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753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49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90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588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B0CF36-224A-49A2-AA29-87559A0D325E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68FE8-6D90-4B3D-9E64-D3CED9E9267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636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B09120-B289-46E7-B78D-03BB3A86D3A7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5CB2F-62F9-4801-A358-A5215646D0C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94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E3744D-D265-420E-B7C3-38C7954AEF59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AF082-E70A-4532-B04F-0DF71259F08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7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AAB946-9A63-426F-9775-5095B22EA0D1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F5244-1249-4E20-B2E3-F494E140DCA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5264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80FFE7-6514-4182-8EBF-5BD5284B25F2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7A180-2956-451D-92DD-537FA89B50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439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4E5958-BFBD-428D-B4FA-9A7C4B3CC873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4018F-DBD3-4793-903E-15DE692F038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8572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B2D80E-5C5D-4EFA-882E-273512E3ADF5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CC57C-9BA9-4995-B8B5-D748E6337FF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602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CB56E-5136-44A5-A756-C7F8281B9930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E915E-972A-412F-8CCE-F6E8AF2B9B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406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C376DF-2872-4A02-9B01-4155F1D688C0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AC218-D3CC-4893-9453-3BF69048755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231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B2FD8-828A-451B-A3AF-AB44C7E6A83B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C5EF5-84B3-4829-B4ED-71A66E40D22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9723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B73C56-C3B5-4872-85B3-00794510CC56}" type="datetimeFigureOut">
              <a:rPr lang="en-US"/>
              <a:pPr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666DE-963A-43E7-810C-0C71530CA45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193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434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fld id="{434B3801-8391-4BDE-BD17-F86414A9952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86055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fld id="{C705EA5E-5DC8-405F-ADDF-DFA5DCFDDA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45740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fld id="{E642A327-3C3E-465F-8370-A2A58AC0626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5146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43434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fld id="{237E6DA0-717C-4420-9890-7B689A403F3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17508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74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0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90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13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7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3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C7E22-64A1-FA40-935A-6D8B113688DE}" type="datetimeFigureOut">
              <a:rPr lang="en-US" smtClean="0"/>
              <a:t>07/04/14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BF45D-159B-9D4A-B32C-C946F522AD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6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C7E22-64A1-FA40-935A-6D8B113688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07/04/14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BF45D-159B-9D4A-B32C-C946F522ADD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29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03CE6A-3187-46C5-8E04-5035FC919DA6}" type="datetimeFigureOut">
              <a:rPr lang="en-US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07/04/14</a:t>
            </a:fld>
            <a:endParaRPr lang="en-US" dirty="0"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3446ED-9A1A-4387-BF7B-A95A03DD318D}" type="slidenum">
              <a:rPr lang="en-US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465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707" y="-203970"/>
            <a:ext cx="8584899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GNSO Review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2" y="2079313"/>
            <a:ext cx="3554316" cy="270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783" y="1888823"/>
            <a:ext cx="4421823" cy="320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C:\Users\Ken Bour\AppData\Local\Microsoft\Windows\Temporary Internet Files\Content.IE5\UVWBKC55\MP900438755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1616">
            <a:off x="515133" y="825362"/>
            <a:ext cx="1769571" cy="156007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Ken Bour\AppData\Local\Microsoft\Windows\Temporary Internet Files\Content.IE5\AV0NMVKV\MP900401142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01339" y="590787"/>
            <a:ext cx="1116498" cy="147957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37707" y="5390870"/>
            <a:ext cx="8584899" cy="1075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Structural Improvements Committee</a:t>
            </a:r>
          </a:p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21 March 2014</a:t>
            </a:r>
          </a:p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Singapore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74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922"/>
            <a:ext cx="8229600" cy="89906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GNSO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18862"/>
            <a:ext cx="8359254" cy="5889009"/>
          </a:xfrm>
        </p:spPr>
        <p:txBody>
          <a:bodyPr>
            <a:noAutofit/>
          </a:bodyPr>
          <a:lstStyle/>
          <a:p>
            <a:r>
              <a:rPr lang="en-US" sz="2600" b="1" dirty="0" smtClean="0"/>
              <a:t>Objective </a:t>
            </a:r>
          </a:p>
          <a:p>
            <a:pPr marL="457200" lvl="1" indent="0">
              <a:buNone/>
            </a:pPr>
            <a:r>
              <a:rPr lang="en-US" sz="2200" dirty="0" smtClean="0"/>
              <a:t>Examine Organizational Effectiveness</a:t>
            </a:r>
            <a:endParaRPr lang="en-US" sz="2200" dirty="0"/>
          </a:p>
          <a:p>
            <a:r>
              <a:rPr lang="en-US" sz="2600" b="1" dirty="0" smtClean="0"/>
              <a:t>Independent Investigator </a:t>
            </a:r>
            <a:endParaRPr lang="en-US" sz="2600" b="1" strike="sngStrike" dirty="0" smtClean="0"/>
          </a:p>
          <a:p>
            <a:pPr marL="457200" lvl="1" indent="0">
              <a:buNone/>
            </a:pPr>
            <a:r>
              <a:rPr lang="en-US" sz="2200" dirty="0" smtClean="0"/>
              <a:t>Tightly Scoped Contract</a:t>
            </a:r>
          </a:p>
          <a:p>
            <a:pPr marL="457200" lvl="1" indent="0">
              <a:buNone/>
            </a:pPr>
            <a:r>
              <a:rPr lang="en-US" sz="2200" dirty="0" smtClean="0"/>
              <a:t>Selected by Competitive Bid</a:t>
            </a:r>
          </a:p>
          <a:p>
            <a:pPr lvl="0"/>
            <a:r>
              <a:rPr lang="en-US" sz="2600" b="1" dirty="0">
                <a:solidFill>
                  <a:prstClr val="black"/>
                </a:solidFill>
              </a:rPr>
              <a:t>Work Methods </a:t>
            </a:r>
          </a:p>
          <a:p>
            <a:pPr lvl="1"/>
            <a:r>
              <a:rPr lang="en-US" sz="2200" dirty="0" smtClean="0">
                <a:solidFill>
                  <a:prstClr val="black"/>
                </a:solidFill>
              </a:rPr>
              <a:t>Examination [Independent Investigator]</a:t>
            </a:r>
            <a:endParaRPr lang="en-US" sz="2200" dirty="0">
              <a:solidFill>
                <a:prstClr val="black"/>
              </a:solidFill>
            </a:endParaRP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360 </a:t>
            </a:r>
            <a:r>
              <a:rPr lang="en-US" sz="2200" dirty="0" smtClean="0">
                <a:solidFill>
                  <a:prstClr val="black"/>
                </a:solidFill>
              </a:rPr>
              <a:t>Assessment [Staff, GNSO]</a:t>
            </a:r>
            <a:endParaRPr lang="en-US" sz="2200" dirty="0">
              <a:solidFill>
                <a:prstClr val="black"/>
              </a:solidFill>
            </a:endParaRP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Review ATRT 2 </a:t>
            </a:r>
            <a:r>
              <a:rPr lang="en-US" sz="2200" dirty="0" smtClean="0">
                <a:solidFill>
                  <a:prstClr val="black"/>
                </a:solidFill>
              </a:rPr>
              <a:t>Assessments [Independent Investigator]</a:t>
            </a:r>
            <a:endParaRPr lang="en-US" sz="2200" dirty="0">
              <a:solidFill>
                <a:prstClr val="black"/>
              </a:solidFill>
            </a:endParaRPr>
          </a:p>
          <a:p>
            <a:pPr lvl="1"/>
            <a:r>
              <a:rPr lang="en-US" sz="2200" dirty="0">
                <a:solidFill>
                  <a:prstClr val="black"/>
                </a:solidFill>
              </a:rPr>
              <a:t>Limited </a:t>
            </a:r>
            <a:r>
              <a:rPr lang="en-US" sz="2200" dirty="0" smtClean="0">
                <a:solidFill>
                  <a:prstClr val="black"/>
                </a:solidFill>
              </a:rPr>
              <a:t>Interviews [Independent Investigator]</a:t>
            </a:r>
            <a:endParaRPr lang="en-US" sz="2600" b="1" dirty="0" smtClean="0"/>
          </a:p>
          <a:p>
            <a:r>
              <a:rPr lang="en-US" sz="2600" b="1" dirty="0" smtClean="0"/>
              <a:t>Criteria</a:t>
            </a:r>
          </a:p>
          <a:p>
            <a:pPr marL="457200" lvl="1" indent="0">
              <a:buNone/>
            </a:pPr>
            <a:r>
              <a:rPr lang="en-US" sz="2200" dirty="0" smtClean="0"/>
              <a:t>Objective and Quantifiable</a:t>
            </a:r>
          </a:p>
          <a:p>
            <a:pPr marL="457200" lvl="1" indent="0">
              <a:buNone/>
            </a:pPr>
            <a:r>
              <a:rPr lang="en-US" sz="2200" dirty="0" smtClean="0"/>
              <a:t>Selected from developed lists</a:t>
            </a:r>
          </a:p>
          <a:p>
            <a:pPr marL="457200" lvl="1" indent="0">
              <a:buNone/>
            </a:pPr>
            <a:r>
              <a:rPr lang="en-US" sz="2200" dirty="0" smtClean="0"/>
              <a:t>Used for Examination, 360 Assessment, and Interviews</a:t>
            </a:r>
          </a:p>
          <a:p>
            <a:pPr lvl="1"/>
            <a:endParaRPr lang="en-US" sz="22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 smtClean="0"/>
          </a:p>
          <a:p>
            <a:endParaRPr lang="en-US" sz="2600" dirty="0" smtClean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83952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736967"/>
              </p:ext>
            </p:extLst>
          </p:nvPr>
        </p:nvGraphicFramePr>
        <p:xfrm>
          <a:off x="191069" y="1514895"/>
          <a:ext cx="8805019" cy="4326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4782"/>
                <a:gridCol w="1971874"/>
                <a:gridCol w="5188363"/>
              </a:tblGrid>
              <a:tr h="19877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Activities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79748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Pre-Review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anose="020B0604020202020204" pitchFamily="34" charset="0"/>
                        </a:rPr>
                        <a:t>MAR ‘14 – MAY ‘14</a:t>
                      </a:r>
                      <a:endParaRPr lang="en-US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Finalize Plan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Prepare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360</a:t>
                      </a:r>
                    </a:p>
                    <a:p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RFP/Select </a:t>
                      </a:r>
                      <a:r>
                        <a:rPr lang="en-US" sz="1600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Investigator</a:t>
                      </a:r>
                      <a:endParaRPr lang="en-US" sz="1600" strike="noStrik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889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Review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anose="020B0604020202020204" pitchFamily="34" charset="0"/>
                        </a:rPr>
                        <a:t>MAY ‘14 – JAN</a:t>
                      </a:r>
                      <a:r>
                        <a:rPr lang="en-US" sz="1600" baseline="0" dirty="0" smtClean="0">
                          <a:latin typeface="+mn-lt"/>
                          <a:cs typeface="Arial" panose="020B0604020202020204" pitchFamily="34" charset="0"/>
                        </a:rPr>
                        <a:t> ‘15</a:t>
                      </a:r>
                      <a:endParaRPr lang="en-US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Conduct Examination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Report and Recommendations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Implementation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Plan</a:t>
                      </a:r>
                    </a:p>
                  </a:txBody>
                  <a:tcPr/>
                </a:tc>
              </a:tr>
              <a:tr h="108162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Implement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anose="020B0604020202020204" pitchFamily="34" charset="0"/>
                        </a:rPr>
                        <a:t>FEB ‘15 – FEB ‘16</a:t>
                      </a:r>
                      <a:endParaRPr lang="en-US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Corrective Action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Integrate into Plans and Budget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Publish Report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 Implementation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3280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anose="020B0604020202020204" pitchFamily="34" charset="0"/>
                        </a:rPr>
                        <a:t>MAR ‘16 – MAR ’18</a:t>
                      </a:r>
                      <a:endParaRPr lang="en-US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Gain Operational Experience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6227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  <a:cs typeface="Arial" panose="020B0604020202020204" pitchFamily="34" charset="0"/>
                        </a:rPr>
                        <a:t>APR ‘18 – DEC ‘18</a:t>
                      </a:r>
                      <a:endParaRPr lang="en-US" sz="16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Conduct Effectiveness Self-Assessment</a:t>
                      </a:r>
                    </a:p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Prepare Report for Next</a:t>
                      </a:r>
                      <a:r>
                        <a:rPr lang="en-US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Review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22824"/>
            <a:ext cx="8428756" cy="89961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F497D">
                    <a:lumMod val="75000"/>
                  </a:srgbClr>
                </a:solidFill>
              </a:rPr>
              <a:t>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67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REVIEW P	ROCESS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3370988"/>
              </p:ext>
            </p:extLst>
          </p:nvPr>
        </p:nvGraphicFramePr>
        <p:xfrm>
          <a:off x="457200" y="1600200"/>
          <a:ext cx="856397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089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78"/>
            <a:ext cx="8229600" cy="53058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ROLES AND RESPONSIBILITIES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9904" y="6130539"/>
            <a:ext cx="80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*Prepare Recommendations for Board Action</a:t>
            </a:r>
          </a:p>
          <a:p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177621"/>
              </p:ext>
            </p:extLst>
          </p:nvPr>
        </p:nvGraphicFramePr>
        <p:xfrm>
          <a:off x="457200" y="777895"/>
          <a:ext cx="8229600" cy="379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7464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707" y="-203970"/>
            <a:ext cx="8584899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</a:rPr>
              <a:t>Thank You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42" y="2079313"/>
            <a:ext cx="3554316" cy="270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783" y="1888823"/>
            <a:ext cx="4421823" cy="320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C:\Users\Ken Bour\AppData\Local\Microsoft\Windows\Temporary Internet Files\Content.IE5\UVWBKC55\MP900438755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1616">
            <a:off x="515133" y="825362"/>
            <a:ext cx="1769571" cy="156007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Ken Bour\AppData\Local\Microsoft\Windows\Temporary Internet Files\Content.IE5\AV0NMVKV\MP900401142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01339" y="590787"/>
            <a:ext cx="1116498" cy="147957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37707" y="5390870"/>
            <a:ext cx="8584899" cy="1075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1F497D">
                    <a:lumMod val="75000"/>
                  </a:srgbClr>
                </a:solidFill>
              </a:rPr>
              <a:t>Questions?</a:t>
            </a:r>
            <a:endParaRPr lang="en-US" sz="32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90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9973</TotalTime>
  <Words>259</Words>
  <Application>Microsoft Macintosh PowerPoint</Application>
  <PresentationFormat>On-screen Show (4:3)</PresentationFormat>
  <Paragraphs>98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2_Office Theme</vt:lpstr>
      <vt:lpstr>3_Office Theme</vt:lpstr>
      <vt:lpstr>GNSO Review</vt:lpstr>
      <vt:lpstr>GNSO REVIEW</vt:lpstr>
      <vt:lpstr>TIMELINE</vt:lpstr>
      <vt:lpstr>REVIEW P ROCESS</vt:lpstr>
      <vt:lpstr>ROLES AND RESPONSIBILITIES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360 ASSESSMENT</dc:title>
  <dc:creator>Alice Jansen</dc:creator>
  <cp:lastModifiedBy>Marika Konings</cp:lastModifiedBy>
  <cp:revision>201</cp:revision>
  <dcterms:created xsi:type="dcterms:W3CDTF">2014-02-28T10:33:18Z</dcterms:created>
  <dcterms:modified xsi:type="dcterms:W3CDTF">2014-04-07T10:45:18Z</dcterms:modified>
</cp:coreProperties>
</file>