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handoutMasterIdLst>
    <p:handoutMasterId r:id="rId22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72" r:id="rId15"/>
    <p:sldId id="269" r:id="rId16"/>
    <p:sldId id="273" r:id="rId17"/>
    <p:sldId id="274" r:id="rId18"/>
    <p:sldId id="275" r:id="rId19"/>
    <p:sldId id="257" r:id="rId20"/>
    <p:sldId id="258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1pPr>
    <a:lvl2pPr marL="192024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2pPr>
    <a:lvl3pPr marL="384048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3pPr>
    <a:lvl4pPr marL="576072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4pPr>
    <a:lvl5pPr marL="768096" algn="ctr" rtl="0" fontAlgn="base">
      <a:spcBef>
        <a:spcPct val="0"/>
      </a:spcBef>
      <a:spcAft>
        <a:spcPct val="0"/>
      </a:spcAft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5pPr>
    <a:lvl6pPr marL="960120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6pPr>
    <a:lvl7pPr marL="1152144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7pPr>
    <a:lvl8pPr marL="1344168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8pPr>
    <a:lvl9pPr marL="1536192" algn="l" defTabSz="192024" rtl="0" eaLnBrk="1" latinLnBrk="0" hangingPunct="1">
      <a:defRPr sz="2400" kern="1200">
        <a:solidFill>
          <a:srgbClr val="000000"/>
        </a:solidFill>
        <a:latin typeface="Gill Sans" charset="0"/>
        <a:ea typeface="ヒラギノ角ゴ ProN W3" charset="0"/>
        <a:cs typeface="ヒラギノ角ゴ ProN W3" charset="0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8A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64" y="-9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handoutMaster" Target="handoutMasters/handout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7920CF-E91C-AC4C-8E88-67F482D54E2F}" type="datetimeFigureOut">
              <a:rPr lang="en-US" smtClean="0"/>
              <a:t>3/7/14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A56E-5351-E245-9508-9E127D4C2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7435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pic>
        <p:nvPicPr>
          <p:cNvPr id="3" name="Picture 2" descr="Singapore49_Logo_fullSize_30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8162009" cy="434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196970"/>
      </p:ext>
    </p:extLst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10" name="Picture 9" descr="ICANN_Watermark_G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4" y="2476500"/>
            <a:ext cx="7934325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rgbClr val="00334D"/>
                </a:solidFill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3" name="Picture 12" descr="Singapore49_Logo_fullSize_3002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84379"/>
      </p:ext>
    </p:extLst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ICANN_Watermark_G_CMYK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219200"/>
            <a:ext cx="5671095" cy="4382209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 bwMode="auto">
          <a:xfrm>
            <a:off x="457200" y="838200"/>
            <a:ext cx="7924800" cy="5105400"/>
          </a:xfrm>
          <a:prstGeom prst="rect">
            <a:avLst/>
          </a:prstGeom>
          <a:solidFill>
            <a:schemeClr val="bg1">
              <a:alpha val="87000"/>
            </a:schemeClr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22" name="Picture 21" descr="ICANN_Logo_B_RGB.png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23" name="Picture 22" descr="Singapore49_Logo_fullSize_3002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sp>
        <p:nvSpPr>
          <p:cNvPr id="12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7343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31866502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rgbClr val="00334D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371975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371975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6" name="Rectangle 35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44" name="Picture 43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45" name="Picture 44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982767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7" name="Picture 6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8" name="Picture 7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10306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0" name="Picture 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12" name="Picture 11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237258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1000125" y="1447800"/>
            <a:ext cx="7172325" cy="4229100"/>
          </a:xfrm>
          <a:prstGeom prst="rect">
            <a:avLst/>
          </a:prstGeom>
        </p:spPr>
        <p:txBody>
          <a:bodyPr vert="horz" lIns="38405" tIns="19202" rIns="38405" bIns="19202"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9" name="Picture 8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10" name="Picture 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33571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chemeClr val="tx2">
              <a:alpha val="38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chemeClr val="tx2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7" name="Picture 16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19" name="Picture 18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703744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rgbClr val="E87724">
              <a:alpha val="7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rgbClr val="E87724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rgbClr val="E87724">
              <a:alpha val="4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rgbClr val="E87724">
              <a:alpha val="79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9" name="Picture 18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20" name="Picture 1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775515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xes Blu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 userDrawn="1"/>
        </p:nvSpPr>
        <p:spPr bwMode="auto">
          <a:xfrm>
            <a:off x="0" y="3371292"/>
            <a:ext cx="9144000" cy="115416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30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36" name="Rectangle 35"/>
          <p:cNvSpPr>
            <a:spLocks/>
          </p:cNvSpPr>
          <p:nvPr userDrawn="1"/>
        </p:nvSpPr>
        <p:spPr>
          <a:xfrm>
            <a:off x="-8467" y="1790700"/>
            <a:ext cx="1714500" cy="1828800"/>
          </a:xfrm>
          <a:prstGeom prst="rect">
            <a:avLst/>
          </a:prstGeom>
          <a:solidFill>
            <a:srgbClr val="197F86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>
            <a:spLocks/>
          </p:cNvSpPr>
          <p:nvPr userDrawn="1"/>
        </p:nvSpPr>
        <p:spPr>
          <a:xfrm>
            <a:off x="-6350" y="3619500"/>
            <a:ext cx="1714500" cy="1828800"/>
          </a:xfrm>
          <a:prstGeom prst="rect">
            <a:avLst/>
          </a:prstGeom>
          <a:solidFill>
            <a:srgbClr val="197F86">
              <a:alpha val="4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>
            <a:spLocks/>
          </p:cNvSpPr>
          <p:nvPr userDrawn="1"/>
        </p:nvSpPr>
        <p:spPr>
          <a:xfrm>
            <a:off x="7429500" y="1790700"/>
            <a:ext cx="1714500" cy="1828800"/>
          </a:xfrm>
          <a:prstGeom prst="rect">
            <a:avLst/>
          </a:prstGeom>
          <a:solidFill>
            <a:srgbClr val="197F86">
              <a:alpha val="4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>
            <a:spLocks/>
          </p:cNvSpPr>
          <p:nvPr userDrawn="1"/>
        </p:nvSpPr>
        <p:spPr>
          <a:xfrm>
            <a:off x="7431617" y="3619500"/>
            <a:ext cx="1714500" cy="1828800"/>
          </a:xfrm>
          <a:prstGeom prst="rect">
            <a:avLst/>
          </a:prstGeom>
          <a:solidFill>
            <a:srgbClr val="197F86">
              <a:alpha val="7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-2117" y="2324100"/>
            <a:ext cx="1659467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0" y="4191000"/>
            <a:ext cx="16573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7455958" y="24003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7455958" y="4191000"/>
            <a:ext cx="1688042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17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677458" y="1790700"/>
            <a:ext cx="5772150" cy="36576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3400425" y="31623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40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21" name="Picture 20" descr="ICANN_Logo_B_RGB.png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338" y="6185606"/>
            <a:ext cx="576072" cy="448056"/>
          </a:xfrm>
          <a:prstGeom prst="rect">
            <a:avLst/>
          </a:prstGeom>
        </p:spPr>
      </p:pic>
      <p:pic>
        <p:nvPicPr>
          <p:cNvPr id="22" name="Picture 21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67112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589855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80" t="1092" r="9813" b="60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Picture 3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6" name="Picture 5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432783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71475" y="2476500"/>
            <a:ext cx="7143750" cy="19431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4800">
                <a:ln>
                  <a:noFill/>
                </a:ln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1" name="Oval 10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19" name="Picture 18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0" name="Picture 19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36713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6" name="Rectangle 25"/>
          <p:cNvSpPr/>
          <p:nvPr userDrawn="1"/>
        </p:nvSpPr>
        <p:spPr bwMode="auto">
          <a:xfrm>
            <a:off x="-308" y="-5822"/>
            <a:ext cx="6934508" cy="686382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lIns="0" tIns="0" rIns="0" bIns="0" rtlCol="0" anchor="ctr">
            <a:spAutoFit/>
          </a:bodyPr>
          <a:lstStyle/>
          <a:p>
            <a:pPr algn="l">
              <a:lnSpc>
                <a:spcPct val="10000"/>
              </a:lnSpc>
            </a:pPr>
            <a:endParaRPr lang="en-US" sz="7200" dirty="0" smtClean="0">
              <a:solidFill>
                <a:srgbClr val="1A8AC7"/>
              </a:solidFill>
              <a:latin typeface="DINOT-Medium" charset="0"/>
              <a:ea typeface="ＭＳ Ｐゴシック" charset="0"/>
              <a:cs typeface="DINOT-Medium" charset="0"/>
              <a:sym typeface="DINOT-Medium" charset="0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chemeClr val="tx2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6" name="Oval 15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7" name="Picture 26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8" name="Picture 27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63627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tx2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tx2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tx2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597385605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Tex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3" name="Picture 22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4" name="Picture 23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  <p:sp>
        <p:nvSpPr>
          <p:cNvPr id="18" name="Text Placeholder 18"/>
          <p:cNvSpPr>
            <a:spLocks noGrp="1"/>
          </p:cNvSpPr>
          <p:nvPr>
            <p:ph type="body" sz="quarter" idx="11"/>
          </p:nvPr>
        </p:nvSpPr>
        <p:spPr>
          <a:xfrm>
            <a:off x="571500" y="1409700"/>
            <a:ext cx="7353300" cy="4381500"/>
          </a:xfrm>
          <a:prstGeom prst="rect">
            <a:avLst/>
          </a:prstGeom>
        </p:spPr>
        <p:txBody>
          <a:bodyPr vert="horz" lIns="38405" tIns="19202" rIns="38405" bIns="19202">
            <a:normAutofit/>
          </a:bodyPr>
          <a:lstStyle>
            <a:lvl1pPr>
              <a:buSzPct val="120000"/>
              <a:defRPr sz="2800">
                <a:solidFill>
                  <a:schemeClr val="bg1"/>
                </a:solidFill>
                <a:latin typeface="Georgia"/>
                <a:cs typeface="Georgia"/>
              </a:defRPr>
            </a:lvl1pPr>
            <a:lvl2pPr marL="560070" indent="-240030">
              <a:buSzPct val="66000"/>
              <a:buFont typeface="Courier New"/>
              <a:buChar char="o"/>
              <a:defRPr sz="2400">
                <a:solidFill>
                  <a:schemeClr val="bg1"/>
                </a:solidFill>
                <a:latin typeface="Georgia"/>
                <a:cs typeface="Georgia"/>
              </a:defRPr>
            </a:lvl2pPr>
            <a:lvl3pPr marL="746760" indent="-240030">
              <a:buSzPct val="100000"/>
              <a:buFont typeface="Wingdings" charset="2"/>
              <a:buChar char="§"/>
              <a:defRPr sz="2000">
                <a:solidFill>
                  <a:schemeClr val="bg1"/>
                </a:solidFill>
                <a:latin typeface="Georgia"/>
                <a:cs typeface="Georgia"/>
              </a:defRPr>
            </a:lvl3pPr>
            <a:lvl4pPr marL="933450" indent="-240030">
              <a:buSzPct val="55000"/>
              <a:buFont typeface="Wingdings" charset="2"/>
              <a:buChar char="§"/>
              <a:defRPr sz="2000">
                <a:solidFill>
                  <a:schemeClr val="bg1"/>
                </a:solidFill>
                <a:latin typeface="Georgia"/>
                <a:cs typeface="Georgia"/>
              </a:defRPr>
            </a:lvl4pPr>
            <a:lvl5pPr>
              <a:defRPr>
                <a:solidFill>
                  <a:schemeClr val="tx2"/>
                </a:solidFill>
                <a:latin typeface="Georgia"/>
                <a:cs typeface="Georgi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486053950"/>
      </p:ext>
    </p:extLst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42925" y="1143000"/>
            <a:ext cx="2114550" cy="0"/>
          </a:xfrm>
          <a:prstGeom prst="line">
            <a:avLst/>
          </a:prstGeom>
          <a:ln>
            <a:solidFill>
              <a:schemeClr val="accent1">
                <a:alpha val="6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71500" y="1409700"/>
            <a:ext cx="2343150" cy="43815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2400"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 smtClean="0"/>
              <a:t>Insert Text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2"/>
          </p:nvPr>
        </p:nvSpPr>
        <p:spPr>
          <a:xfrm>
            <a:off x="3429000" y="1371600"/>
            <a:ext cx="4371975" cy="4419600"/>
          </a:xfrm>
          <a:prstGeom prst="rect">
            <a:avLst/>
          </a:prstGeom>
        </p:spPr>
        <p:txBody>
          <a:bodyPr vert="horz" lIns="38405" tIns="19202" rIns="38405" bIns="19202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7" name="Rectangle 16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21" name="Oval 20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25" name="Picture 24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26" name="Picture 25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864929"/>
      </p:ext>
    </p:extLst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blue-gradient-abstract-hd-wallpaper-1920x1080-7772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1" t="64742" b="14249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600075" y="176784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2628900" y="1767840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00075" y="2668905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2628900" y="2668905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0075" y="356997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 userDrawn="1"/>
        </p:nvSpPr>
        <p:spPr>
          <a:xfrm>
            <a:off x="2628900" y="3569970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600075" y="4471035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2628900" y="4471035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600075" y="5372100"/>
            <a:ext cx="1875073" cy="670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2628900" y="5372100"/>
            <a:ext cx="4400550" cy="670560"/>
          </a:xfrm>
          <a:prstGeom prst="rect">
            <a:avLst/>
          </a:prstGeom>
          <a:solidFill>
            <a:schemeClr val="bg1">
              <a:alpha val="6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endParaRPr lang="en-US" dirty="0">
              <a:solidFill>
                <a:srgbClr val="00334D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96835" y="175692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3" name="Text Placeholder 3"/>
          <p:cNvSpPr>
            <a:spLocks noGrp="1"/>
          </p:cNvSpPr>
          <p:nvPr>
            <p:ph type="body" sz="quarter" idx="12" hasCustomPrompt="1"/>
          </p:nvPr>
        </p:nvSpPr>
        <p:spPr>
          <a:xfrm>
            <a:off x="596835" y="2662681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55" y="3564122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5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596835" y="4466339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7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2628900" y="17526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2628900" y="26670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2628900" y="35814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2628900" y="44577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2628900" y="5372100"/>
            <a:ext cx="44005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l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00075" y="5372100"/>
            <a:ext cx="1885950" cy="6858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20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Text</a:t>
            </a:r>
            <a:endParaRPr lang="en-US" dirty="0"/>
          </a:p>
        </p:txBody>
      </p:sp>
      <p:sp>
        <p:nvSpPr>
          <p:cNvPr id="45" name="Rectangle 44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36" name="Oval 35"/>
          <p:cNvSpPr/>
          <p:nvPr userDrawn="1"/>
        </p:nvSpPr>
        <p:spPr>
          <a:xfrm>
            <a:off x="8486775" y="3173949"/>
            <a:ext cx="784725" cy="779312"/>
          </a:xfrm>
          <a:prstGeom prst="ellipse">
            <a:avLst/>
          </a:prstGeom>
          <a:solidFill>
            <a:schemeClr val="bg2">
              <a:alpha val="3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 userDrawn="1"/>
        </p:nvSpPr>
        <p:spPr>
          <a:xfrm>
            <a:off x="8662074" y="3812299"/>
            <a:ext cx="963853" cy="934742"/>
          </a:xfrm>
          <a:prstGeom prst="ellipse">
            <a:avLst/>
          </a:prstGeom>
          <a:solidFill>
            <a:schemeClr val="accent2">
              <a:alpha val="63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 userDrawn="1"/>
        </p:nvSpPr>
        <p:spPr>
          <a:xfrm>
            <a:off x="8429625" y="2181991"/>
            <a:ext cx="1251029" cy="1249820"/>
          </a:xfrm>
          <a:prstGeom prst="ellipse">
            <a:avLst/>
          </a:prstGeom>
          <a:solidFill>
            <a:schemeClr val="accent3">
              <a:alpha val="26000"/>
            </a:scheme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 userDrawn="1"/>
        </p:nvSpPr>
        <p:spPr>
          <a:xfrm>
            <a:off x="7893516" y="1572391"/>
            <a:ext cx="1251029" cy="1249820"/>
          </a:xfrm>
          <a:prstGeom prst="ellipse">
            <a:avLst/>
          </a:prstGeom>
          <a:solidFill>
            <a:srgbClr val="93DAFF">
              <a:alpha val="18000"/>
            </a:srgbClr>
          </a:solidFill>
          <a:ln w="123825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pic>
        <p:nvPicPr>
          <p:cNvPr id="50" name="Picture 49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51" name="Picture 50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772674"/>
      </p:ext>
    </p:extLst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160502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r="13068" b="21761"/>
          <a:stretch/>
        </p:blipFill>
        <p:spPr>
          <a:xfrm>
            <a:off x="0" y="0"/>
            <a:ext cx="9144000" cy="6858001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9891" y="2591384"/>
            <a:ext cx="9133129" cy="1675234"/>
          </a:xfrm>
          <a:prstGeom prst="rect">
            <a:avLst/>
          </a:prstGeom>
          <a:solidFill>
            <a:schemeClr val="tx1">
              <a:alpha val="2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5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0" y="2628900"/>
            <a:ext cx="9144000" cy="1638300"/>
          </a:xfrm>
          <a:prstGeom prst="rect">
            <a:avLst/>
          </a:prstGeom>
        </p:spPr>
        <p:txBody>
          <a:bodyPr vert="horz" lIns="38405" tIns="19202" rIns="38405" bIns="19202" anchor="ctr"/>
          <a:lstStyle>
            <a:lvl1pPr marL="133350" indent="0" algn="ctr">
              <a:buNone/>
              <a:defRPr sz="37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2" name="Picture 11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13" name="Picture 12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045599"/>
      </p:ext>
    </p:extLst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ingapore_l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142875" y="304800"/>
            <a:ext cx="5143500" cy="6096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3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Insert Title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1028700" y="1276066"/>
            <a:ext cx="7086600" cy="4305868"/>
          </a:xfrm>
          <a:prstGeom prst="rect">
            <a:avLst/>
          </a:prstGeom>
          <a:solidFill>
            <a:srgbClr val="FFFFFF">
              <a:alpha val="88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8405" tIns="19202" rIns="38405" bIns="19202"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1028700" y="1295400"/>
            <a:ext cx="7058025" cy="4229100"/>
          </a:xfrm>
          <a:prstGeom prst="rect">
            <a:avLst/>
          </a:prstGeom>
        </p:spPr>
        <p:txBody>
          <a:bodyPr vert="horz" lIns="38405" tIns="19202" rIns="38405" bIns="19202"/>
          <a:lstStyle>
            <a:lvl1pPr marL="133350" indent="0">
              <a:buNone/>
              <a:defRPr sz="180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 smtClean="0"/>
              <a:t>Insert text</a:t>
            </a:r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204827" y="6286500"/>
            <a:ext cx="1041428" cy="269611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500" dirty="0" smtClean="0">
                <a:solidFill>
                  <a:srgbClr val="FFFFFF"/>
                </a:solidFill>
                <a:latin typeface="Georgia"/>
                <a:cs typeface="Georgia"/>
              </a:rPr>
              <a:t>#ICANN49</a:t>
            </a:r>
            <a:endParaRPr lang="en-US" sz="15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6" name="Picture 15" descr="Singapore49_Logo_fullSize_3002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6019800"/>
            <a:ext cx="1336938" cy="692727"/>
          </a:xfrm>
          <a:prstGeom prst="rect">
            <a:avLst/>
          </a:prstGeom>
        </p:spPr>
      </p:pic>
      <p:pic>
        <p:nvPicPr>
          <p:cNvPr id="17" name="Picture 16" descr="ICANN_Logo_W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0" y="6185971"/>
            <a:ext cx="571950" cy="443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630484"/>
      </p:ext>
    </p:extLst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814419" y="1792111"/>
            <a:ext cx="578248" cy="346556"/>
          </a:xfrm>
          <a:prstGeom prst="rect">
            <a:avLst/>
          </a:prstGeom>
          <a:noFill/>
        </p:spPr>
        <p:txBody>
          <a:bodyPr wrap="none" lIns="38405" tIns="19202" rIns="38405" bIns="19202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90" r:id="rId13"/>
    <p:sldLayoutId id="2147483692" r:id="rId14"/>
    <p:sldLayoutId id="2147483691" r:id="rId15"/>
    <p:sldLayoutId id="2147483686" r:id="rId16"/>
    <p:sldLayoutId id="2147483687" r:id="rId17"/>
    <p:sldLayoutId id="2147483688" r:id="rId18"/>
  </p:sldLayoutIdLst>
  <p:transition xmlns:p14="http://schemas.microsoft.com/office/powerpoint/2010/main"/>
  <p:txStyles>
    <p:titleStyle>
      <a:lvl1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+mj-lt"/>
          <a:ea typeface="+mj-ea"/>
          <a:cs typeface="+mj-cs"/>
          <a:sym typeface="DINOT-Light" charset="0"/>
        </a:defRPr>
      </a:lvl1pPr>
      <a:lvl2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2pPr>
      <a:lvl3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3pPr>
      <a:lvl4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4pPr>
      <a:lvl5pPr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5pPr>
      <a:lvl6pPr marL="192024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6pPr>
      <a:lvl7pPr marL="384048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7pPr>
      <a:lvl8pPr marL="576072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8pPr>
      <a:lvl9pPr marL="768096" algn="l" rtl="0" fontAlgn="base">
        <a:spcBef>
          <a:spcPct val="0"/>
        </a:spcBef>
        <a:spcAft>
          <a:spcPct val="0"/>
        </a:spcAft>
        <a:defRPr sz="2800">
          <a:solidFill>
            <a:srgbClr val="1A8AC7"/>
          </a:solidFill>
          <a:latin typeface="DINOT-Light" charset="0"/>
          <a:ea typeface="ヒラギノ角ゴ ProN W3" charset="0"/>
          <a:cs typeface="ヒラギノ角ゴ ProN W3" charset="0"/>
          <a:sym typeface="DINOT-Light" charset="0"/>
        </a:defRPr>
      </a:lvl9pPr>
    </p:titleStyle>
    <p:bodyStyle>
      <a:lvl1pPr marL="37338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1pPr>
      <a:lvl2pPr marL="56007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2pPr>
      <a:lvl3pPr marL="74676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3pPr>
      <a:lvl4pPr marL="93345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4pPr>
      <a:lvl5pPr marL="1120140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5pPr>
      <a:lvl6pPr marL="1312164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6pPr>
      <a:lvl7pPr marL="1504188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7pPr>
      <a:lvl8pPr marL="1696212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8pPr>
      <a:lvl9pPr marL="1888236" indent="-240030" algn="l" rtl="0" fontAlgn="base">
        <a:spcBef>
          <a:spcPts val="1428"/>
        </a:spcBef>
        <a:spcAft>
          <a:spcPct val="0"/>
        </a:spcAft>
        <a:buSzPct val="171000"/>
        <a:buFont typeface="Gill Sans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Gill Sans" charset="0"/>
        </a:defRPr>
      </a:lvl9pPr>
    </p:bodyStyle>
    <p:otherStyle>
      <a:defPPr>
        <a:defRPr lang="en-US"/>
      </a:defPPr>
      <a:lvl1pPr marL="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202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404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7607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68096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60120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52144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44168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36192" algn="l" defTabSz="192024" rtl="0" eaLnBrk="1" latinLnBrk="0" hangingPunct="1">
        <a:defRPr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95481" y="0"/>
            <a:ext cx="1425408" cy="152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9214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5557060"/>
      </p:ext>
    </p:extLst>
  </p:cSld>
  <p:clrMapOvr>
    <a:masterClrMapping/>
  </p:clrMapOvr>
  <p:transition xmlns:p14="http://schemas.microsoft.com/office/powerpoint/2010/main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5937609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4763826"/>
      </p:ext>
    </p:extLst>
  </p:cSld>
  <p:clrMapOvr>
    <a:masterClrMapping/>
  </p:clrMapOvr>
  <p:transition xmlns:p14="http://schemas.microsoft.com/office/powerpoint/2010/main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/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01396144"/>
      </p:ext>
    </p:extLst>
  </p:cSld>
  <p:clrMapOvr>
    <a:masterClrMapping/>
  </p:clrMapOvr>
  <p:transition xmlns:p14="http://schemas.microsoft.com/office/powerpoint/2010/main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41448270"/>
      </p:ext>
    </p:extLst>
  </p:cSld>
  <p:clrMapOvr>
    <a:masterClrMapping/>
  </p:clrMapOvr>
  <p:transition xmlns:p14="http://schemas.microsoft.com/office/powerpoint/2010/main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7294082"/>
      </p:ext>
    </p:extLst>
  </p:cSld>
  <p:clrMapOvr>
    <a:masterClrMapping/>
  </p:clrMapOvr>
  <p:transition xmlns:p14="http://schemas.microsoft.com/office/powerpoint/2010/main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92431565"/>
      </p:ext>
    </p:extLst>
  </p:cSld>
  <p:clrMapOvr>
    <a:masterClrMapping/>
  </p:clrMapOvr>
  <p:transition xmlns:p14="http://schemas.microsoft.com/office/powerpoint/2010/main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9477316"/>
      </p:ext>
    </p:extLst>
  </p:cSld>
  <p:clrMapOvr>
    <a:masterClrMapping/>
  </p:clrMapOvr>
  <p:transition xmlns:p14="http://schemas.microsoft.com/office/powerpoint/2010/main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6244626"/>
      </p:ext>
    </p:extLst>
  </p:cSld>
  <p:clrMapOvr>
    <a:masterClrMapping/>
  </p:clrMapOvr>
  <p:transition xmlns:p14="http://schemas.microsoft.com/office/powerpoint/2010/main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endParaRPr lang="en-US" dirty="0"/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7189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396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inkedin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00742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oogle-Plus-Logo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716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UnxL5F3UQpCKbLS0Ik8U_weibo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9718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47800" y="1981200"/>
            <a:ext cx="2608301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twitter.com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/ICANN</a:t>
            </a:r>
          </a:p>
        </p:txBody>
      </p:sp>
      <p:sp>
        <p:nvSpPr>
          <p:cNvPr id="9" name="Rectangle 8"/>
          <p:cNvSpPr/>
          <p:nvPr/>
        </p:nvSpPr>
        <p:spPr>
          <a:xfrm>
            <a:off x="1474197" y="3597977"/>
            <a:ext cx="345298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www.facebook.com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9056" y="5214753"/>
            <a:ext cx="3928474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www.linkedin.com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/company/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33261" y="1981200"/>
            <a:ext cx="203152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gplus.to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33261" y="3581400"/>
            <a:ext cx="258275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weibo.com</a:t>
            </a:r>
            <a:r>
              <a:rPr lang="en-US" sz="1600" dirty="0">
                <a:solidFill>
                  <a:schemeClr val="tx2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chemeClr val="tx2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chemeClr val="tx2"/>
              </a:solidFill>
              <a:latin typeface="Georgia"/>
              <a:cs typeface="Georgia"/>
            </a:endParaRPr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53400" y="33867"/>
            <a:ext cx="769747" cy="82252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14067200"/>
      </p:ext>
    </p:extLst>
  </p:cSld>
  <p:clrMapOvr>
    <a:masterClrMapping/>
  </p:clrMapOvr>
  <p:transition xmlns:p14="http://schemas.microsoft.com/office/powerpoint/2010/main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0230950"/>
      </p:ext>
    </p:extLst>
  </p:cSld>
  <p:clrMapOvr>
    <a:masterClrMapping/>
  </p:clrMapOvr>
  <p:transition xmlns:p14="http://schemas.microsoft.com/office/powerpoint/2010/main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Social Media</a:t>
            </a:r>
            <a:endParaRPr lang="en-US" dirty="0"/>
          </a:p>
        </p:txBody>
      </p:sp>
      <p:pic>
        <p:nvPicPr>
          <p:cNvPr id="3" name="Picture 2" descr="logo_de_twitter_png_by_itamy15-d50do0c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67189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facebook.png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983966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linkedin.png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600742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Google-Plus-Logo.png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716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UnxL5F3UQpCKbLS0Ik8U_weibo.png"/>
          <p:cNvPicPr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2971800"/>
            <a:ext cx="914400" cy="9144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1447800" y="1981200"/>
            <a:ext cx="2608301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twitter.com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/ICANN</a:t>
            </a:r>
          </a:p>
        </p:txBody>
      </p:sp>
      <p:sp>
        <p:nvSpPr>
          <p:cNvPr id="9" name="Rectangle 8"/>
          <p:cNvSpPr/>
          <p:nvPr/>
        </p:nvSpPr>
        <p:spPr>
          <a:xfrm>
            <a:off x="1474197" y="3597977"/>
            <a:ext cx="345298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https://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www.facebook.com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89056" y="5214753"/>
            <a:ext cx="3928474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www.linkedin.com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/company/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33261" y="1981200"/>
            <a:ext cx="2031520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gplus.to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233261" y="3581400"/>
            <a:ext cx="2582753" cy="285000"/>
          </a:xfrm>
          <a:prstGeom prst="rect">
            <a:avLst/>
          </a:prstGeom>
        </p:spPr>
        <p:txBody>
          <a:bodyPr wrap="none" lIns="38405" tIns="19202" rIns="38405" bIns="19202"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http://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weibo.com</a:t>
            </a:r>
            <a:r>
              <a:rPr lang="en-US" sz="1600" dirty="0">
                <a:solidFill>
                  <a:srgbClr val="FFFFFF"/>
                </a:solidFill>
                <a:latin typeface="Georgia"/>
                <a:cs typeface="Georgia"/>
              </a:rPr>
              <a:t>/</a:t>
            </a:r>
            <a:r>
              <a:rPr lang="en-US" sz="1600" dirty="0" err="1">
                <a:solidFill>
                  <a:srgbClr val="FFFFFF"/>
                </a:solidFill>
                <a:latin typeface="Georgia"/>
                <a:cs typeface="Georgia"/>
              </a:rPr>
              <a:t>icannorg</a:t>
            </a:r>
            <a:endParaRPr lang="en-US" sz="1600" dirty="0">
              <a:solidFill>
                <a:srgbClr val="FFFFFF"/>
              </a:solidFill>
              <a:latin typeface="Georgia"/>
              <a:cs typeface="Georgia"/>
            </a:endParaRPr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62961627"/>
      </p:ext>
    </p:extLst>
  </p:cSld>
  <p:clrMapOvr>
    <a:masterClrMapping/>
  </p:clrMapOvr>
  <p:transition xmlns:p14="http://schemas.microsoft.com/office/powerpoint/2010/main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5781420"/>
      </p:ext>
    </p:extLst>
  </p:cSld>
  <p:clrMapOvr>
    <a:masterClrMapping/>
  </p:clrMapOvr>
  <p:transition xmlns:p14="http://schemas.microsoft.com/office/powerpoint/2010/main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22218131"/>
      </p:ext>
    </p:extLst>
  </p:cSld>
  <p:clrMapOvr>
    <a:masterClrMapping/>
  </p:clrMapOvr>
  <p:transition xmlns:p14="http://schemas.microsoft.com/office/powerpoint/2010/main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Text</a:t>
            </a:r>
          </a:p>
          <a:p>
            <a:pPr lvl="1"/>
            <a:r>
              <a:rPr lang="en-US" dirty="0" smtClean="0"/>
              <a:t>Text</a:t>
            </a:r>
          </a:p>
          <a:p>
            <a:pPr lvl="2"/>
            <a:r>
              <a:rPr lang="en-US" dirty="0" smtClean="0"/>
              <a:t>text</a:t>
            </a:r>
          </a:p>
        </p:txBody>
      </p:sp>
      <p:pic>
        <p:nvPicPr>
          <p:cNvPr id="4" name="Picture 3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1952676"/>
      </p:ext>
    </p:extLst>
  </p:cSld>
  <p:clrMapOvr>
    <a:masterClrMapping/>
  </p:clrMapOvr>
  <p:transition xmlns:p14="http://schemas.microsoft.com/office/powerpoint/2010/main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2"/>
          </p:nvPr>
        </p:nvSpPr>
        <p:spPr/>
      </p:sp>
      <p:pic>
        <p:nvPicPr>
          <p:cNvPr id="5" name="Picture 4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91960963"/>
      </p:ext>
    </p:extLst>
  </p:cSld>
  <p:clrMapOvr>
    <a:masterClrMapping/>
  </p:clrMapOvr>
  <p:transition xmlns:p14="http://schemas.microsoft.com/office/powerpoint/2010/main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" name="Picture 1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84666239"/>
      </p:ext>
    </p:extLst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0868047"/>
      </p:ext>
    </p:extLst>
  </p:cSld>
  <p:clrMapOvr>
    <a:masterClrMapping/>
  </p:clrMapOvr>
  <p:transition xmlns:p14="http://schemas.microsoft.com/office/powerpoint/2010/main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IC_AtLarge_Logo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48270" y="15712"/>
            <a:ext cx="767129" cy="82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85779500"/>
      </p:ext>
    </p:extLst>
  </p:cSld>
  <p:clrMapOvr>
    <a:masterClrMapping/>
  </p:clrMapOvr>
  <p:transition xmlns:p14="http://schemas.microsoft.com/office/powerpoint/2010/main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lank">
  <a:themeElements>
    <a:clrScheme name="Custom 3">
      <a:dk1>
        <a:sysClr val="windowText" lastClr="000000"/>
      </a:dk1>
      <a:lt1>
        <a:sysClr val="window" lastClr="FFFFFF"/>
      </a:lt1>
      <a:dk2>
        <a:srgbClr val="00334D"/>
      </a:dk2>
      <a:lt2>
        <a:srgbClr val="037BC0"/>
      </a:lt2>
      <a:accent1>
        <a:srgbClr val="555555"/>
      </a:accent1>
      <a:accent2>
        <a:srgbClr val="6D99B3"/>
      </a:accent2>
      <a:accent3>
        <a:srgbClr val="F1A31E"/>
      </a:accent3>
      <a:accent4>
        <a:srgbClr val="197F86"/>
      </a:accent4>
      <a:accent5>
        <a:srgbClr val="E87724"/>
      </a:accent5>
      <a:accent6>
        <a:srgbClr val="DDDDDD"/>
      </a:accent6>
      <a:hlink>
        <a:srgbClr val="CFE2EC"/>
      </a:hlink>
      <a:folHlink>
        <a:srgbClr val="FFFFFF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12700" cap="flat">
              <a:solidFill>
                <a:schemeClr val="tx1"/>
              </a:solidFill>
              <a:miter lim="800000"/>
              <a:headEnd type="none" w="med" len="med"/>
              <a:tailEnd type="none" w="med" len="med"/>
            </a14:hiddenLine>
          </a:ext>
        </a:extLst>
      </a:spPr>
      <a:bodyPr lIns="0" tIns="0" rIns="0" bIns="0">
        <a:spAutoFit/>
      </a:bodyPr>
      <a:lstStyle>
        <a:defPPr algn="l">
          <a:lnSpc>
            <a:spcPct val="10000"/>
          </a:lnSpc>
          <a:defRPr sz="7200" dirty="0" smtClean="0">
            <a:solidFill>
              <a:srgbClr val="1A8AC7"/>
            </a:solidFill>
            <a:latin typeface="DINOT-Medium" charset="0"/>
            <a:ea typeface="ＭＳ Ｐゴシック" charset="0"/>
            <a:cs typeface="DINOT-Medium" charset="0"/>
            <a:sym typeface="DINOT-Medium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58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  <a:txDef>
      <a:spPr>
        <a:noFill/>
      </a:spPr>
      <a:bodyPr wrap="none" lIns="38405" tIns="19202" rIns="38405" bIns="19202" rtlCol="0">
        <a:spAutoFit/>
      </a:bodyPr>
      <a:lstStyle>
        <a:defPPr>
          <a:defRPr sz="2000" dirty="0" smtClean="0">
            <a:solidFill>
              <a:schemeClr val="tx2"/>
            </a:solidFill>
            <a:latin typeface="+mj-lt"/>
          </a:defRPr>
        </a:defPPr>
      </a:lstStyle>
    </a:tx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</TotalTime>
  <Pages>0</Pages>
  <Words>81</Words>
  <Characters>0</Characters>
  <Application>Microsoft Macintosh PowerPoint</Application>
  <PresentationFormat>On-screen Show (4:3)</PresentationFormat>
  <Lines>0</Lines>
  <Paragraphs>15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Ariel Liang</cp:lastModifiedBy>
  <cp:revision>117</cp:revision>
  <dcterms:modified xsi:type="dcterms:W3CDTF">2014-03-07T15:17:34Z</dcterms:modified>
</cp:coreProperties>
</file>