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handoutMasterIdLst>
    <p:handoutMasterId r:id="rId22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69" r:id="rId16"/>
    <p:sldId id="273" r:id="rId17"/>
    <p:sldId id="274" r:id="rId18"/>
    <p:sldId id="275" r:id="rId19"/>
    <p:sldId id="257" r:id="rId20"/>
    <p:sldId id="258" r:id="rId2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408" y="-8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3/23/14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3" name="Picture 2" descr="Singapore49_Logo_fullSize_30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19200"/>
            <a:ext cx="8162009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96970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10" name="Picture 9" descr="ICANN_Watermark_G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476500"/>
            <a:ext cx="7934325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rgbClr val="00334D"/>
                </a:solidFill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13" name="Picture 12" descr="Singapore49_Logo_fullSize_3002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ICANN_Watermark_G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22" name="Picture 21" descr="ICANN_Logo_B_RGB.png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23" name="Picture 22" descr="Singapore49_Logo_fullSize_3002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77343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Georgia"/>
                <a:cs typeface="Georgia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Georgia"/>
                <a:cs typeface="Georgia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3pPr>
            <a:lvl4pPr marL="933450" indent="-240030"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600075" y="1767840"/>
            <a:ext cx="1875073" cy="67056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2628900" y="1767840"/>
            <a:ext cx="4371975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00075" y="266890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628900" y="2668905"/>
            <a:ext cx="4371975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00075" y="356997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628900" y="3569970"/>
            <a:ext cx="4371975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00075" y="447103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2628900" y="4471035"/>
            <a:ext cx="4371975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00075" y="537210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2628900" y="5372100"/>
            <a:ext cx="4371975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1752600"/>
            <a:ext cx="4371975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28900" y="2667000"/>
            <a:ext cx="4371975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628900" y="3581400"/>
            <a:ext cx="4371975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628900" y="4457700"/>
            <a:ext cx="4371975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628900" y="5372100"/>
            <a:ext cx="4371975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44" name="Picture 43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45" name="Picture 44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982767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7" name="Picture 6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8" name="Picture 7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110306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pic>
        <p:nvPicPr>
          <p:cNvPr id="10" name="Picture 9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12" name="Picture 11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237258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1000125" y="1447800"/>
            <a:ext cx="7172325" cy="4229100"/>
          </a:xfrm>
          <a:prstGeom prst="rect">
            <a:avLst/>
          </a:prstGeom>
        </p:spPr>
        <p:txBody>
          <a:bodyPr vert="horz" lIns="38405" tIns="19202" rIns="38405" bIns="19202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9" name="Picture 8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10" name="Picture 9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33571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17" name="Picture 16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19" name="Picture 18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rgbClr val="E87724">
              <a:alpha val="7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rgbClr val="E87724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rgbClr val="E87724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rgbClr val="E87724">
              <a:alpha val="7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19" name="Picture 18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20" name="Picture 19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775515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Blu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rgbClr val="197F86">
              <a:alpha val="7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rgbClr val="197F86">
              <a:alpha val="4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rgbClr val="197F86">
              <a:alpha val="4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rgbClr val="197F86">
              <a:alpha val="7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21" name="Picture 20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22" name="Picture 21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267112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58985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80" t="1092" r="9813" b="60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pic>
        <p:nvPicPr>
          <p:cNvPr id="6" name="Picture 5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4765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11" name="Oval 10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19" name="Picture 18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20" name="Picture 19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 bwMode="auto">
          <a:xfrm>
            <a:off x="-308" y="-5822"/>
            <a:ext cx="6934508" cy="686382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sp>
        <p:nvSpPr>
          <p:cNvPr id="16" name="Oval 15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7" name="Picture 26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28" name="Picture 27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63627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Georgia"/>
                <a:cs typeface="Georgia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Georgia"/>
                <a:cs typeface="Georgia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3pPr>
            <a:lvl4pPr marL="933450" indent="-240030"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3" name="Picture 22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24" name="Picture 23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  <p:sp>
        <p:nvSpPr>
          <p:cNvPr id="18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73533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bg1"/>
                </a:solidFill>
                <a:latin typeface="Georgia"/>
                <a:cs typeface="Georgia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Georgia"/>
                <a:cs typeface="Georgia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Georgia"/>
                <a:cs typeface="Georgia"/>
              </a:defRPr>
            </a:lvl3pPr>
            <a:lvl4pPr marL="933450" indent="-240030">
              <a:buSzPct val="55000"/>
              <a:buFont typeface="Wingdings" charset="2"/>
              <a:buChar char="§"/>
              <a:defRPr sz="2000">
                <a:solidFill>
                  <a:schemeClr val="bg1"/>
                </a:solidFill>
                <a:latin typeface="Georgia"/>
                <a:cs typeface="Georgia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8605395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71500" y="1409700"/>
            <a:ext cx="2343150" cy="43815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2400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Insert Text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3429000" y="1371600"/>
            <a:ext cx="4371975" cy="4419600"/>
          </a:xfrm>
          <a:prstGeom prst="rect">
            <a:avLst/>
          </a:prstGeom>
        </p:spPr>
        <p:txBody>
          <a:bodyPr vert="horz" lIns="38405" tIns="19202" rIns="38405" bIns="19202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21" name="Oval 20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5" name="Picture 24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26" name="Picture 25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86492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600075" y="1767840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2628900" y="1767840"/>
            <a:ext cx="44005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00075" y="2668905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 userDrawn="1"/>
        </p:nvSpPr>
        <p:spPr>
          <a:xfrm>
            <a:off x="2628900" y="2668905"/>
            <a:ext cx="44005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00075" y="3569970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628900" y="3569970"/>
            <a:ext cx="44005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00075" y="4471035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2628900" y="4471035"/>
            <a:ext cx="44005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00075" y="5372100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 userDrawn="1"/>
        </p:nvSpPr>
        <p:spPr>
          <a:xfrm>
            <a:off x="2628900" y="5372100"/>
            <a:ext cx="44005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1752600"/>
            <a:ext cx="44005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28900" y="2667000"/>
            <a:ext cx="44005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628900" y="3581400"/>
            <a:ext cx="44005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628900" y="4457700"/>
            <a:ext cx="44005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628900" y="5372100"/>
            <a:ext cx="44005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5" name="Rectangle 44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36" name="Oval 35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50" name="Picture 49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51" name="Picture 50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772674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0502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r="13068" b="21761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pic>
        <p:nvPicPr>
          <p:cNvPr id="12" name="Picture 11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13" name="Picture 12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4559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ngapore_l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1028700" y="1276066"/>
            <a:ext cx="7086600" cy="4305868"/>
          </a:xfrm>
          <a:prstGeom prst="rect">
            <a:avLst/>
          </a:prstGeom>
          <a:solidFill>
            <a:srgbClr val="FFFFFF">
              <a:alpha val="8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028700" y="1295400"/>
            <a:ext cx="7058025" cy="42291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text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pic>
        <p:nvPicPr>
          <p:cNvPr id="16" name="Picture 15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17" name="Picture 16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63048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14419" y="1792111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90" r:id="rId13"/>
    <p:sldLayoutId id="2147483692" r:id="rId14"/>
    <p:sldLayoutId id="2147483691" r:id="rId15"/>
    <p:sldLayoutId id="2147483686" r:id="rId16"/>
    <p:sldLayoutId id="2147483687" r:id="rId17"/>
    <p:sldLayoutId id="2147483688" r:id="rId18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5481" y="0"/>
            <a:ext cx="1425408" cy="15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09214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5557060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5937609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4763826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/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1396144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1448270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1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7294082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2431565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477316"/>
      </p:ext>
    </p:extLst>
  </p:cSld>
  <p:clrMapOvr>
    <a:masterClrMapping/>
  </p:clrMapOvr>
  <p:transition xmlns:p14="http://schemas.microsoft.com/office/powerpoint/2010/main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6244626"/>
      </p:ext>
    </p:extLst>
  </p:cSld>
  <p:clrMapOvr>
    <a:masterClrMapping/>
  </p:clrMapOvr>
  <p:transition xmlns:p14="http://schemas.microsoft.com/office/powerpoint/2010/main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Social Media</a:t>
            </a:r>
            <a:endParaRPr lang="en-US" dirty="0"/>
          </a:p>
        </p:txBody>
      </p:sp>
      <p:pic>
        <p:nvPicPr>
          <p:cNvPr id="3" name="Picture 2" descr="logo_de_twitter_png_by_itamy15-d50do0c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67189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facebook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83966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linkedin.pn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00742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Google-Plus-Logo.png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371600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UnxL5F3UQpCKbLS0Ik8U_weibo.png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971800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447800" y="1981200"/>
            <a:ext cx="2608301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https://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twitter.com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/ICANN</a:t>
            </a:r>
          </a:p>
        </p:txBody>
      </p:sp>
      <p:sp>
        <p:nvSpPr>
          <p:cNvPr id="9" name="Rectangle 8"/>
          <p:cNvSpPr/>
          <p:nvPr/>
        </p:nvSpPr>
        <p:spPr>
          <a:xfrm>
            <a:off x="1474197" y="3597977"/>
            <a:ext cx="3452983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https://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www.facebook.com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icannorg</a:t>
            </a:r>
            <a:endParaRPr lang="en-US" sz="16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89056" y="5214753"/>
            <a:ext cx="3928474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www.linkedin.com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/company/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icann</a:t>
            </a:r>
            <a:endParaRPr lang="en-US" sz="16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33261" y="1981200"/>
            <a:ext cx="2031520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gplus.to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icann</a:t>
            </a:r>
            <a:endParaRPr lang="en-US" sz="16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33261" y="3581400"/>
            <a:ext cx="2582753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weibo.com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icannorg</a:t>
            </a:r>
            <a:endParaRPr lang="en-US" sz="16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13" name="Picture 12" descr="IC_AtLarge_Logo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4067200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230950"/>
      </p:ext>
    </p:extLst>
  </p:cSld>
  <p:clrMapOvr>
    <a:masterClrMapping/>
  </p:clrMapOvr>
  <p:transition xmlns:p14="http://schemas.microsoft.com/office/powerpoint/2010/main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Social Media</a:t>
            </a:r>
            <a:endParaRPr lang="en-US" dirty="0"/>
          </a:p>
        </p:txBody>
      </p:sp>
      <p:pic>
        <p:nvPicPr>
          <p:cNvPr id="3" name="Picture 2" descr="logo_de_twitter_png_by_itamy15-d50do0c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67189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facebook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83966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linkedin.pn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00742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Google-Plus-Logo.png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371600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UnxL5F3UQpCKbLS0Ik8U_weibo.png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971800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447800" y="1981200"/>
            <a:ext cx="2608301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https://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twitter.com</a:t>
            </a:r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/ICANN</a:t>
            </a:r>
          </a:p>
        </p:txBody>
      </p:sp>
      <p:sp>
        <p:nvSpPr>
          <p:cNvPr id="9" name="Rectangle 8"/>
          <p:cNvSpPr/>
          <p:nvPr/>
        </p:nvSpPr>
        <p:spPr>
          <a:xfrm>
            <a:off x="1474197" y="3597977"/>
            <a:ext cx="3452983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https://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www.facebook.com</a:t>
            </a:r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icannorg</a:t>
            </a:r>
            <a:endParaRPr lang="en-US" sz="16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89056" y="5214753"/>
            <a:ext cx="3928474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www.linkedin.com</a:t>
            </a:r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/company/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icann</a:t>
            </a:r>
            <a:endParaRPr lang="en-US" sz="16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33261" y="1981200"/>
            <a:ext cx="2031520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gplus.to</a:t>
            </a:r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icann</a:t>
            </a:r>
            <a:endParaRPr lang="en-US" sz="16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33261" y="3581400"/>
            <a:ext cx="2582753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weibo.com</a:t>
            </a:r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icannorg</a:t>
            </a:r>
            <a:endParaRPr lang="en-US" sz="16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pic>
        <p:nvPicPr>
          <p:cNvPr id="13" name="Picture 12" descr="IC_AtLarge_Logo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2961627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5781420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2218131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Text</a:t>
            </a:r>
          </a:p>
          <a:p>
            <a:pPr lvl="1"/>
            <a:r>
              <a:rPr lang="en-US" dirty="0" smtClean="0"/>
              <a:t>Text</a:t>
            </a:r>
          </a:p>
          <a:p>
            <a:pPr lvl="2"/>
            <a:r>
              <a:rPr lang="en-US" dirty="0" smtClean="0"/>
              <a:t>text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1952676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/>
      </p:sp>
      <p:pic>
        <p:nvPicPr>
          <p:cNvPr id="5" name="Picture 4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1960963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1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4666239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0868047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5779500"/>
      </p:ext>
    </p:extLst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+mj-lt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</TotalTime>
  <Pages>0</Pages>
  <Words>81</Words>
  <Characters>0</Characters>
  <Application>Microsoft Macintosh PowerPoint</Application>
  <PresentationFormat>On-screen Show (4:3)</PresentationFormat>
  <Lines>0</Lines>
  <Paragraphs>15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Ariel Liang</cp:lastModifiedBy>
  <cp:revision>117</cp:revision>
  <dcterms:modified xsi:type="dcterms:W3CDTF">2014-03-23T04:07:41Z</dcterms:modified>
</cp:coreProperties>
</file>