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16"/>
  </p:notesMasterIdLst>
  <p:handoutMasterIdLst>
    <p:handoutMasterId r:id="rId17"/>
  </p:handoutMasterIdLst>
  <p:sldIdLst>
    <p:sldId id="256" r:id="rId6"/>
    <p:sldId id="281" r:id="rId7"/>
    <p:sldId id="275" r:id="rId8"/>
    <p:sldId id="271" r:id="rId9"/>
    <p:sldId id="276" r:id="rId10"/>
    <p:sldId id="273" r:id="rId11"/>
    <p:sldId id="274" r:id="rId12"/>
    <p:sldId id="280" r:id="rId13"/>
    <p:sldId id="287" r:id="rId14"/>
    <p:sldId id="286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35" autoAdjust="0"/>
  </p:normalViewPr>
  <p:slideViewPr>
    <p:cSldViewPr snapToObjects="1">
      <p:cViewPr>
        <p:scale>
          <a:sx n="71" d="100"/>
          <a:sy n="71" d="100"/>
        </p:scale>
        <p:origin x="-135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BAF7F50-67B4-4057-A180-F119A9580DFE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D288DDE-D7CE-45EE-A80B-DECDE544EAB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055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B915E52-6E4D-4E0E-9D81-7DD46AB5CA66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2811E-5C37-4902-8047-3B55AD5FF8C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352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Desired Outcomes: This is</a:t>
            </a:r>
            <a:r>
              <a:rPr lang="en-US" baseline="0" dirty="0" smtClean="0"/>
              <a:t> the start of a dialog and process – we do not have to decide today.</a:t>
            </a:r>
            <a:endParaRPr lang="en-US" dirty="0" smtClean="0"/>
          </a:p>
          <a:p>
            <a:r>
              <a:rPr lang="en-US" dirty="0" smtClean="0"/>
              <a:t>Discussion</a:t>
            </a:r>
            <a:r>
              <a:rPr lang="en-US" baseline="0" dirty="0" smtClean="0"/>
              <a:t> of what Outreach means to the community</a:t>
            </a:r>
          </a:p>
          <a:p>
            <a:r>
              <a:rPr lang="en-US" baseline="0" dirty="0" smtClean="0"/>
              <a:t>Discussion of possible methods for awareness of and coordination between staff and community efforts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469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Desired Outcomes: This is</a:t>
            </a:r>
            <a:r>
              <a:rPr lang="en-US" baseline="0" dirty="0" smtClean="0"/>
              <a:t> the start of a dialog and process – we do not have to decide today.</a:t>
            </a:r>
            <a:endParaRPr lang="en-US" dirty="0" smtClean="0"/>
          </a:p>
          <a:p>
            <a:r>
              <a:rPr lang="en-US" dirty="0" smtClean="0"/>
              <a:t>Discussion</a:t>
            </a:r>
            <a:r>
              <a:rPr lang="en-US" baseline="0" dirty="0" smtClean="0"/>
              <a:t> of what Outreach means to the community</a:t>
            </a:r>
          </a:p>
          <a:p>
            <a:r>
              <a:rPr lang="en-US" baseline="0" dirty="0" smtClean="0"/>
              <a:t>Discussion of possible methods for awareness of and coordination between staff and community efforts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327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Community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321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07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Ideas for information</a:t>
            </a:r>
            <a:r>
              <a:rPr lang="en-US" baseline="0" dirty="0" smtClean="0"/>
              <a:t> sharing?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616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are the next steps identified or community ideas for continuing the dialog.</a:t>
            </a:r>
          </a:p>
          <a:p>
            <a:r>
              <a:rPr lang="en-US" dirty="0" smtClean="0"/>
              <a:t>Conference calls? Wiki space? Mailing list?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64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2811E-5C37-4902-8047-3B55AD5FF8C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64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7628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E2FAD935-4B7A-4243-88B2-D864AC6E2AA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27634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327A4F-3179-456D-8444-75DEED8D29D6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DE49B-50EE-4A21-8492-C4B2B6C7D6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1993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65CA8-6C94-4722-9E5A-C11519402E73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B9DA9-A67E-443F-9401-9F189595CB5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1902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6C75BA-2B6A-49FD-9066-E693D0A350CE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C8A02-6041-496C-B28A-FE759FE753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5781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A2429-8178-457F-98D8-6682433C1363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AA697-EA1D-45E6-BCEE-CDDB005DE9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8307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DD4E31-977C-45BE-A37B-15932A450188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7A96A-6D80-4302-A076-8CF4D1CE7A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22581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14ACFC-E959-4A7D-A395-70D87443923D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14361-92AF-40BB-81C6-B13F67E502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56827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D69CE0-5F9A-4F8C-B6C4-5AB09D39852B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AAA2A-CD3F-47B9-B4C2-E183CC862D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148919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549C45-AEA8-42D7-87A2-168B3FAECB4B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D65A2-834F-4C35-8E15-7E1A77232AC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54351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BBCE0A-2D3E-4C9F-B11C-FD26CC5BF871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5BBB6-6C6D-4BE2-A1AE-73BC8967D4F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6702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4A4354FA-7624-4627-B176-4B902EE573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58928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2DBE35-4D3B-44B3-A538-5642EE3F5C62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AF2A9-51A9-40D2-B61D-17E82CFCC53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33698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11E97B-C26B-4C5A-9AFF-88733BB91A55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B2E3E-FBE3-49E5-8A20-A022E293284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07208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F14ACFC-E959-4A7D-A395-70D87443923D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D414361-92AF-40BB-81C6-B13F67E502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466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F2F2EDA4-1F33-47F3-81C1-ED5D789316B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26187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AC21CD48-8E5D-4279-BB38-88CA9E9EE30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14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FF1AD177-D501-464B-94C2-EEB7B13A15C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280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5E6CFD84-E404-474D-9C95-B795F98FE7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67899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5CAC935E-5E7F-4085-A6D4-633C4EE368E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55267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E3BC273F-F9FD-4071-B44E-5E718549B93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551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 descr="Prague44-logo-final-reverse-11M12-FINAL-nobackground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</p:sldLayoutIdLst>
  <p:transition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Prague44-logo-final-11M12-FINAL-nobackground-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20" r:id="rId2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Prague44-logo-final-11M12-FINAL-nobackground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5257800"/>
            <a:ext cx="19573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Prague44-logo-final-11M12-FINAL-nobackground-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19573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5C380E5-ACD9-4C09-BC14-9A18F141114E}" type="datetime1">
              <a:rPr lang="en-US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AE398F9-6AAB-4ECF-A807-AB2CA8F53B9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ransition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xfrm>
            <a:off x="680357" y="2057400"/>
            <a:ext cx="77724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a typeface="ＭＳ Ｐゴシック" pitchFamily="34" charset="-128"/>
              </a:rPr>
              <a:t>Community Building through Outreach</a:t>
            </a: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xfrm>
            <a:off x="4193721" y="5638800"/>
            <a:ext cx="6400800" cy="2038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  <a:p>
            <a:r>
              <a:rPr lang="en-US" sz="2800" dirty="0" smtClean="0">
                <a:ea typeface="ＭＳ Ｐゴシック" pitchFamily="34" charset="-128"/>
              </a:rPr>
              <a:t>28 </a:t>
            </a:r>
            <a:r>
              <a:rPr lang="en-US" sz="2800" dirty="0">
                <a:ea typeface="ＭＳ Ｐゴシック" pitchFamily="34" charset="-128"/>
              </a:rPr>
              <a:t>June </a:t>
            </a:r>
            <a:r>
              <a:rPr lang="en-US" sz="2800" dirty="0" smtClean="0">
                <a:ea typeface="ＭＳ Ｐゴシック" pitchFamily="34" charset="-128"/>
              </a:rPr>
              <a:t>2012</a:t>
            </a:r>
            <a:endParaRPr lang="en-US" sz="2800" dirty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r>
              <a:rPr lang="en-US" dirty="0" smtClean="0">
                <a:ea typeface="ＭＳ Ｐゴシック" pitchFamily="34" charset="-128"/>
              </a:rPr>
              <a:t>                            </a:t>
            </a:r>
          </a:p>
          <a:p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Thank You</a:t>
            </a:r>
          </a:p>
        </p:txBody>
      </p:sp>
      <p:pic>
        <p:nvPicPr>
          <p:cNvPr id="3" name="Picture 2" descr="outreach3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600200"/>
            <a:ext cx="6781800" cy="411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114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/>
              <a:t>Goals for the Session</a:t>
            </a:r>
            <a:endParaRPr lang="en-US" sz="3200" b="1" dirty="0">
              <a:ea typeface="+mj-ea"/>
            </a:endParaRP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600200"/>
            <a:ext cx="5638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Review/Examples of Current “Outreach” Activities</a:t>
            </a:r>
          </a:p>
          <a:p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Discussion </a:t>
            </a:r>
            <a:r>
              <a:rPr lang="en-US" sz="2400" dirty="0"/>
              <a:t>of N</a:t>
            </a:r>
            <a:r>
              <a:rPr lang="en-US" sz="2400" dirty="0" smtClean="0"/>
              <a:t>ext Steps For Improved Coordination and Strategy</a:t>
            </a:r>
            <a:endParaRPr lang="en-US" sz="2400" dirty="0"/>
          </a:p>
          <a:p>
            <a:pPr marL="457200" lvl="0" indent="-457200"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3985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/>
              <a:t>Agenda</a:t>
            </a: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3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762000"/>
            <a:ext cx="5638800" cy="513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i="1" dirty="0" smtClean="0"/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Introductions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Dialogue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511175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cs typeface="ＭＳ Ｐゴシック" pitchFamily="-110" charset="-128"/>
              </a:rPr>
              <a:t>  Defining “Outreach”</a:t>
            </a:r>
          </a:p>
          <a:p>
            <a:pPr marL="511175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cs typeface="ＭＳ Ｐゴシック" pitchFamily="-110" charset="-128"/>
              </a:rPr>
              <a:t>  Current Activities</a:t>
            </a:r>
          </a:p>
          <a:p>
            <a:pPr marL="511175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cs typeface="ＭＳ Ｐゴシック" pitchFamily="-110" charset="-128"/>
              </a:rPr>
              <a:t>  Coordination</a:t>
            </a:r>
          </a:p>
          <a:p>
            <a:pPr marL="511175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400" dirty="0">
                <a:cs typeface="ＭＳ Ｐゴシック" pitchFamily="-110" charset="-128"/>
              </a:rPr>
              <a:t>  Next Steps</a:t>
            </a:r>
          </a:p>
          <a:p>
            <a:pPr marL="511175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cs typeface="ＭＳ Ｐゴシック" pitchFamily="-110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Action Items </a:t>
            </a:r>
          </a:p>
        </p:txBody>
      </p:sp>
    </p:spTree>
    <p:extLst>
      <p:ext uri="{BB962C8B-B14F-4D97-AF65-F5344CB8AC3E}">
        <p14:creationId xmlns:p14="http://schemas.microsoft.com/office/powerpoint/2010/main" val="39690857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ea typeface="+mj-ea"/>
              </a:rPr>
              <a:t>Discussion:  Outreach</a:t>
            </a:r>
            <a:endParaRPr lang="en-US" sz="3200" b="1" dirty="0">
              <a:ea typeface="+mj-ea"/>
            </a:endParaRP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4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752600"/>
            <a:ext cx="56388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A proposed </a:t>
            </a:r>
            <a:r>
              <a:rPr lang="en-US" sz="2400" dirty="0"/>
              <a:t>definition of </a:t>
            </a:r>
            <a:r>
              <a:rPr lang="en-US" sz="2400" dirty="0" smtClean="0"/>
              <a:t>“Outreach” is </a:t>
            </a:r>
            <a:r>
              <a:rPr lang="en-US" sz="2400" dirty="0"/>
              <a:t>“that which moves participants in, up, and/or makes participant more effective</a:t>
            </a:r>
            <a:r>
              <a:rPr lang="en-US" sz="2400" dirty="0" smtClean="0"/>
              <a:t>”</a:t>
            </a:r>
          </a:p>
          <a:p>
            <a:pPr lvl="0"/>
            <a:r>
              <a:rPr lang="en-US" sz="2400" dirty="0" smtClean="0"/>
              <a:t> </a:t>
            </a:r>
          </a:p>
          <a:p>
            <a:pPr lvl="0"/>
            <a:endParaRPr lang="en-US" sz="2400" dirty="0" smtClean="0"/>
          </a:p>
          <a:p>
            <a:r>
              <a:rPr lang="en-US" sz="2400" dirty="0" smtClean="0"/>
              <a:t>What </a:t>
            </a:r>
            <a:r>
              <a:rPr lang="en-US" sz="2400" dirty="0"/>
              <a:t>else does </a:t>
            </a:r>
            <a:r>
              <a:rPr lang="en-US" sz="2400" dirty="0" smtClean="0"/>
              <a:t>“Outreach” </a:t>
            </a:r>
            <a:r>
              <a:rPr lang="en-US" sz="2400" dirty="0"/>
              <a:t>mean to </a:t>
            </a:r>
            <a:r>
              <a:rPr lang="en-US" sz="2400" dirty="0" smtClean="0"/>
              <a:t>you: other legitimate, worthwhile activities</a:t>
            </a:r>
            <a:endParaRPr lang="en-US" sz="2400" dirty="0"/>
          </a:p>
          <a:p>
            <a:pPr lvl="0"/>
            <a:endParaRPr lang="en-US" dirty="0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ea typeface="+mj-ea"/>
                <a:cs typeface="Trebuchet MS"/>
              </a:rPr>
              <a:t>Move In, Move Up, Make Effective</a:t>
            </a:r>
          </a:p>
        </p:txBody>
      </p:sp>
      <p:pic>
        <p:nvPicPr>
          <p:cNvPr id="3" name="Picture 2" descr="outreach3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3886"/>
            <a:ext cx="9144000" cy="555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0576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ea typeface="+mj-ea"/>
              </a:rPr>
              <a:t>Discussion:  Current </a:t>
            </a:r>
            <a:r>
              <a:rPr lang="en-US" sz="3200" b="1" dirty="0">
                <a:ea typeface="+mj-ea"/>
              </a:rPr>
              <a:t>Activities</a:t>
            </a: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6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970845"/>
            <a:ext cx="5638800" cy="38965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Outreach </a:t>
            </a:r>
            <a:r>
              <a:rPr lang="en-US" sz="2400" dirty="0"/>
              <a:t>activities </a:t>
            </a:r>
            <a:r>
              <a:rPr lang="en-US" sz="2400" dirty="0" smtClean="0"/>
              <a:t>in </a:t>
            </a:r>
            <a:r>
              <a:rPr lang="en-US" sz="2400" dirty="0"/>
              <a:t>your </a:t>
            </a:r>
            <a:r>
              <a:rPr lang="en-US" sz="2400" dirty="0" smtClean="0"/>
              <a:t>communities</a:t>
            </a:r>
            <a:endParaRPr lang="en-US" sz="2400" dirty="0"/>
          </a:p>
          <a:p>
            <a:pPr lvl="0"/>
            <a:r>
              <a:rPr lang="en-US" sz="2400" dirty="0" smtClean="0"/>
              <a:t> 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Examples </a:t>
            </a:r>
            <a:r>
              <a:rPr lang="en-US" sz="2400" dirty="0"/>
              <a:t>of </a:t>
            </a:r>
            <a:r>
              <a:rPr lang="en-US" sz="2400" dirty="0" smtClean="0"/>
              <a:t>successful </a:t>
            </a:r>
            <a:r>
              <a:rPr lang="en-US" sz="2400" dirty="0"/>
              <a:t>Outreach </a:t>
            </a:r>
            <a:r>
              <a:rPr lang="en-US" sz="2400" dirty="0" smtClean="0"/>
              <a:t>efforts to share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86627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/>
              <a:t>Discussion:  Coordination</a:t>
            </a:r>
            <a:endParaRPr lang="en-US" sz="3200" b="1" dirty="0">
              <a:ea typeface="+mj-ea"/>
            </a:endParaRP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7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2057401"/>
            <a:ext cx="5638800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buFont typeface="Arial" pitchFamily="34" charset="0"/>
              <a:buChar char="•"/>
            </a:pPr>
            <a:endParaRPr lang="en-US" dirty="0" smtClean="0"/>
          </a:p>
          <a:p>
            <a:pPr lvl="0"/>
            <a:r>
              <a:rPr lang="en-US" sz="2400" dirty="0" smtClean="0"/>
              <a:t>How </a:t>
            </a:r>
            <a:r>
              <a:rPr lang="en-US" sz="2400" dirty="0"/>
              <a:t>do we best coordinate the efforts of the ICANN staff and community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58451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/>
              <a:t>Discussion:  Next Steps</a:t>
            </a:r>
            <a:endParaRPr lang="en-US" sz="3200" b="1" dirty="0">
              <a:ea typeface="+mj-ea"/>
            </a:endParaRP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8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905000"/>
            <a:ext cx="5638800" cy="3886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buFont typeface="Arial" pitchFamily="34" charset="0"/>
              <a:buChar char="•"/>
            </a:pPr>
            <a:endParaRPr lang="en-US" sz="2800" dirty="0" smtClean="0"/>
          </a:p>
          <a:p>
            <a:pPr lvl="0"/>
            <a:r>
              <a:rPr lang="en-US" sz="2400" dirty="0" smtClean="0"/>
              <a:t>Establish next </a:t>
            </a:r>
            <a:r>
              <a:rPr lang="en-US" sz="2400" dirty="0"/>
              <a:t>steps </a:t>
            </a:r>
            <a:r>
              <a:rPr lang="en-US" sz="2400" dirty="0" smtClean="0"/>
              <a:t>between </a:t>
            </a:r>
            <a:r>
              <a:rPr lang="en-US" sz="2400" dirty="0"/>
              <a:t>the Prague and Toronto meetings </a:t>
            </a:r>
            <a:r>
              <a:rPr lang="en-US" sz="2400" dirty="0" smtClean="0"/>
              <a:t>to </a:t>
            </a:r>
            <a:r>
              <a:rPr lang="en-US" sz="2400" dirty="0"/>
              <a:t>further this </a:t>
            </a:r>
            <a:r>
              <a:rPr lang="en-US" sz="2400" dirty="0" smtClean="0"/>
              <a:t>effort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7592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/>
              <a:t>Action Items</a:t>
            </a:r>
            <a:endParaRPr lang="en-US" sz="3200" b="1" dirty="0">
              <a:ea typeface="+mj-ea"/>
            </a:endParaRP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2654EBB-0746-4B01-B69D-31420C10A691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9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1"/>
          </p:nvPr>
        </p:nvSpPr>
        <p:spPr bwMode="auto">
          <a:xfrm>
            <a:off x="3048000" y="1905000"/>
            <a:ext cx="5638800" cy="3886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buFont typeface="Arial" pitchFamily="34" charset="0"/>
              <a:buChar char="•"/>
            </a:pPr>
            <a:endParaRPr lang="en-US" sz="2800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n-US" sz="2800" dirty="0"/>
          </a:p>
          <a:p>
            <a:pPr marL="457200" lvl="0" indent="-457200">
              <a:buFont typeface="Arial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63139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gu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Prague_template_final</Template>
  <TotalTime>187</TotalTime>
  <Words>281</Words>
  <Application>Microsoft Office PowerPoint</Application>
  <PresentationFormat>On-screen Show (4:3)</PresentationFormat>
  <Paragraphs>70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Prague_template_final</vt:lpstr>
      <vt:lpstr>1_Office Theme</vt:lpstr>
      <vt:lpstr>2_Office Theme</vt:lpstr>
      <vt:lpstr>3_Office Theme</vt:lpstr>
      <vt:lpstr>4_Office Theme</vt:lpstr>
      <vt:lpstr>Community Building through Outreach</vt:lpstr>
      <vt:lpstr>Goals for the Session</vt:lpstr>
      <vt:lpstr>Agenda</vt:lpstr>
      <vt:lpstr>Discussion:  Outreach</vt:lpstr>
      <vt:lpstr>Move In, Move Up, Make Effective</vt:lpstr>
      <vt:lpstr>Discussion:  Current Activities</vt:lpstr>
      <vt:lpstr>Discussion:  Coordination</vt:lpstr>
      <vt:lpstr>Discussion:  Next Steps</vt:lpstr>
      <vt:lpstr>Action Items</vt:lpstr>
      <vt:lpstr>Thank You</vt:lpstr>
    </vt:vector>
  </TitlesOfParts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Janice Douma Lange</dc:creator>
  <cp:lastModifiedBy>Janice Douma Lange</cp:lastModifiedBy>
  <cp:revision>15</cp:revision>
  <dcterms:created xsi:type="dcterms:W3CDTF">2012-06-08T01:20:48Z</dcterms:created>
  <dcterms:modified xsi:type="dcterms:W3CDTF">2012-06-18T22:46:50Z</dcterms:modified>
</cp:coreProperties>
</file>