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77" r:id="rId1"/>
  </p:sldMasterIdLst>
  <p:notesMasterIdLst>
    <p:notesMasterId r:id="rId11"/>
  </p:notesMasterIdLst>
  <p:handoutMasterIdLst>
    <p:handoutMasterId r:id="rId12"/>
  </p:handoutMasterIdLst>
  <p:sldIdLst>
    <p:sldId id="278" r:id="rId2"/>
    <p:sldId id="280" r:id="rId3"/>
    <p:sldId id="281" r:id="rId4"/>
    <p:sldId id="285" r:id="rId5"/>
    <p:sldId id="286" r:id="rId6"/>
    <p:sldId id="284" r:id="rId7"/>
    <p:sldId id="283" r:id="rId8"/>
    <p:sldId id="287" r:id="rId9"/>
    <p:sldId id="279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7">
          <p15:clr>
            <a:srgbClr val="A4A3A4"/>
          </p15:clr>
        </p15:guide>
        <p15:guide id="2" orient="horz" pos="4319">
          <p15:clr>
            <a:srgbClr val="A4A3A4"/>
          </p15:clr>
        </p15:guide>
        <p15:guide id="3" pos="575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ynn Lipinski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frameSlides="1"/>
  <p:clrMru>
    <a:srgbClr val="A6D5EE"/>
    <a:srgbClr val="43ACDA"/>
    <a:srgbClr val="4C4D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325" autoAdjust="0"/>
    <p:restoredTop sz="94661" autoAdjust="0"/>
  </p:normalViewPr>
  <p:slideViewPr>
    <p:cSldViewPr snapToObjects="1" showGuides="1">
      <p:cViewPr varScale="1">
        <p:scale>
          <a:sx n="67" d="100"/>
          <a:sy n="67" d="100"/>
        </p:scale>
        <p:origin x="1362" y="72"/>
      </p:cViewPr>
      <p:guideLst>
        <p:guide orient="horz" pos="237"/>
        <p:guide orient="horz" pos="4319"/>
        <p:guide pos="5759"/>
      </p:guideLst>
    </p:cSldViewPr>
  </p:slideViewPr>
  <p:outlineViewPr>
    <p:cViewPr>
      <p:scale>
        <a:sx n="33" d="100"/>
        <a:sy n="33" d="100"/>
      </p:scale>
      <p:origin x="0" y="708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32" d="100"/>
          <a:sy n="132" d="100"/>
        </p:scale>
        <p:origin x="-4816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A0D38C-903D-D84E-A776-43A8034AD382}" type="datetime1">
              <a:rPr lang="en-US" smtClean="0"/>
              <a:pPr/>
              <a:t>10/15/2013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885A87-EA0E-2947-93B9-3269BCCDEFB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54897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9EB819-9955-384D-8D4D-6D7C38F1F2BB}" type="datetime1">
              <a:rPr lang="en-US" smtClean="0"/>
              <a:pPr/>
              <a:t>10/15/2013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FCD7E7-0C57-B74C-B378-86AF402DC63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9602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FCD7E7-0C57-B74C-B378-86AF402DC636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8299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FCD7E7-0C57-B74C-B378-86AF402DC636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8299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FCD7E7-0C57-B74C-B378-86AF402DC636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2827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FCD7E7-0C57-B74C-B378-86AF402DC636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215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FCD7E7-0C57-B74C-B378-86AF402DC636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4208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4C4D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2598360" cy="936526"/>
          </a:xfrm>
          <a:prstGeom prst="rect">
            <a:avLst/>
          </a:prstGeom>
        </p:spPr>
        <p:txBody>
          <a:bodyPr/>
          <a:lstStyle>
            <a:lvl1pPr algn="l">
              <a:lnSpc>
                <a:spcPct val="80000"/>
              </a:lnSpc>
              <a:defRPr sz="3200" b="0" i="0">
                <a:solidFill>
                  <a:srgbClr val="A6D5EE"/>
                </a:solidFill>
                <a:latin typeface="Helvetica Neue Medium"/>
                <a:cs typeface="Helvetica Neue Medium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4" name="Picture 3" descr="map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628" y="1821786"/>
            <a:ext cx="7714745" cy="3767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632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0"/>
          <p:cNvSpPr>
            <a:spLocks noGrp="1"/>
          </p:cNvSpPr>
          <p:nvPr>
            <p:ph sz="quarter" idx="11" hasCustomPrompt="1"/>
          </p:nvPr>
        </p:nvSpPr>
        <p:spPr>
          <a:xfrm>
            <a:off x="329320" y="1268760"/>
            <a:ext cx="2446932" cy="1835579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800" b="0" i="0">
                <a:solidFill>
                  <a:srgbClr val="43ACDA"/>
                </a:solidFill>
                <a:latin typeface="Helvetica Neue Medium"/>
                <a:cs typeface="Helvetica Neue Medium"/>
              </a:defRPr>
            </a:lvl1pPr>
            <a:lvl2pPr marL="457200" indent="0" algn="r">
              <a:buNone/>
              <a:defRPr sz="1600" b="0" i="0">
                <a:solidFill>
                  <a:srgbClr val="4C4D50"/>
                </a:solidFill>
                <a:latin typeface="Helvetica Neue"/>
                <a:cs typeface="Helvetica Neue"/>
              </a:defRPr>
            </a:lvl2pPr>
            <a:lvl3pPr marL="914400" indent="0" algn="r">
              <a:buNone/>
              <a:defRPr sz="1400" b="0" i="0">
                <a:solidFill>
                  <a:srgbClr val="4C4D50"/>
                </a:solidFill>
                <a:latin typeface="Helvetica Neue"/>
                <a:cs typeface="Helvetica Neue"/>
              </a:defRPr>
            </a:lvl3pPr>
            <a:lvl4pPr marL="1371600" indent="0" algn="r">
              <a:buNone/>
              <a:defRPr sz="1200" b="0" i="0">
                <a:solidFill>
                  <a:srgbClr val="4C4D50"/>
                </a:solidFill>
                <a:latin typeface="Helvetica Neue"/>
                <a:cs typeface="Helvetica Neue"/>
              </a:defRPr>
            </a:lvl4pPr>
            <a:lvl5pPr marL="1828800" indent="0" algn="r">
              <a:buNone/>
              <a:defRPr sz="1200" b="0" i="0">
                <a:solidFill>
                  <a:srgbClr val="4C4D50"/>
                </a:solidFill>
                <a:latin typeface="Helvetica Neue"/>
                <a:cs typeface="Helvetica Neue"/>
              </a:defRPr>
            </a:lvl5pPr>
          </a:lstStyle>
          <a:p>
            <a:pPr lvl="0"/>
            <a:r>
              <a:rPr lang="en-CA" dirty="0" smtClean="0"/>
              <a:t>Subtitle</a:t>
            </a:r>
            <a:endParaRPr lang="en-US" dirty="0"/>
          </a:p>
        </p:txBody>
      </p:sp>
      <p:sp>
        <p:nvSpPr>
          <p:cNvPr id="12" name="Content Placeholder 20"/>
          <p:cNvSpPr>
            <a:spLocks noGrp="1"/>
          </p:cNvSpPr>
          <p:nvPr>
            <p:ph sz="quarter" idx="12" hasCustomPrompt="1"/>
          </p:nvPr>
        </p:nvSpPr>
        <p:spPr>
          <a:xfrm>
            <a:off x="2777872" y="1268760"/>
            <a:ext cx="5070728" cy="413904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800" b="0" i="0">
                <a:solidFill>
                  <a:srgbClr val="43ACDA"/>
                </a:solidFill>
                <a:latin typeface="Helvetica Neue"/>
                <a:cs typeface="Helvetica Neue"/>
              </a:defRPr>
            </a:lvl1pPr>
            <a:lvl2pPr marL="0" indent="0">
              <a:buNone/>
              <a:defRPr sz="1600" b="0" i="0">
                <a:solidFill>
                  <a:srgbClr val="43ACDA"/>
                </a:solidFill>
                <a:latin typeface="Helvetica Neue Medium"/>
                <a:cs typeface="Helvetica Neue Medium"/>
              </a:defRPr>
            </a:lvl2pPr>
            <a:lvl3pPr marL="914400" indent="0">
              <a:buNone/>
              <a:defRPr sz="1400" b="0" i="0">
                <a:solidFill>
                  <a:srgbClr val="4C4D50"/>
                </a:solidFill>
                <a:latin typeface="Helvetica Neue"/>
                <a:cs typeface="Helvetica Neue"/>
              </a:defRPr>
            </a:lvl3pPr>
            <a:lvl4pPr marL="1371600" indent="0">
              <a:buNone/>
              <a:defRPr sz="1200" b="0" i="0">
                <a:solidFill>
                  <a:srgbClr val="4C4D50"/>
                </a:solidFill>
                <a:latin typeface="Helvetica Neue"/>
                <a:cs typeface="Helvetica Neue"/>
              </a:defRPr>
            </a:lvl4pPr>
            <a:lvl5pPr marL="1828800" indent="0">
              <a:buNone/>
              <a:defRPr sz="1200" b="0" i="0">
                <a:solidFill>
                  <a:srgbClr val="4C4D50"/>
                </a:solidFill>
                <a:latin typeface="Helvetica Neue"/>
                <a:cs typeface="Helvetica Neue"/>
              </a:defRPr>
            </a:lvl5pPr>
          </a:lstStyle>
          <a:p>
            <a:pPr lvl="1"/>
            <a:r>
              <a:rPr lang="en-CA" dirty="0" smtClean="0"/>
              <a:t>Second level</a:t>
            </a:r>
          </a:p>
          <a:p>
            <a:pPr lvl="2"/>
            <a:r>
              <a:rPr lang="en-CA" dirty="0" smtClean="0"/>
              <a:t>Third level</a:t>
            </a:r>
          </a:p>
          <a:p>
            <a:pPr lvl="3"/>
            <a:r>
              <a:rPr lang="en-CA" dirty="0" smtClean="0"/>
              <a:t>Fourth level</a:t>
            </a:r>
          </a:p>
          <a:p>
            <a:pPr lvl="4"/>
            <a:r>
              <a:rPr lang="en-CA" dirty="0" smtClean="0"/>
              <a:t>Fifth level</a:t>
            </a:r>
            <a:endParaRPr lang="en-US" dirty="0"/>
          </a:p>
        </p:txBody>
      </p:sp>
      <p:cxnSp>
        <p:nvCxnSpPr>
          <p:cNvPr id="23" name="Straight Connector 22"/>
          <p:cNvCxnSpPr/>
          <p:nvPr userDrawn="1"/>
        </p:nvCxnSpPr>
        <p:spPr>
          <a:xfrm>
            <a:off x="143508" y="6559829"/>
            <a:ext cx="21602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 userDrawn="1"/>
        </p:nvSpPr>
        <p:spPr>
          <a:xfrm>
            <a:off x="35496" y="6551766"/>
            <a:ext cx="4320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CC6B85AC-A1C6-794F-BA72-953AEEF581DD}" type="slidenum">
              <a:rPr lang="en-US" sz="1100" b="0" i="0" smtClean="0">
                <a:solidFill>
                  <a:schemeClr val="bg1">
                    <a:lumMod val="65000"/>
                  </a:schemeClr>
                </a:solidFill>
                <a:latin typeface="Helvetica Neue Light"/>
                <a:cs typeface="Helvetica Neue Light"/>
              </a:rPr>
              <a:pPr algn="ctr"/>
              <a:t>‹#›</a:t>
            </a:fld>
            <a:endParaRPr lang="en-US" sz="1100" b="0" i="0" dirty="0">
              <a:solidFill>
                <a:schemeClr val="bg1">
                  <a:lumMod val="65000"/>
                </a:schemeClr>
              </a:solidFill>
              <a:latin typeface="Helvetica Neue Light"/>
              <a:cs typeface="Helvetica Neue Light"/>
            </a:endParaRPr>
          </a:p>
        </p:txBody>
      </p:sp>
      <p:sp>
        <p:nvSpPr>
          <p:cNvPr id="9" name="Title 4"/>
          <p:cNvSpPr>
            <a:spLocks noGrp="1"/>
          </p:cNvSpPr>
          <p:nvPr>
            <p:ph type="title" hasCustomPrompt="1"/>
          </p:nvPr>
        </p:nvSpPr>
        <p:spPr>
          <a:xfrm>
            <a:off x="329320" y="321693"/>
            <a:ext cx="5976664" cy="1207070"/>
          </a:xfrm>
          <a:prstGeom prst="rect">
            <a:avLst/>
          </a:prstGeom>
        </p:spPr>
        <p:txBody>
          <a:bodyPr vert="horz"/>
          <a:lstStyle>
            <a:lvl1pPr algn="l">
              <a:lnSpc>
                <a:spcPct val="80000"/>
              </a:lnSpc>
              <a:defRPr sz="2800" b="0" i="0">
                <a:solidFill>
                  <a:srgbClr val="7F7F7F"/>
                </a:solidFill>
                <a:latin typeface="Helvetica Neue Medium"/>
                <a:cs typeface="Helvetica Neue Medium"/>
              </a:defRPr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98621" y="6263796"/>
            <a:ext cx="557784" cy="441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5426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ographic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179512" y="908720"/>
            <a:ext cx="8784976" cy="489676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800" b="0" i="0">
                <a:solidFill>
                  <a:srgbClr val="4C4D50"/>
                </a:solidFill>
                <a:latin typeface="Helvetica Neue"/>
                <a:cs typeface="Helvetica Neue"/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43508" y="6559829"/>
            <a:ext cx="21602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 userDrawn="1"/>
        </p:nvSpPr>
        <p:spPr>
          <a:xfrm>
            <a:off x="35496" y="6551766"/>
            <a:ext cx="4320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CC6B85AC-A1C6-794F-BA72-953AEEF581DD}" type="slidenum">
              <a:rPr lang="en-US" sz="1100" b="0" i="0" smtClean="0">
                <a:solidFill>
                  <a:schemeClr val="bg1">
                    <a:lumMod val="65000"/>
                  </a:schemeClr>
                </a:solidFill>
                <a:latin typeface="Helvetica Neue Light"/>
                <a:cs typeface="Helvetica Neue Light"/>
              </a:rPr>
              <a:pPr algn="ctr"/>
              <a:t>‹#›</a:t>
            </a:fld>
            <a:endParaRPr lang="en-US" sz="1100" b="0" i="0" dirty="0">
              <a:solidFill>
                <a:schemeClr val="bg1">
                  <a:lumMod val="65000"/>
                </a:schemeClr>
              </a:solidFill>
              <a:latin typeface="Helvetica Neue Light"/>
              <a:cs typeface="Helvetica Neue Light"/>
            </a:endParaRPr>
          </a:p>
        </p:txBody>
      </p:sp>
      <p:sp>
        <p:nvSpPr>
          <p:cNvPr id="7" name="Title 4"/>
          <p:cNvSpPr>
            <a:spLocks noGrp="1"/>
          </p:cNvSpPr>
          <p:nvPr>
            <p:ph type="title" hasCustomPrompt="1"/>
          </p:nvPr>
        </p:nvSpPr>
        <p:spPr>
          <a:xfrm>
            <a:off x="329320" y="321693"/>
            <a:ext cx="5976664" cy="1207070"/>
          </a:xfrm>
          <a:prstGeom prst="rect">
            <a:avLst/>
          </a:prstGeom>
        </p:spPr>
        <p:txBody>
          <a:bodyPr vert="horz"/>
          <a:lstStyle>
            <a:lvl1pPr algn="l">
              <a:lnSpc>
                <a:spcPct val="80000"/>
              </a:lnSpc>
              <a:defRPr sz="2800" b="0" i="0">
                <a:solidFill>
                  <a:srgbClr val="7F7F7F"/>
                </a:solidFill>
                <a:latin typeface="Helvetica Neue Medium"/>
                <a:cs typeface="Helvetica Neue Medium"/>
              </a:defRPr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98621" y="6263796"/>
            <a:ext cx="557784" cy="441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9926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ographic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4"/>
          <p:cNvSpPr>
            <a:spLocks noGrp="1"/>
          </p:cNvSpPr>
          <p:nvPr>
            <p:ph type="title" hasCustomPrompt="1"/>
          </p:nvPr>
        </p:nvSpPr>
        <p:spPr>
          <a:xfrm>
            <a:off x="179512" y="133698"/>
            <a:ext cx="5976664" cy="1207070"/>
          </a:xfrm>
          <a:prstGeom prst="rect">
            <a:avLst/>
          </a:prstGeom>
        </p:spPr>
        <p:txBody>
          <a:bodyPr vert="horz"/>
          <a:lstStyle>
            <a:lvl1pPr algn="l">
              <a:lnSpc>
                <a:spcPct val="80000"/>
              </a:lnSpc>
              <a:defRPr sz="2800" b="0" i="0">
                <a:solidFill>
                  <a:srgbClr val="7F7F7F"/>
                </a:solidFill>
                <a:latin typeface="Helvetica Neue Medium"/>
                <a:cs typeface="Helvetica Neue Medium"/>
              </a:defRPr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cxnSp>
        <p:nvCxnSpPr>
          <p:cNvPr id="20" name="Straight Connector 19"/>
          <p:cNvCxnSpPr/>
          <p:nvPr userDrawn="1"/>
        </p:nvCxnSpPr>
        <p:spPr>
          <a:xfrm>
            <a:off x="143508" y="6559829"/>
            <a:ext cx="21602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 userDrawn="1"/>
        </p:nvSpPr>
        <p:spPr>
          <a:xfrm>
            <a:off x="35496" y="6551766"/>
            <a:ext cx="4320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CC6B85AC-A1C6-794F-BA72-953AEEF581DD}" type="slidenum">
              <a:rPr lang="en-US" sz="1100" b="0" i="0" smtClean="0">
                <a:solidFill>
                  <a:schemeClr val="bg1">
                    <a:lumMod val="65000"/>
                  </a:schemeClr>
                </a:solidFill>
                <a:latin typeface="Helvetica Neue Light"/>
                <a:cs typeface="Helvetica Neue Light"/>
              </a:rPr>
              <a:pPr algn="ctr"/>
              <a:t>‹#›</a:t>
            </a:fld>
            <a:endParaRPr lang="en-US" sz="1100" b="0" i="0" dirty="0">
              <a:solidFill>
                <a:schemeClr val="bg1">
                  <a:lumMod val="65000"/>
                </a:schemeClr>
              </a:solidFill>
              <a:latin typeface="Helvetica Neue Light"/>
              <a:cs typeface="Helvetica Neue Light"/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98621" y="6263796"/>
            <a:ext cx="557784" cy="441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7271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4"/>
          <p:cNvSpPr>
            <a:spLocks noGrp="1"/>
          </p:cNvSpPr>
          <p:nvPr>
            <p:ph type="title" hasCustomPrompt="1"/>
          </p:nvPr>
        </p:nvSpPr>
        <p:spPr>
          <a:xfrm>
            <a:off x="179512" y="133698"/>
            <a:ext cx="5976664" cy="1207070"/>
          </a:xfrm>
          <a:prstGeom prst="rect">
            <a:avLst/>
          </a:prstGeom>
        </p:spPr>
        <p:txBody>
          <a:bodyPr vert="horz"/>
          <a:lstStyle>
            <a:lvl1pPr algn="l">
              <a:lnSpc>
                <a:spcPct val="80000"/>
              </a:lnSpc>
              <a:defRPr sz="2800" b="0" i="0">
                <a:solidFill>
                  <a:srgbClr val="7F7F7F"/>
                </a:solidFill>
                <a:latin typeface="Helvetica Neue Medium"/>
                <a:cs typeface="Helvetica Neue Medium"/>
              </a:defRPr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143508" y="6559829"/>
            <a:ext cx="21602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 userDrawn="1"/>
        </p:nvSpPr>
        <p:spPr>
          <a:xfrm>
            <a:off x="35496" y="6551766"/>
            <a:ext cx="4320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CC6B85AC-A1C6-794F-BA72-953AEEF581DD}" type="slidenum">
              <a:rPr lang="en-US" sz="1100" b="0" i="0" smtClean="0">
                <a:solidFill>
                  <a:schemeClr val="bg1">
                    <a:lumMod val="65000"/>
                  </a:schemeClr>
                </a:solidFill>
                <a:latin typeface="Helvetica Neue Light"/>
                <a:cs typeface="Helvetica Neue Light"/>
              </a:rPr>
              <a:pPr algn="ctr"/>
              <a:t>‹#›</a:t>
            </a:fld>
            <a:endParaRPr lang="en-US" sz="1100" b="0" i="0" dirty="0">
              <a:solidFill>
                <a:schemeClr val="bg1">
                  <a:lumMod val="65000"/>
                </a:schemeClr>
              </a:solidFill>
              <a:latin typeface="Helvetica Neue Light"/>
              <a:cs typeface="Helvetica Neue Light"/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98621" y="6263796"/>
            <a:ext cx="557784" cy="441960"/>
          </a:xfrm>
          <a:prstGeom prst="rect">
            <a:avLst/>
          </a:prstGeom>
        </p:spPr>
      </p:pic>
      <p:sp>
        <p:nvSpPr>
          <p:cNvPr id="2" name="TextBox 1"/>
          <p:cNvSpPr txBox="1"/>
          <p:nvPr userDrawn="1"/>
        </p:nvSpPr>
        <p:spPr>
          <a:xfrm>
            <a:off x="179512" y="1556792"/>
            <a:ext cx="8219109" cy="29392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Aft>
                <a:spcPts val="1800"/>
              </a:spcAft>
              <a:buClr>
                <a:srgbClr val="43ACDA"/>
              </a:buClr>
              <a:buFont typeface="Lucida Grande"/>
              <a:buChar char="+"/>
            </a:pPr>
            <a:r>
              <a:rPr lang="en-US" sz="2800" b="0" i="0" dirty="0" err="1" smtClean="0">
                <a:solidFill>
                  <a:srgbClr val="4C4D50"/>
                </a:solidFill>
                <a:latin typeface="Helvetica Neue"/>
                <a:cs typeface="Helvetica Neue"/>
              </a:rPr>
              <a:t>Lorem</a:t>
            </a:r>
            <a:r>
              <a:rPr lang="en-US" sz="2800" b="0" i="0" baseline="0" dirty="0" smtClean="0">
                <a:solidFill>
                  <a:srgbClr val="4C4D50"/>
                </a:solidFill>
                <a:latin typeface="Helvetica Neue"/>
                <a:cs typeface="Helvetica Neue"/>
              </a:rPr>
              <a:t> </a:t>
            </a:r>
            <a:r>
              <a:rPr lang="en-US" sz="2800" b="0" i="0" baseline="0" dirty="0" err="1" smtClean="0">
                <a:solidFill>
                  <a:srgbClr val="4C4D50"/>
                </a:solidFill>
                <a:latin typeface="Helvetica Neue"/>
                <a:cs typeface="Helvetica Neue"/>
              </a:rPr>
              <a:t>ipsum</a:t>
            </a:r>
            <a:r>
              <a:rPr lang="en-US" sz="2800" b="0" i="0" baseline="0" dirty="0" smtClean="0">
                <a:solidFill>
                  <a:srgbClr val="4C4D50"/>
                </a:solidFill>
                <a:latin typeface="Helvetica Neue"/>
                <a:cs typeface="Helvetica Neue"/>
              </a:rPr>
              <a:t> </a:t>
            </a:r>
            <a:r>
              <a:rPr lang="en-US" sz="2800" b="0" i="0" baseline="0" dirty="0" err="1" smtClean="0">
                <a:solidFill>
                  <a:srgbClr val="4C4D50"/>
                </a:solidFill>
                <a:latin typeface="Helvetica Neue"/>
                <a:cs typeface="Helvetica Neue"/>
              </a:rPr>
              <a:t>valerum</a:t>
            </a:r>
            <a:endParaRPr lang="en-US" sz="2800" b="0" i="0" baseline="0" dirty="0" smtClean="0">
              <a:solidFill>
                <a:srgbClr val="4C4D50"/>
              </a:solidFill>
              <a:latin typeface="Helvetica Neue"/>
              <a:cs typeface="Helvetica Neue"/>
            </a:endParaRPr>
          </a:p>
          <a:p>
            <a:pPr marL="457200" indent="-457200">
              <a:spcAft>
                <a:spcPts val="1800"/>
              </a:spcAft>
              <a:buClr>
                <a:srgbClr val="43ACDA"/>
              </a:buClr>
              <a:buFont typeface="Lucida Grande"/>
              <a:buChar char="+"/>
            </a:pPr>
            <a:r>
              <a:rPr lang="en-US" sz="2800" b="0" i="0" baseline="0" dirty="0" err="1" smtClean="0">
                <a:solidFill>
                  <a:srgbClr val="4C4D50"/>
                </a:solidFill>
                <a:latin typeface="Helvetica Neue"/>
                <a:cs typeface="Helvetica Neue"/>
              </a:rPr>
              <a:t>Donec</a:t>
            </a:r>
            <a:r>
              <a:rPr lang="en-US" sz="2800" b="0" i="0" baseline="0" dirty="0" smtClean="0">
                <a:solidFill>
                  <a:srgbClr val="4C4D50"/>
                </a:solidFill>
                <a:latin typeface="Helvetica Neue"/>
                <a:cs typeface="Helvetica Neue"/>
              </a:rPr>
              <a:t> </a:t>
            </a:r>
            <a:r>
              <a:rPr lang="en-US" sz="2800" b="0" i="0" baseline="0" dirty="0" err="1" smtClean="0">
                <a:solidFill>
                  <a:srgbClr val="4C4D50"/>
                </a:solidFill>
                <a:latin typeface="Helvetica Neue"/>
                <a:cs typeface="Helvetica Neue"/>
              </a:rPr>
              <a:t>rhoncus</a:t>
            </a:r>
            <a:r>
              <a:rPr lang="en-US" sz="2800" b="0" i="0" baseline="0" dirty="0" smtClean="0">
                <a:solidFill>
                  <a:srgbClr val="4C4D50"/>
                </a:solidFill>
                <a:latin typeface="Helvetica Neue"/>
                <a:cs typeface="Helvetica Neue"/>
              </a:rPr>
              <a:t> </a:t>
            </a:r>
            <a:r>
              <a:rPr lang="en-US" sz="2800" b="0" i="0" baseline="0" dirty="0" err="1" smtClean="0">
                <a:solidFill>
                  <a:srgbClr val="4C4D50"/>
                </a:solidFill>
                <a:latin typeface="Helvetica Neue"/>
                <a:cs typeface="Helvetica Neue"/>
              </a:rPr>
              <a:t>eros</a:t>
            </a:r>
            <a:r>
              <a:rPr lang="en-US" sz="2800" b="0" i="0" baseline="0" dirty="0" smtClean="0">
                <a:solidFill>
                  <a:srgbClr val="4C4D50"/>
                </a:solidFill>
                <a:latin typeface="Helvetica Neue"/>
                <a:cs typeface="Helvetica Neue"/>
              </a:rPr>
              <a:t> in </a:t>
            </a:r>
            <a:r>
              <a:rPr lang="en-US" sz="2800" b="0" i="0" baseline="0" dirty="0" err="1" smtClean="0">
                <a:solidFill>
                  <a:srgbClr val="4C4D50"/>
                </a:solidFill>
                <a:latin typeface="Helvetica Neue"/>
                <a:cs typeface="Helvetica Neue"/>
              </a:rPr>
              <a:t>nulla</a:t>
            </a:r>
            <a:r>
              <a:rPr lang="en-US" sz="2800" b="0" i="0" baseline="0" dirty="0" smtClean="0">
                <a:solidFill>
                  <a:srgbClr val="4C4D50"/>
                </a:solidFill>
                <a:latin typeface="Helvetica Neue"/>
                <a:cs typeface="Helvetica Neue"/>
              </a:rPr>
              <a:t> </a:t>
            </a:r>
            <a:r>
              <a:rPr lang="en-US" sz="2800" b="0" i="0" baseline="0" dirty="0" err="1" smtClean="0">
                <a:solidFill>
                  <a:srgbClr val="4C4D50"/>
                </a:solidFill>
                <a:latin typeface="Helvetica Neue"/>
                <a:cs typeface="Helvetica Neue"/>
              </a:rPr>
              <a:t>dapibus</a:t>
            </a:r>
            <a:endParaRPr lang="en-US" sz="2800" b="0" i="0" baseline="0" dirty="0" smtClean="0">
              <a:solidFill>
                <a:srgbClr val="4C4D50"/>
              </a:solidFill>
              <a:latin typeface="Helvetica Neue"/>
              <a:cs typeface="Helvetica Neue"/>
            </a:endParaRPr>
          </a:p>
          <a:p>
            <a:pPr marL="457200" indent="-457200">
              <a:spcAft>
                <a:spcPts val="1800"/>
              </a:spcAft>
              <a:buClr>
                <a:srgbClr val="43ACDA"/>
              </a:buClr>
              <a:buFont typeface="Lucida Grande"/>
              <a:buChar char="+"/>
            </a:pPr>
            <a:r>
              <a:rPr lang="en-US" sz="2800" b="0" i="0" baseline="0" dirty="0" smtClean="0">
                <a:solidFill>
                  <a:srgbClr val="4C4D50"/>
                </a:solidFill>
                <a:latin typeface="Helvetica Neue"/>
                <a:cs typeface="Helvetica Neue"/>
              </a:rPr>
              <a:t>Nam et </a:t>
            </a:r>
            <a:r>
              <a:rPr lang="en-US" sz="2800" b="0" i="0" baseline="0" dirty="0" err="1" smtClean="0">
                <a:solidFill>
                  <a:srgbClr val="4C4D50"/>
                </a:solidFill>
                <a:latin typeface="Helvetica Neue"/>
                <a:cs typeface="Helvetica Neue"/>
              </a:rPr>
              <a:t>velit</a:t>
            </a:r>
            <a:r>
              <a:rPr lang="en-US" sz="2800" b="0" i="0" baseline="0" dirty="0" smtClean="0">
                <a:solidFill>
                  <a:srgbClr val="4C4D50"/>
                </a:solidFill>
                <a:latin typeface="Helvetica Neue"/>
                <a:cs typeface="Helvetica Neue"/>
              </a:rPr>
              <a:t> ac </a:t>
            </a:r>
            <a:r>
              <a:rPr lang="en-US" sz="2800" b="0" i="0" baseline="0" dirty="0" err="1" smtClean="0">
                <a:solidFill>
                  <a:srgbClr val="4C4D50"/>
                </a:solidFill>
                <a:latin typeface="Helvetica Neue"/>
                <a:cs typeface="Helvetica Neue"/>
              </a:rPr>
              <a:t>lectus</a:t>
            </a:r>
            <a:r>
              <a:rPr lang="en-US" sz="2800" b="0" i="0" baseline="0" dirty="0" smtClean="0">
                <a:solidFill>
                  <a:srgbClr val="4C4D50"/>
                </a:solidFill>
                <a:latin typeface="Helvetica Neue"/>
                <a:cs typeface="Helvetica Neue"/>
              </a:rPr>
              <a:t> </a:t>
            </a:r>
            <a:r>
              <a:rPr lang="en-US" sz="2800" b="0" i="0" baseline="0" dirty="0" err="1" smtClean="0">
                <a:solidFill>
                  <a:srgbClr val="4C4D50"/>
                </a:solidFill>
                <a:latin typeface="Helvetica Neue"/>
                <a:cs typeface="Helvetica Neue"/>
              </a:rPr>
              <a:t>iaculis</a:t>
            </a:r>
            <a:r>
              <a:rPr lang="en-US" sz="2800" b="0" i="0" baseline="0" dirty="0" smtClean="0">
                <a:solidFill>
                  <a:srgbClr val="4C4D50"/>
                </a:solidFill>
                <a:latin typeface="Helvetica Neue"/>
                <a:cs typeface="Helvetica Neue"/>
              </a:rPr>
              <a:t> </a:t>
            </a:r>
            <a:r>
              <a:rPr lang="en-US" sz="2800" b="0" i="0" baseline="0" dirty="0" err="1" smtClean="0">
                <a:solidFill>
                  <a:srgbClr val="4C4D50"/>
                </a:solidFill>
                <a:latin typeface="Helvetica Neue"/>
                <a:cs typeface="Helvetica Neue"/>
              </a:rPr>
              <a:t>sollicitudin</a:t>
            </a:r>
            <a:r>
              <a:rPr lang="en-US" sz="2800" b="0" i="0" baseline="0" dirty="0" smtClean="0">
                <a:solidFill>
                  <a:srgbClr val="4C4D50"/>
                </a:solidFill>
                <a:latin typeface="Helvetica Neue"/>
                <a:cs typeface="Helvetica Neue"/>
              </a:rPr>
              <a:t>. In </a:t>
            </a:r>
            <a:r>
              <a:rPr lang="en-US" sz="2800" b="0" i="0" baseline="0" dirty="0" err="1" smtClean="0">
                <a:solidFill>
                  <a:srgbClr val="4C4D50"/>
                </a:solidFill>
                <a:latin typeface="Helvetica Neue"/>
                <a:cs typeface="Helvetica Neue"/>
              </a:rPr>
              <a:t>rutrum</a:t>
            </a:r>
            <a:r>
              <a:rPr lang="en-US" sz="2800" b="0" i="0" baseline="0" dirty="0" smtClean="0">
                <a:solidFill>
                  <a:srgbClr val="4C4D50"/>
                </a:solidFill>
                <a:latin typeface="Helvetica Neue"/>
                <a:cs typeface="Helvetica Neue"/>
              </a:rPr>
              <a:t> </a:t>
            </a:r>
            <a:r>
              <a:rPr lang="en-US" sz="2800" b="0" i="0" baseline="0" dirty="0" err="1" smtClean="0">
                <a:solidFill>
                  <a:srgbClr val="4C4D50"/>
                </a:solidFill>
                <a:latin typeface="Helvetica Neue"/>
                <a:cs typeface="Helvetica Neue"/>
              </a:rPr>
              <a:t>massa</a:t>
            </a:r>
            <a:r>
              <a:rPr lang="en-US" sz="2800" b="0" i="0" baseline="0" dirty="0" smtClean="0">
                <a:solidFill>
                  <a:srgbClr val="4C4D50"/>
                </a:solidFill>
                <a:latin typeface="Helvetica Neue"/>
                <a:cs typeface="Helvetica Neue"/>
              </a:rPr>
              <a:t> </a:t>
            </a:r>
            <a:r>
              <a:rPr lang="en-US" sz="2800" b="0" i="0" baseline="0" dirty="0" err="1" smtClean="0">
                <a:solidFill>
                  <a:srgbClr val="4C4D50"/>
                </a:solidFill>
                <a:latin typeface="Helvetica Neue"/>
                <a:cs typeface="Helvetica Neue"/>
              </a:rPr>
              <a:t>vel</a:t>
            </a:r>
            <a:r>
              <a:rPr lang="en-US" sz="2800" b="0" i="0" baseline="0" dirty="0" smtClean="0">
                <a:solidFill>
                  <a:srgbClr val="4C4D50"/>
                </a:solidFill>
                <a:latin typeface="Helvetica Neue"/>
                <a:cs typeface="Helvetica Neue"/>
              </a:rPr>
              <a:t> nisi </a:t>
            </a:r>
            <a:r>
              <a:rPr lang="en-US" sz="2800" b="0" i="0" baseline="0" dirty="0" err="1" smtClean="0">
                <a:solidFill>
                  <a:srgbClr val="4C4D50"/>
                </a:solidFill>
                <a:latin typeface="Helvetica Neue"/>
                <a:cs typeface="Helvetica Neue"/>
              </a:rPr>
              <a:t>luctus</a:t>
            </a:r>
            <a:r>
              <a:rPr lang="en-US" sz="2800" b="0" i="0" baseline="0" dirty="0" smtClean="0">
                <a:solidFill>
                  <a:srgbClr val="4C4D50"/>
                </a:solidFill>
                <a:latin typeface="Helvetica Neue"/>
                <a:cs typeface="Helvetica Neue"/>
              </a:rPr>
              <a:t> </a:t>
            </a:r>
            <a:r>
              <a:rPr lang="en-US" sz="2800" b="0" i="0" baseline="0" dirty="0" err="1" smtClean="0">
                <a:solidFill>
                  <a:srgbClr val="4C4D50"/>
                </a:solidFill>
                <a:latin typeface="Helvetica Neue"/>
                <a:cs typeface="Helvetica Neue"/>
              </a:rPr>
              <a:t>consequat</a:t>
            </a:r>
            <a:r>
              <a:rPr lang="en-US" sz="2800" b="0" i="0" baseline="0" dirty="0" smtClean="0">
                <a:solidFill>
                  <a:srgbClr val="4C4D50"/>
                </a:solidFill>
                <a:latin typeface="Helvetica Neue"/>
                <a:cs typeface="Helvetica Neue"/>
              </a:rPr>
              <a:t>. </a:t>
            </a:r>
          </a:p>
          <a:p>
            <a:endParaRPr lang="en-US" sz="2800" b="0" i="0" dirty="0">
              <a:latin typeface="Helvetica Neue"/>
              <a:cs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4017878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089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Infographic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4"/>
          <p:cNvSpPr>
            <a:spLocks noGrp="1"/>
          </p:cNvSpPr>
          <p:nvPr>
            <p:ph type="title" hasCustomPrompt="1"/>
          </p:nvPr>
        </p:nvSpPr>
        <p:spPr>
          <a:xfrm>
            <a:off x="329320" y="321693"/>
            <a:ext cx="5976664" cy="1207070"/>
          </a:xfrm>
          <a:prstGeom prst="rect">
            <a:avLst/>
          </a:prstGeom>
        </p:spPr>
        <p:txBody>
          <a:bodyPr vert="horz"/>
          <a:lstStyle>
            <a:lvl1pPr algn="l">
              <a:lnSpc>
                <a:spcPct val="80000"/>
              </a:lnSpc>
              <a:defRPr sz="2800" b="0" i="0">
                <a:solidFill>
                  <a:srgbClr val="7F7F7F"/>
                </a:solidFill>
                <a:latin typeface="Helvetica Neue Medium"/>
                <a:cs typeface="Helvetica Neue Medium"/>
              </a:defRPr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pic>
        <p:nvPicPr>
          <p:cNvPr id="9" name="Picture 8" descr="log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6265149"/>
            <a:ext cx="1720109" cy="440607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35496" y="6551766"/>
            <a:ext cx="4320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CC6B85AC-A1C6-794F-BA72-953AEEF581DD}" type="slidenum">
              <a:rPr lang="en-US" sz="1100" b="0" i="0" smtClean="0">
                <a:solidFill>
                  <a:schemeClr val="bg1">
                    <a:lumMod val="65000"/>
                  </a:schemeClr>
                </a:solidFill>
                <a:latin typeface="Helvetica Neue Light"/>
                <a:cs typeface="Helvetica Neue Light"/>
              </a:rPr>
              <a:pPr algn="ctr"/>
              <a:t>‹#›</a:t>
            </a:fld>
            <a:endParaRPr lang="en-US" sz="1100" b="0" i="0" dirty="0">
              <a:solidFill>
                <a:schemeClr val="bg1">
                  <a:lumMod val="65000"/>
                </a:schemeClr>
              </a:solidFill>
              <a:latin typeface="Helvetica Neue Light"/>
              <a:cs typeface="Helvetica Neue Light"/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143508" y="6559829"/>
            <a:ext cx="21602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886200" y="1267520"/>
            <a:ext cx="4430588" cy="489676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800" b="0" i="0">
                <a:solidFill>
                  <a:srgbClr val="4C4D50"/>
                </a:solidFill>
                <a:latin typeface="Helvetica Neue"/>
                <a:cs typeface="Helvetica Neue"/>
              </a:defRPr>
            </a:lvl1pPr>
          </a:lstStyle>
          <a:p>
            <a:endParaRPr lang="en-US" dirty="0"/>
          </a:p>
        </p:txBody>
      </p:sp>
      <p:sp>
        <p:nvSpPr>
          <p:cNvPr id="14" name="Content Placeholder 20"/>
          <p:cNvSpPr>
            <a:spLocks noGrp="1"/>
          </p:cNvSpPr>
          <p:nvPr>
            <p:ph sz="quarter" idx="12" hasCustomPrompt="1"/>
          </p:nvPr>
        </p:nvSpPr>
        <p:spPr>
          <a:xfrm>
            <a:off x="329320" y="1268760"/>
            <a:ext cx="2446932" cy="1835579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800" b="0" i="0">
                <a:solidFill>
                  <a:srgbClr val="43ACDA"/>
                </a:solidFill>
                <a:latin typeface="Helvetica Neue Medium"/>
                <a:cs typeface="Helvetica Neue Medium"/>
              </a:defRPr>
            </a:lvl1pPr>
            <a:lvl2pPr marL="457200" indent="0" algn="r">
              <a:buNone/>
              <a:defRPr sz="1600" b="0" i="0">
                <a:solidFill>
                  <a:srgbClr val="4C4D50"/>
                </a:solidFill>
                <a:latin typeface="Helvetica Neue"/>
                <a:cs typeface="Helvetica Neue"/>
              </a:defRPr>
            </a:lvl2pPr>
            <a:lvl3pPr marL="914400" indent="0" algn="r">
              <a:buNone/>
              <a:defRPr sz="1400" b="0" i="0">
                <a:solidFill>
                  <a:srgbClr val="4C4D50"/>
                </a:solidFill>
                <a:latin typeface="Helvetica Neue"/>
                <a:cs typeface="Helvetica Neue"/>
              </a:defRPr>
            </a:lvl3pPr>
            <a:lvl4pPr marL="1371600" indent="0" algn="r">
              <a:buNone/>
              <a:defRPr sz="1200" b="0" i="0">
                <a:solidFill>
                  <a:srgbClr val="4C4D50"/>
                </a:solidFill>
                <a:latin typeface="Helvetica Neue"/>
                <a:cs typeface="Helvetica Neue"/>
              </a:defRPr>
            </a:lvl4pPr>
            <a:lvl5pPr marL="1828800" indent="0" algn="r">
              <a:buNone/>
              <a:defRPr sz="1200" b="0" i="0">
                <a:solidFill>
                  <a:srgbClr val="4C4D50"/>
                </a:solidFill>
                <a:latin typeface="Helvetica Neue"/>
                <a:cs typeface="Helvetica Neue"/>
              </a:defRPr>
            </a:lvl5pPr>
          </a:lstStyle>
          <a:p>
            <a:pPr lvl="0"/>
            <a:r>
              <a:rPr lang="en-CA" dirty="0" smtClean="0"/>
              <a:t>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3164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36396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2" r:id="rId2"/>
    <p:sldLayoutId id="2147483780" r:id="rId3"/>
    <p:sldLayoutId id="2147483781" r:id="rId4"/>
    <p:sldLayoutId id="2147483783" r:id="rId5"/>
    <p:sldLayoutId id="2147483784" r:id="rId6"/>
    <p:sldLayoutId id="2147483785" r:id="rId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fc-editor.org/rfc/rfc1454.txt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5" Type="http://schemas.openxmlformats.org/officeDocument/2006/relationships/hyperlink" Target="https://www.iana.org/reports/1999/ipv6-announcement.html" TargetMode="External"/><Relationship Id="rId4" Type="http://schemas.openxmlformats.org/officeDocument/2006/relationships/hyperlink" Target="https://www.rfc-editor.org/rfc/rfc1883.txt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intl/en/ipv6/statistics.html" TargetMode="External"/><Relationship Id="rId2" Type="http://schemas.openxmlformats.org/officeDocument/2006/relationships/hyperlink" Target="http://6lab.cisco.com/stats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hyperlink" Target="http://www.worldipv6launch.org/measurements/" TargetMode="External"/><Relationship Id="rId4" Type="http://schemas.openxmlformats.org/officeDocument/2006/relationships/hyperlink" Target="http://labs.apnic.net/index.shtml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hyperlink" Target="http://technet.microsoft.com/en-us/network/cc987595.aspx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5"/>
          <p:cNvSpPr>
            <a:spLocks noGrp="1"/>
          </p:cNvSpPr>
          <p:nvPr>
            <p:ph type="title"/>
          </p:nvPr>
        </p:nvSpPr>
        <p:spPr>
          <a:xfrm>
            <a:off x="425828" y="476250"/>
            <a:ext cx="8106612" cy="1352550"/>
          </a:xfrm>
        </p:spPr>
        <p:txBody>
          <a:bodyPr/>
          <a:lstStyle/>
          <a:p>
            <a:r>
              <a:rPr lang="en-US" sz="3200" dirty="0" smtClean="0"/>
              <a:t>Introduction to IPv6</a:t>
            </a:r>
            <a:br>
              <a:rPr lang="en-US" sz="3200" dirty="0" smtClean="0"/>
            </a:br>
            <a:r>
              <a:rPr lang="en-US" dirty="0" smtClean="0"/>
              <a:t>Leo Vegoda</a:t>
            </a:r>
            <a:br>
              <a:rPr lang="en-US" dirty="0" smtClean="0"/>
            </a:br>
            <a:r>
              <a:rPr lang="en-US" dirty="0" smtClean="0"/>
              <a:t>17 October 2013</a:t>
            </a:r>
            <a:endParaRPr lang="en-US" sz="3200" dirty="0"/>
          </a:p>
        </p:txBody>
      </p:sp>
      <p:pic>
        <p:nvPicPr>
          <p:cNvPr id="5" name="Picture 4" descr="Untitled-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091" y="6172200"/>
            <a:ext cx="627909" cy="469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1594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mp:transition xmlns:mp="http://schemas.microsoft.com/office/mac/powerpoint/2008/main" spd="med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8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>
          <a:xfrm>
            <a:off x="467544" y="1268760"/>
            <a:ext cx="7381056" cy="4139042"/>
          </a:xfrm>
        </p:spPr>
        <p:txBody>
          <a:bodyPr/>
          <a:lstStyle/>
          <a:p>
            <a:pPr marL="285750" indent="-285750">
              <a:spcAft>
                <a:spcPts val="1200"/>
              </a:spcAft>
              <a:buClr>
                <a:srgbClr val="43ACDA"/>
              </a:buClr>
              <a:buFont typeface="Lucida Grande"/>
              <a:buChar char="+"/>
            </a:pPr>
            <a:r>
              <a:rPr lang="en-US" sz="3200" dirty="0" smtClean="0">
                <a:solidFill>
                  <a:srgbClr val="4C4D50"/>
                </a:solidFill>
              </a:rPr>
              <a:t>What is Internet Protocol?</a:t>
            </a:r>
          </a:p>
          <a:p>
            <a:pPr marL="285750" indent="-285750">
              <a:spcAft>
                <a:spcPts val="1200"/>
              </a:spcAft>
              <a:buClr>
                <a:srgbClr val="43ACDA"/>
              </a:buClr>
              <a:buFont typeface="Lucida Grande"/>
              <a:buChar char="+"/>
            </a:pPr>
            <a:r>
              <a:rPr lang="en-US" sz="3200" dirty="0" smtClean="0">
                <a:solidFill>
                  <a:srgbClr val="4C4D50"/>
                </a:solidFill>
              </a:rPr>
              <a:t>IPv4 deployment</a:t>
            </a:r>
          </a:p>
          <a:p>
            <a:pPr marL="285750" indent="-285750">
              <a:spcAft>
                <a:spcPts val="1200"/>
              </a:spcAft>
              <a:buClr>
                <a:srgbClr val="43ACDA"/>
              </a:buClr>
              <a:buFont typeface="Lucida Grande"/>
              <a:buChar char="+"/>
            </a:pPr>
            <a:r>
              <a:rPr lang="en-US" sz="3200" dirty="0" smtClean="0">
                <a:solidFill>
                  <a:srgbClr val="4C4D50"/>
                </a:solidFill>
              </a:rPr>
              <a:t>Designing and deploying IPv6</a:t>
            </a:r>
          </a:p>
          <a:p>
            <a:pPr marL="285750" indent="-285750">
              <a:spcAft>
                <a:spcPts val="1200"/>
              </a:spcAft>
              <a:buClr>
                <a:srgbClr val="43ACDA"/>
              </a:buClr>
              <a:buFont typeface="Lucida Grande"/>
              <a:buChar char="+"/>
            </a:pPr>
            <a:r>
              <a:rPr lang="en-US" sz="3200" dirty="0" smtClean="0">
                <a:solidFill>
                  <a:srgbClr val="4C4D50"/>
                </a:solidFill>
              </a:rPr>
              <a:t>Current IPv6 deployment</a:t>
            </a:r>
          </a:p>
          <a:p>
            <a:pPr marL="285750" indent="-285750">
              <a:spcAft>
                <a:spcPts val="1200"/>
              </a:spcAft>
              <a:buClr>
                <a:srgbClr val="43ACDA"/>
              </a:buClr>
              <a:buFont typeface="Lucida Grande"/>
              <a:buChar char="+"/>
            </a:pPr>
            <a:r>
              <a:rPr lang="en-US" sz="3200" dirty="0" smtClean="0">
                <a:solidFill>
                  <a:srgbClr val="4C4D50"/>
                </a:solidFill>
              </a:rPr>
              <a:t>Issues with not deploying IPv6</a:t>
            </a:r>
          </a:p>
          <a:p>
            <a:pPr marL="285750" indent="-285750">
              <a:spcAft>
                <a:spcPts val="1200"/>
              </a:spcAft>
              <a:buClr>
                <a:srgbClr val="43ACDA"/>
              </a:buClr>
              <a:buFont typeface="Lucida Grande"/>
              <a:buChar char="+"/>
            </a:pPr>
            <a:r>
              <a:rPr lang="en-US" sz="3200" dirty="0" smtClean="0">
                <a:solidFill>
                  <a:srgbClr val="4C4D50"/>
                </a:solidFill>
              </a:rPr>
              <a:t>Issues ALAC might want to consider</a:t>
            </a:r>
            <a:endParaRPr lang="en-US" sz="3200" dirty="0" smtClean="0">
              <a:solidFill>
                <a:srgbClr val="4C4D5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5639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>
          <a:xfrm>
            <a:off x="2769432" y="1268760"/>
            <a:ext cx="5079168" cy="4139042"/>
          </a:xfrm>
        </p:spPr>
        <p:txBody>
          <a:bodyPr/>
          <a:lstStyle/>
          <a:p>
            <a:pPr marL="342900" indent="-342900">
              <a:buClr>
                <a:srgbClr val="43ACDA"/>
              </a:buClr>
              <a:buFont typeface="Lucida Grande"/>
              <a:buChar char="+"/>
            </a:pPr>
            <a:r>
              <a:rPr lang="en-US" sz="2400" dirty="0" smtClean="0">
                <a:solidFill>
                  <a:srgbClr val="7F7F7F"/>
                </a:solidFill>
              </a:rPr>
              <a:t>When you need to send or receive a large file it is broken up into packets</a:t>
            </a:r>
          </a:p>
          <a:p>
            <a:pPr marL="342900" indent="-342900">
              <a:buClr>
                <a:srgbClr val="43ACDA"/>
              </a:buClr>
              <a:buFont typeface="Lucida Grande"/>
              <a:buChar char="+"/>
            </a:pPr>
            <a:r>
              <a:rPr lang="en-US" sz="2400" dirty="0" smtClean="0">
                <a:solidFill>
                  <a:srgbClr val="7F7F7F"/>
                </a:solidFill>
              </a:rPr>
              <a:t>Each packet is sent separately</a:t>
            </a:r>
            <a:endParaRPr lang="en-US" dirty="0"/>
          </a:p>
          <a:p>
            <a:pPr marL="342900" indent="-342900">
              <a:buClr>
                <a:srgbClr val="43ACDA"/>
              </a:buClr>
              <a:buFont typeface="Lucida Grande"/>
              <a:buChar char="+"/>
            </a:pPr>
            <a:r>
              <a:rPr lang="en-US" sz="2400" dirty="0" smtClean="0">
                <a:solidFill>
                  <a:srgbClr val="7F7F7F"/>
                </a:solidFill>
              </a:rPr>
              <a:t>Packets can travel different routes and arrive out of sequence</a:t>
            </a:r>
          </a:p>
          <a:p>
            <a:pPr marL="342900" indent="-342900">
              <a:buClr>
                <a:srgbClr val="43ACDA"/>
              </a:buClr>
              <a:buFont typeface="Lucida Grande"/>
              <a:buChar char="+"/>
            </a:pPr>
            <a:r>
              <a:rPr lang="en-US" sz="2400" dirty="0" smtClean="0">
                <a:solidFill>
                  <a:srgbClr val="7F7F7F"/>
                </a:solidFill>
              </a:rPr>
              <a:t>The whole is reassembled at the end when all the pieces have arrived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Internet Protocol?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1990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>
          <a:xfrm>
            <a:off x="2769432" y="1268760"/>
            <a:ext cx="5079168" cy="4139042"/>
          </a:xfrm>
        </p:spPr>
        <p:txBody>
          <a:bodyPr/>
          <a:lstStyle/>
          <a:p>
            <a:pPr marL="342900" indent="-342900">
              <a:buClr>
                <a:srgbClr val="43ACDA"/>
              </a:buClr>
              <a:buFont typeface="Lucida Grande"/>
              <a:buChar char="+"/>
            </a:pPr>
            <a:r>
              <a:rPr lang="en-US" sz="2400" dirty="0" smtClean="0">
                <a:solidFill>
                  <a:srgbClr val="7F7F7F"/>
                </a:solidFill>
              </a:rPr>
              <a:t>Started in 1983</a:t>
            </a:r>
          </a:p>
          <a:p>
            <a:pPr marL="342900" indent="-342900">
              <a:buClr>
                <a:srgbClr val="43ACDA"/>
              </a:buClr>
              <a:buFont typeface="Lucida Grande"/>
              <a:buChar char="+"/>
            </a:pPr>
            <a:r>
              <a:rPr lang="en-US" sz="2400" dirty="0" smtClean="0">
                <a:solidFill>
                  <a:srgbClr val="7F7F7F"/>
                </a:solidFill>
              </a:rPr>
              <a:t>Revised in 1985</a:t>
            </a:r>
          </a:p>
          <a:p>
            <a:pPr marL="1257300" lvl="2" indent="-342900">
              <a:buClr>
                <a:srgbClr val="43ACDA"/>
              </a:buClr>
              <a:buFont typeface="Lucida Grande"/>
              <a:buChar char="+"/>
            </a:pPr>
            <a:r>
              <a:rPr lang="en-US" sz="2000" dirty="0" smtClean="0">
                <a:solidFill>
                  <a:srgbClr val="7F7F7F"/>
                </a:solidFill>
              </a:rPr>
              <a:t>Introduction of Class A, B, C</a:t>
            </a:r>
          </a:p>
          <a:p>
            <a:pPr marL="342900" indent="-342900">
              <a:buClr>
                <a:srgbClr val="43ACDA"/>
              </a:buClr>
              <a:buFont typeface="Lucida Grande"/>
              <a:buChar char="+"/>
            </a:pPr>
            <a:r>
              <a:rPr lang="en-US" sz="2400" dirty="0" smtClean="0">
                <a:solidFill>
                  <a:srgbClr val="7F7F7F"/>
                </a:solidFill>
              </a:rPr>
              <a:t>CIDR introduced in 1993</a:t>
            </a:r>
          </a:p>
          <a:p>
            <a:pPr marL="342900" indent="-342900">
              <a:buClr>
                <a:srgbClr val="43ACDA"/>
              </a:buClr>
              <a:buFont typeface="Lucida Grande"/>
              <a:buChar char="+"/>
            </a:pPr>
            <a:r>
              <a:rPr lang="en-US" sz="2400" dirty="0" smtClean="0">
                <a:solidFill>
                  <a:srgbClr val="7F7F7F"/>
                </a:solidFill>
              </a:rPr>
              <a:t>Just 3.7 billion addresses available for normal use, in contrast to the 7 billion people on the planet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IPv4 deployment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613" y="1451336"/>
            <a:ext cx="2447925" cy="1469303"/>
          </a:xfrm>
        </p:spPr>
      </p:pic>
    </p:spTree>
    <p:extLst>
      <p:ext uri="{BB962C8B-B14F-4D97-AF65-F5344CB8AC3E}">
        <p14:creationId xmlns:p14="http://schemas.microsoft.com/office/powerpoint/2010/main" val="2910422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>
          <a:xfrm>
            <a:off x="2769432" y="1268760"/>
            <a:ext cx="5079168" cy="4139042"/>
          </a:xfrm>
        </p:spPr>
        <p:txBody>
          <a:bodyPr/>
          <a:lstStyle/>
          <a:p>
            <a:pPr marL="342900" indent="-342900">
              <a:buClr>
                <a:srgbClr val="43ACDA"/>
              </a:buClr>
              <a:buFont typeface="Lucida Grande"/>
              <a:buChar char="+"/>
            </a:pPr>
            <a:r>
              <a:rPr lang="en-US" sz="2400" dirty="0" err="1" smtClean="0">
                <a:solidFill>
                  <a:srgbClr val="7F7F7F"/>
                </a:solidFill>
              </a:rPr>
              <a:t>IPng</a:t>
            </a:r>
            <a:r>
              <a:rPr lang="en-US" sz="2400" dirty="0" smtClean="0">
                <a:solidFill>
                  <a:srgbClr val="7F7F7F"/>
                </a:solidFill>
              </a:rPr>
              <a:t> protocol design competition in 1993 - </a:t>
            </a:r>
            <a:r>
              <a:rPr lang="en-US" sz="2400" dirty="0" smtClean="0">
                <a:solidFill>
                  <a:srgbClr val="7F7F7F"/>
                </a:solidFill>
                <a:hlinkClick r:id="rId3"/>
              </a:rPr>
              <a:t>comparison</a:t>
            </a:r>
            <a:endParaRPr lang="en-US" sz="2400" dirty="0" smtClean="0">
              <a:solidFill>
                <a:srgbClr val="7F7F7F"/>
              </a:solidFill>
            </a:endParaRPr>
          </a:p>
          <a:p>
            <a:pPr marL="342900" indent="-342900">
              <a:buClr>
                <a:srgbClr val="43ACDA"/>
              </a:buClr>
              <a:buFont typeface="Lucida Grande"/>
              <a:buChar char="+"/>
            </a:pPr>
            <a:r>
              <a:rPr lang="en-US" sz="2400" dirty="0" smtClean="0">
                <a:solidFill>
                  <a:srgbClr val="7F7F7F"/>
                </a:solidFill>
              </a:rPr>
              <a:t>IPv6 selected and standard </a:t>
            </a:r>
            <a:r>
              <a:rPr lang="en-US" sz="2400" dirty="0" smtClean="0">
                <a:solidFill>
                  <a:srgbClr val="7F7F7F"/>
                </a:solidFill>
                <a:hlinkClick r:id="rId4"/>
              </a:rPr>
              <a:t>published </a:t>
            </a:r>
            <a:r>
              <a:rPr lang="en-US" sz="2400" dirty="0" smtClean="0">
                <a:solidFill>
                  <a:srgbClr val="7F7F7F"/>
                </a:solidFill>
              </a:rPr>
              <a:t>in 1995</a:t>
            </a:r>
          </a:p>
          <a:p>
            <a:pPr marL="342900" indent="-342900">
              <a:buClr>
                <a:srgbClr val="43ACDA"/>
              </a:buClr>
              <a:buFont typeface="Lucida Grande"/>
              <a:buChar char="+"/>
            </a:pPr>
            <a:r>
              <a:rPr lang="en-US" sz="2400" dirty="0" smtClean="0">
                <a:solidFill>
                  <a:srgbClr val="7F7F7F"/>
                </a:solidFill>
              </a:rPr>
              <a:t>6bone tested network was established in 1996 and reached its height in 2003</a:t>
            </a:r>
          </a:p>
          <a:p>
            <a:pPr marL="342900" indent="-342900">
              <a:buClr>
                <a:srgbClr val="43ACDA"/>
              </a:buClr>
              <a:buFont typeface="Lucida Grande"/>
              <a:buChar char="+"/>
            </a:pPr>
            <a:r>
              <a:rPr lang="en-US" sz="2400" dirty="0" smtClean="0">
                <a:solidFill>
                  <a:srgbClr val="7F7F7F"/>
                </a:solidFill>
              </a:rPr>
              <a:t>Production allocation began in </a:t>
            </a:r>
            <a:r>
              <a:rPr lang="en-US" sz="2400" dirty="0" smtClean="0">
                <a:solidFill>
                  <a:srgbClr val="7F7F7F"/>
                </a:solidFill>
                <a:hlinkClick r:id="rId5"/>
              </a:rPr>
              <a:t>1999</a:t>
            </a:r>
            <a:endParaRPr lang="en-US" sz="2400" dirty="0" smtClean="0">
              <a:solidFill>
                <a:srgbClr val="7F7F7F"/>
              </a:solidFill>
            </a:endParaRPr>
          </a:p>
          <a:p>
            <a:pPr marL="342900" indent="-342900">
              <a:buClr>
                <a:srgbClr val="43ACDA"/>
              </a:buClr>
              <a:buFont typeface="Lucida Grande"/>
              <a:buChar char="+"/>
            </a:pPr>
            <a:r>
              <a:rPr lang="en-US" sz="2400" dirty="0" smtClean="0">
                <a:solidFill>
                  <a:srgbClr val="7F7F7F"/>
                </a:solidFill>
              </a:rPr>
              <a:t>6bone experiment ended on 6 June 2006</a:t>
            </a:r>
          </a:p>
          <a:p>
            <a:pPr marL="342900" indent="-342900">
              <a:buClr>
                <a:srgbClr val="43ACDA"/>
              </a:buClr>
              <a:buFont typeface="Lucida Grande"/>
              <a:buChar char="+"/>
            </a:pPr>
            <a:endParaRPr lang="en-US" sz="2400" dirty="0" smtClean="0">
              <a:solidFill>
                <a:srgbClr val="7F7F7F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Designing and deploying IPv6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1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613" y="1434700"/>
            <a:ext cx="2447925" cy="1502576"/>
          </a:xfrm>
        </p:spPr>
      </p:pic>
    </p:spTree>
    <p:extLst>
      <p:ext uri="{BB962C8B-B14F-4D97-AF65-F5344CB8AC3E}">
        <p14:creationId xmlns:p14="http://schemas.microsoft.com/office/powerpoint/2010/main" val="4249630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329320" y="1268760"/>
            <a:ext cx="2446932" cy="4139042"/>
          </a:xfrm>
          <a:prstGeom prst="rect">
            <a:avLst/>
          </a:prstGeo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hlinkClick r:id="rId2"/>
              </a:rPr>
              <a:t>Cisco deployment map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hlinkClick r:id="rId3"/>
              </a:rPr>
              <a:t>Google deployment map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hlinkClick r:id="rId4"/>
              </a:rPr>
              <a:t>APNIC Labs deployment map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IPv6 deployment</a:t>
            </a:r>
            <a:endParaRPr lang="en-US" dirty="0"/>
          </a:p>
        </p:txBody>
      </p:sp>
      <p:sp>
        <p:nvSpPr>
          <p:cNvPr id="9" name="Content Placeholder 3"/>
          <p:cNvSpPr txBox="1">
            <a:spLocks/>
          </p:cNvSpPr>
          <p:nvPr/>
        </p:nvSpPr>
        <p:spPr>
          <a:xfrm>
            <a:off x="2770460" y="5146674"/>
            <a:ext cx="5078140" cy="398995"/>
          </a:xfrm>
          <a:prstGeom prst="rect">
            <a:avLst/>
          </a:prstGeom>
        </p:spPr>
        <p:txBody>
          <a:bodyPr vert="horz"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b="0" i="0" kern="1200">
                <a:solidFill>
                  <a:srgbClr val="43ACDA"/>
                </a:solidFill>
                <a:latin typeface="Helvetica Neue Medium"/>
                <a:ea typeface="+mn-ea"/>
                <a:cs typeface="Helvetica Neue Medium"/>
              </a:defRPr>
            </a:lvl1pPr>
            <a:lvl2pPr marL="457200" indent="0" algn="r" defTabSz="457200" rtl="0" eaLnBrk="1" latinLnBrk="0" hangingPunct="1">
              <a:spcBef>
                <a:spcPct val="20000"/>
              </a:spcBef>
              <a:buFont typeface="Arial"/>
              <a:buNone/>
              <a:defRPr sz="1600" b="0" i="0" kern="1200">
                <a:solidFill>
                  <a:srgbClr val="4C4D50"/>
                </a:solidFill>
                <a:latin typeface="Helvetica Neue"/>
                <a:ea typeface="+mn-ea"/>
                <a:cs typeface="Helvetica Neue"/>
              </a:defRPr>
            </a:lvl2pPr>
            <a:lvl3pPr marL="914400" indent="0" algn="r" defTabSz="457200" rtl="0" eaLnBrk="1" latinLnBrk="0" hangingPunct="1">
              <a:spcBef>
                <a:spcPct val="20000"/>
              </a:spcBef>
              <a:buFont typeface="Arial"/>
              <a:buNone/>
              <a:defRPr sz="1400" b="0" i="0" kern="1200">
                <a:solidFill>
                  <a:srgbClr val="4C4D50"/>
                </a:solidFill>
                <a:latin typeface="Helvetica Neue"/>
                <a:ea typeface="+mn-ea"/>
                <a:cs typeface="Helvetica Neue"/>
              </a:defRPr>
            </a:lvl3pPr>
            <a:lvl4pPr marL="1371600" indent="0" algn="r" defTabSz="457200" rtl="0" eaLnBrk="1" latinLnBrk="0" hangingPunct="1">
              <a:spcBef>
                <a:spcPct val="20000"/>
              </a:spcBef>
              <a:buFont typeface="Arial"/>
              <a:buNone/>
              <a:defRPr sz="1200" b="0" i="0" kern="1200">
                <a:solidFill>
                  <a:srgbClr val="4C4D50"/>
                </a:solidFill>
                <a:latin typeface="Helvetica Neue"/>
                <a:ea typeface="+mn-ea"/>
                <a:cs typeface="Helvetica Neue"/>
              </a:defRPr>
            </a:lvl4pPr>
            <a:lvl5pPr marL="1828800" indent="0" algn="r" defTabSz="457200" rtl="0" eaLnBrk="1" latinLnBrk="0" hangingPunct="1">
              <a:spcBef>
                <a:spcPct val="20000"/>
              </a:spcBef>
              <a:buFont typeface="Arial"/>
              <a:buNone/>
              <a:defRPr sz="1200" b="0" i="0" kern="1200">
                <a:solidFill>
                  <a:srgbClr val="4C4D50"/>
                </a:solidFill>
                <a:latin typeface="Helvetica Neue"/>
                <a:ea typeface="+mn-ea"/>
                <a:cs typeface="Helvetica Neue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rgbClr val="7F7F7F"/>
                </a:solidFill>
              </a:rPr>
              <a:t>Source: </a:t>
            </a:r>
            <a:r>
              <a:rPr lang="en-GB" sz="1200" dirty="0">
                <a:hlinkClick r:id="rId5"/>
              </a:rPr>
              <a:t>http://www.worldipv6launch.org/measurements/</a:t>
            </a:r>
            <a:endParaRPr lang="en-US" sz="1200" dirty="0">
              <a:solidFill>
                <a:srgbClr val="7F7F7F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2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8125" y="1666630"/>
            <a:ext cx="5070475" cy="3342177"/>
          </a:xfrm>
        </p:spPr>
      </p:pic>
    </p:spTree>
    <p:extLst>
      <p:ext uri="{BB962C8B-B14F-4D97-AF65-F5344CB8AC3E}">
        <p14:creationId xmlns:p14="http://schemas.microsoft.com/office/powerpoint/2010/main" val="2998111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1"/>
          </p:nvPr>
        </p:nvSpPr>
        <p:spPr>
          <a:xfrm>
            <a:off x="329320" y="1268760"/>
            <a:ext cx="3090552" cy="4138265"/>
          </a:xfrm>
        </p:spPr>
        <p:txBody>
          <a:bodyPr/>
          <a:lstStyle/>
          <a:p>
            <a:r>
              <a:rPr lang="en-US" dirty="0" smtClean="0"/>
              <a:t>“</a:t>
            </a:r>
            <a:r>
              <a:rPr lang="en-GB" dirty="0" smtClean="0"/>
              <a:t>We do </a:t>
            </a:r>
            <a:r>
              <a:rPr lang="en-GB" dirty="0"/>
              <a:t>not test Windows with IPv6 disabled, </a:t>
            </a:r>
            <a:r>
              <a:rPr lang="en-GB" dirty="0" smtClean="0"/>
              <a:t>and definitely </a:t>
            </a:r>
            <a:r>
              <a:rPr lang="en-GB" dirty="0"/>
              <a:t>do not recommend</a:t>
            </a:r>
          </a:p>
          <a:p>
            <a:r>
              <a:rPr lang="en-GB" dirty="0"/>
              <a:t>disabling it. From a security point of view, you are much better </a:t>
            </a:r>
            <a:r>
              <a:rPr lang="en-GB" dirty="0" smtClean="0"/>
              <a:t>off actually </a:t>
            </a:r>
            <a:r>
              <a:rPr lang="en-GB" dirty="0"/>
              <a:t>disabling IPv4</a:t>
            </a:r>
            <a:r>
              <a:rPr lang="en-GB" dirty="0" smtClean="0"/>
              <a:t>.</a:t>
            </a:r>
            <a:r>
              <a:rPr lang="en-US" dirty="0" smtClean="0"/>
              <a:t>”</a:t>
            </a:r>
          </a:p>
          <a:p>
            <a:pPr algn="r"/>
            <a:r>
              <a:rPr lang="en-US" dirty="0"/>
              <a:t>--Christian </a:t>
            </a:r>
            <a:r>
              <a:rPr lang="en-US" dirty="0" err="1" smtClean="0"/>
              <a:t>Huitema</a:t>
            </a:r>
            <a:r>
              <a:rPr lang="en-US" dirty="0" smtClean="0"/>
              <a:t>, Microsoft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err="1" smtClean="0">
                <a:hlinkClick r:id="rId2"/>
              </a:rPr>
              <a:t>Technet</a:t>
            </a:r>
            <a:r>
              <a:rPr lang="en-US" dirty="0" smtClean="0">
                <a:hlinkClick r:id="rId2"/>
              </a:rPr>
              <a:t> FAQ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Don’t turn off IPv6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4639" y="1268413"/>
            <a:ext cx="2757447" cy="4138612"/>
          </a:xfrm>
        </p:spPr>
      </p:pic>
    </p:spTree>
    <p:extLst>
      <p:ext uri="{BB962C8B-B14F-4D97-AF65-F5344CB8AC3E}">
        <p14:creationId xmlns:p14="http://schemas.microsoft.com/office/powerpoint/2010/main" val="2529987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>
          <a:xfrm>
            <a:off x="2769432" y="1268760"/>
            <a:ext cx="5079168" cy="4139042"/>
          </a:xfrm>
        </p:spPr>
        <p:txBody>
          <a:bodyPr/>
          <a:lstStyle/>
          <a:p>
            <a:pPr marL="342900" indent="-342900">
              <a:buClr>
                <a:srgbClr val="43ACDA"/>
              </a:buClr>
              <a:buFont typeface="Lucida Grande"/>
              <a:buChar char="+"/>
            </a:pPr>
            <a:r>
              <a:rPr lang="en-US" sz="2400" dirty="0" smtClean="0">
                <a:solidFill>
                  <a:srgbClr val="7F7F7F"/>
                </a:solidFill>
              </a:rPr>
              <a:t>National and regional ALSs </a:t>
            </a:r>
            <a:r>
              <a:rPr lang="en-US" sz="2400" dirty="0" smtClean="0">
                <a:solidFill>
                  <a:srgbClr val="7F7F7F"/>
                </a:solidFill>
              </a:rPr>
              <a:t>might want </a:t>
            </a:r>
            <a:r>
              <a:rPr lang="en-US" sz="2400" dirty="0" smtClean="0">
                <a:solidFill>
                  <a:srgbClr val="7F7F7F"/>
                </a:solidFill>
              </a:rPr>
              <a:t>to engage with ISPs, regulators and OTT service providers</a:t>
            </a:r>
          </a:p>
          <a:p>
            <a:pPr marL="342900" indent="-342900">
              <a:buClr>
                <a:srgbClr val="43ACDA"/>
              </a:buClr>
              <a:buFont typeface="Lucida Grande"/>
              <a:buChar char="+"/>
            </a:pPr>
            <a:r>
              <a:rPr lang="en-US" sz="2400" dirty="0" smtClean="0">
                <a:solidFill>
                  <a:srgbClr val="7F7F7F"/>
                </a:solidFill>
              </a:rPr>
              <a:t>Given a choice between CGNAT and IPv6, IPv6 is preferable</a:t>
            </a:r>
          </a:p>
          <a:p>
            <a:pPr marL="1257300" lvl="2" indent="-342900">
              <a:buClr>
                <a:srgbClr val="43ACDA"/>
              </a:buClr>
              <a:buFont typeface="Lucida Grande"/>
              <a:buChar char="+"/>
            </a:pPr>
            <a:r>
              <a:rPr lang="en-US" sz="2000" dirty="0" smtClean="0">
                <a:solidFill>
                  <a:srgbClr val="7F7F7F"/>
                </a:solidFill>
              </a:rPr>
              <a:t>Will gaming work?</a:t>
            </a:r>
          </a:p>
          <a:p>
            <a:pPr marL="1257300" lvl="2" indent="-342900">
              <a:buClr>
                <a:srgbClr val="43ACDA"/>
              </a:buClr>
              <a:buFont typeface="Lucida Grande"/>
              <a:buChar char="+"/>
            </a:pPr>
            <a:r>
              <a:rPr lang="en-US" sz="2000" dirty="0" smtClean="0">
                <a:solidFill>
                  <a:srgbClr val="7F7F7F"/>
                </a:solidFill>
              </a:rPr>
              <a:t>Will video/voice work?</a:t>
            </a:r>
          </a:p>
          <a:p>
            <a:pPr marL="1257300" lvl="2" indent="-342900">
              <a:buClr>
                <a:srgbClr val="43ACDA"/>
              </a:buClr>
              <a:buFont typeface="Lucida Grande"/>
              <a:buChar char="+"/>
            </a:pPr>
            <a:r>
              <a:rPr lang="en-US" sz="2000" dirty="0" smtClean="0">
                <a:solidFill>
                  <a:srgbClr val="7F7F7F"/>
                </a:solidFill>
              </a:rPr>
              <a:t>Will maps work?</a:t>
            </a:r>
          </a:p>
          <a:p>
            <a:pPr marL="1257300" lvl="2" indent="-342900">
              <a:buClr>
                <a:srgbClr val="43ACDA"/>
              </a:buClr>
              <a:buFont typeface="Lucida Grande"/>
              <a:buChar char="+"/>
            </a:pPr>
            <a:r>
              <a:rPr lang="en-US" sz="2000" dirty="0" smtClean="0">
                <a:solidFill>
                  <a:srgbClr val="7F7F7F"/>
                </a:solidFill>
              </a:rPr>
              <a:t>Will current audit trail tools continue to work?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 ALAC might want to consider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351" y="1487329"/>
            <a:ext cx="1092449" cy="1397318"/>
          </a:xfrm>
        </p:spPr>
      </p:pic>
    </p:spTree>
    <p:extLst>
      <p:ext uri="{BB962C8B-B14F-4D97-AF65-F5344CB8AC3E}">
        <p14:creationId xmlns:p14="http://schemas.microsoft.com/office/powerpoint/2010/main" val="183752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5"/>
          <p:cNvSpPr>
            <a:spLocks noGrp="1"/>
          </p:cNvSpPr>
          <p:nvPr>
            <p:ph type="title"/>
          </p:nvPr>
        </p:nvSpPr>
        <p:spPr>
          <a:xfrm>
            <a:off x="425828" y="476250"/>
            <a:ext cx="3536572" cy="1352550"/>
          </a:xfrm>
        </p:spPr>
        <p:txBody>
          <a:bodyPr/>
          <a:lstStyle/>
          <a:p>
            <a:r>
              <a:rPr lang="en-US" sz="3200" dirty="0" smtClean="0"/>
              <a:t>Thank You &amp; Questions?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543743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mp:transition xmlns:mp="http://schemas.microsoft.com/office/mac/powerpoint/2008/main" spd="med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8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ICANN_New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947</TotalTime>
  <Words>290</Words>
  <Application>Microsoft Office PowerPoint</Application>
  <PresentationFormat>On-screen Show (4:3)</PresentationFormat>
  <Paragraphs>50</Paragraphs>
  <Slides>9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Helvetica Neue</vt:lpstr>
      <vt:lpstr>Helvetica Neue Light</vt:lpstr>
      <vt:lpstr>Helvetica Neue Medium</vt:lpstr>
      <vt:lpstr>Lucida Grande</vt:lpstr>
      <vt:lpstr>ICANN_New_Template</vt:lpstr>
      <vt:lpstr>Introduction to IPv6 Leo Vegoda 17 October 2013</vt:lpstr>
      <vt:lpstr>Overview</vt:lpstr>
      <vt:lpstr>What is Internet Protocol?</vt:lpstr>
      <vt:lpstr>IPv4 deployment</vt:lpstr>
      <vt:lpstr>Designing and deploying IPv6</vt:lpstr>
      <vt:lpstr>Current IPv6 deployment</vt:lpstr>
      <vt:lpstr>Don’t turn off IPv6</vt:lpstr>
      <vt:lpstr>Issues ALAC might want to consider</vt:lpstr>
      <vt:lpstr>Thank You &amp; Questions?</vt:lpstr>
    </vt:vector>
  </TitlesOfParts>
  <Manager>Jim Trengrove</Manager>
  <Company>Internet Corporation for Assigned Names &amp; Numbers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ICANN &amp; Internet Ecosystem</dc:title>
  <dc:subject>Internet Governance</dc:subject>
  <dc:creator>Lynn Lipinski</dc:creator>
  <cp:keywords>ICANN internet governance</cp:keywords>
  <dc:description/>
  <cp:lastModifiedBy>Leo Vegoda</cp:lastModifiedBy>
  <cp:revision>95</cp:revision>
  <cp:lastPrinted>2013-02-07T22:29:55Z</cp:lastPrinted>
  <dcterms:created xsi:type="dcterms:W3CDTF">2013-02-01T20:13:10Z</dcterms:created>
  <dcterms:modified xsi:type="dcterms:W3CDTF">2013-10-16T00:10:21Z</dcterms:modified>
  <cp:category/>
</cp:coreProperties>
</file>