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30" r:id="rId1"/>
    <p:sldMasterId id="2147484339" r:id="rId2"/>
    <p:sldMasterId id="2147484351" r:id="rId3"/>
  </p:sldMasterIdLst>
  <p:notesMasterIdLst>
    <p:notesMasterId r:id="rId28"/>
  </p:notesMasterIdLst>
  <p:handoutMasterIdLst>
    <p:handoutMasterId r:id="rId29"/>
  </p:handoutMasterIdLst>
  <p:sldIdLst>
    <p:sldId id="1756" r:id="rId4"/>
    <p:sldId id="1735" r:id="rId5"/>
    <p:sldId id="1736" r:id="rId6"/>
    <p:sldId id="1737" r:id="rId7"/>
    <p:sldId id="1738" r:id="rId8"/>
    <p:sldId id="1739" r:id="rId9"/>
    <p:sldId id="1728" r:id="rId10"/>
    <p:sldId id="1742" r:id="rId11"/>
    <p:sldId id="1755" r:id="rId12"/>
    <p:sldId id="1754" r:id="rId13"/>
    <p:sldId id="1741" r:id="rId14"/>
    <p:sldId id="1747" r:id="rId15"/>
    <p:sldId id="1748" r:id="rId16"/>
    <p:sldId id="1745" r:id="rId17"/>
    <p:sldId id="1743" r:id="rId18"/>
    <p:sldId id="1744" r:id="rId19"/>
    <p:sldId id="1746" r:id="rId20"/>
    <p:sldId id="1753" r:id="rId21"/>
    <p:sldId id="1749" r:id="rId22"/>
    <p:sldId id="1750" r:id="rId23"/>
    <p:sldId id="1751" r:id="rId24"/>
    <p:sldId id="1752" r:id="rId25"/>
    <p:sldId id="1757" r:id="rId26"/>
    <p:sldId id="1758" r:id="rId27"/>
  </p:sldIdLst>
  <p:sldSz cx="9906000" cy="6858000" type="A4"/>
  <p:notesSz cx="6669088" cy="9753600"/>
  <p:defaultTextStyle>
    <a:defPPr>
      <a:defRPr lang="en-GB"/>
    </a:defPPr>
    <a:lvl1pPr algn="l" rtl="0" fontAlgn="base">
      <a:spcBef>
        <a:spcPct val="0"/>
      </a:spcBef>
      <a:spcAft>
        <a:spcPct val="0"/>
      </a:spcAft>
      <a:defRPr sz="1400" kern="1200">
        <a:solidFill>
          <a:srgbClr val="000066"/>
        </a:solidFill>
        <a:latin typeface="Arial" pitchFamily="34" charset="0"/>
        <a:ea typeface="+mn-ea"/>
        <a:cs typeface="Arial" pitchFamily="34" charset="0"/>
      </a:defRPr>
    </a:lvl1pPr>
    <a:lvl2pPr marL="457200" algn="l" rtl="0" fontAlgn="base">
      <a:spcBef>
        <a:spcPct val="0"/>
      </a:spcBef>
      <a:spcAft>
        <a:spcPct val="0"/>
      </a:spcAft>
      <a:defRPr sz="1400" kern="1200">
        <a:solidFill>
          <a:srgbClr val="000066"/>
        </a:solidFill>
        <a:latin typeface="Arial" pitchFamily="34" charset="0"/>
        <a:ea typeface="+mn-ea"/>
        <a:cs typeface="Arial" pitchFamily="34" charset="0"/>
      </a:defRPr>
    </a:lvl2pPr>
    <a:lvl3pPr marL="914400" algn="l" rtl="0" fontAlgn="base">
      <a:spcBef>
        <a:spcPct val="0"/>
      </a:spcBef>
      <a:spcAft>
        <a:spcPct val="0"/>
      </a:spcAft>
      <a:defRPr sz="1400" kern="1200">
        <a:solidFill>
          <a:srgbClr val="000066"/>
        </a:solidFill>
        <a:latin typeface="Arial" pitchFamily="34" charset="0"/>
        <a:ea typeface="+mn-ea"/>
        <a:cs typeface="Arial" pitchFamily="34" charset="0"/>
      </a:defRPr>
    </a:lvl3pPr>
    <a:lvl4pPr marL="1371600" algn="l" rtl="0" fontAlgn="base">
      <a:spcBef>
        <a:spcPct val="0"/>
      </a:spcBef>
      <a:spcAft>
        <a:spcPct val="0"/>
      </a:spcAft>
      <a:defRPr sz="1400" kern="1200">
        <a:solidFill>
          <a:srgbClr val="000066"/>
        </a:solidFill>
        <a:latin typeface="Arial" pitchFamily="34" charset="0"/>
        <a:ea typeface="+mn-ea"/>
        <a:cs typeface="Arial" pitchFamily="34" charset="0"/>
      </a:defRPr>
    </a:lvl4pPr>
    <a:lvl5pPr marL="1828800" algn="l" rtl="0" fontAlgn="base">
      <a:spcBef>
        <a:spcPct val="0"/>
      </a:spcBef>
      <a:spcAft>
        <a:spcPct val="0"/>
      </a:spcAft>
      <a:defRPr sz="1400" kern="1200">
        <a:solidFill>
          <a:srgbClr val="000066"/>
        </a:solidFill>
        <a:latin typeface="Arial" pitchFamily="34" charset="0"/>
        <a:ea typeface="+mn-ea"/>
        <a:cs typeface="Arial" pitchFamily="34" charset="0"/>
      </a:defRPr>
    </a:lvl5pPr>
    <a:lvl6pPr marL="2286000" algn="l" defTabSz="914400" rtl="0" eaLnBrk="1" latinLnBrk="0" hangingPunct="1">
      <a:defRPr sz="1400" kern="1200">
        <a:solidFill>
          <a:srgbClr val="000066"/>
        </a:solidFill>
        <a:latin typeface="Arial" pitchFamily="34" charset="0"/>
        <a:ea typeface="+mn-ea"/>
        <a:cs typeface="Arial" pitchFamily="34" charset="0"/>
      </a:defRPr>
    </a:lvl6pPr>
    <a:lvl7pPr marL="2743200" algn="l" defTabSz="914400" rtl="0" eaLnBrk="1" latinLnBrk="0" hangingPunct="1">
      <a:defRPr sz="1400" kern="1200">
        <a:solidFill>
          <a:srgbClr val="000066"/>
        </a:solidFill>
        <a:latin typeface="Arial" pitchFamily="34" charset="0"/>
        <a:ea typeface="+mn-ea"/>
        <a:cs typeface="Arial" pitchFamily="34" charset="0"/>
      </a:defRPr>
    </a:lvl7pPr>
    <a:lvl8pPr marL="3200400" algn="l" defTabSz="914400" rtl="0" eaLnBrk="1" latinLnBrk="0" hangingPunct="1">
      <a:defRPr sz="1400" kern="1200">
        <a:solidFill>
          <a:srgbClr val="000066"/>
        </a:solidFill>
        <a:latin typeface="Arial" pitchFamily="34" charset="0"/>
        <a:ea typeface="+mn-ea"/>
        <a:cs typeface="Arial" pitchFamily="34" charset="0"/>
      </a:defRPr>
    </a:lvl8pPr>
    <a:lvl9pPr marL="3657600" algn="l" defTabSz="914400" rtl="0" eaLnBrk="1" latinLnBrk="0" hangingPunct="1">
      <a:defRPr sz="1400" kern="1200">
        <a:solidFill>
          <a:srgbClr val="000066"/>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1DE"/>
    <a:srgbClr val="FFFFFF"/>
    <a:srgbClr val="002776"/>
    <a:srgbClr val="92D400"/>
    <a:srgbClr val="003D7A"/>
    <a:srgbClr val="3C8A2E"/>
    <a:srgbClr val="72C7E7"/>
    <a:srgbClr val="000000"/>
    <a:srgbClr val="B8E3EA"/>
    <a:srgbClr val="A7D7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1695" autoAdjust="0"/>
    <p:restoredTop sz="96923" autoAdjust="0"/>
  </p:normalViewPr>
  <p:slideViewPr>
    <p:cSldViewPr snapToGrid="0" showGuides="1">
      <p:cViewPr>
        <p:scale>
          <a:sx n="100" d="100"/>
          <a:sy n="100" d="100"/>
        </p:scale>
        <p:origin x="-912" y="1014"/>
      </p:cViewPr>
      <p:guideLst>
        <p:guide orient="horz" pos="2154"/>
        <p:guide orient="horz" pos="450"/>
        <p:guide orient="horz" pos="240"/>
        <p:guide orient="horz" pos="4238"/>
        <p:guide orient="horz" pos="748"/>
        <p:guide pos="3120"/>
        <p:guide pos="251"/>
        <p:guide pos="6132"/>
      </p:guideLst>
    </p:cSldViewPr>
  </p:slideViewPr>
  <p:notesTextViewPr>
    <p:cViewPr>
      <p:scale>
        <a:sx n="100" d="100"/>
        <a:sy n="100" d="100"/>
      </p:scale>
      <p:origin x="0" y="0"/>
    </p:cViewPr>
  </p:notesTextViewPr>
  <p:sorterViewPr>
    <p:cViewPr>
      <p:scale>
        <a:sx n="66" d="100"/>
        <a:sy n="66" d="100"/>
      </p:scale>
      <p:origin x="0" y="1428"/>
    </p:cViewPr>
  </p:sorterViewPr>
  <p:notesViewPr>
    <p:cSldViewPr snapToGrid="0" showGuides="1">
      <p:cViewPr>
        <p:scale>
          <a:sx n="100" d="100"/>
          <a:sy n="100" d="100"/>
        </p:scale>
        <p:origin x="-1950" y="-72"/>
      </p:cViewPr>
      <p:guideLst>
        <p:guide orient="horz" pos="3072"/>
        <p:guide pos="21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889250" cy="488226"/>
          </a:xfrm>
          <a:prstGeom prst="rect">
            <a:avLst/>
          </a:prstGeom>
          <a:noFill/>
          <a:ln w="9525">
            <a:noFill/>
            <a:miter lim="800000"/>
            <a:headEnd/>
            <a:tailEnd/>
          </a:ln>
          <a:effectLst/>
        </p:spPr>
        <p:txBody>
          <a:bodyPr vert="horz" wrap="square" lIns="90625" tIns="45314" rIns="90625" bIns="45314" numCol="1" anchor="t" anchorCtr="0" compatLnSpc="1">
            <a:prstTxWarp prst="textNoShape">
              <a:avLst/>
            </a:prstTxWarp>
          </a:bodyPr>
          <a:lstStyle>
            <a:lvl1pPr defTabSz="906463">
              <a:spcAft>
                <a:spcPct val="0"/>
              </a:spcAft>
              <a:defRPr sz="1200">
                <a:solidFill>
                  <a:srgbClr val="FFFFFF"/>
                </a:solidFill>
                <a:latin typeface="Verdana" pitchFamily="34" charset="0"/>
                <a:cs typeface="+mn-cs"/>
              </a:defRPr>
            </a:lvl1pPr>
          </a:lstStyle>
          <a:p>
            <a:pPr>
              <a:defRPr/>
            </a:pPr>
            <a:endParaRPr lang="en-GB" altLang="en-GB"/>
          </a:p>
        </p:txBody>
      </p:sp>
      <p:sp>
        <p:nvSpPr>
          <p:cNvPr id="6147" name="Rectangle 3"/>
          <p:cNvSpPr>
            <a:spLocks noGrp="1" noChangeArrowheads="1"/>
          </p:cNvSpPr>
          <p:nvPr>
            <p:ph type="dt" sz="quarter" idx="1"/>
          </p:nvPr>
        </p:nvSpPr>
        <p:spPr bwMode="auto">
          <a:xfrm>
            <a:off x="3779838" y="0"/>
            <a:ext cx="2889250" cy="488226"/>
          </a:xfrm>
          <a:prstGeom prst="rect">
            <a:avLst/>
          </a:prstGeom>
          <a:noFill/>
          <a:ln w="9525">
            <a:noFill/>
            <a:miter lim="800000"/>
            <a:headEnd/>
            <a:tailEnd/>
          </a:ln>
          <a:effectLst/>
        </p:spPr>
        <p:txBody>
          <a:bodyPr vert="horz" wrap="square" lIns="90625" tIns="45314" rIns="90625" bIns="45314" numCol="1" anchor="t" anchorCtr="0" compatLnSpc="1">
            <a:prstTxWarp prst="textNoShape">
              <a:avLst/>
            </a:prstTxWarp>
          </a:bodyPr>
          <a:lstStyle>
            <a:lvl1pPr algn="r" defTabSz="906463">
              <a:spcAft>
                <a:spcPct val="0"/>
              </a:spcAft>
              <a:defRPr sz="1200">
                <a:solidFill>
                  <a:srgbClr val="FFFFFF"/>
                </a:solidFill>
                <a:latin typeface="Verdana" pitchFamily="34" charset="0"/>
                <a:cs typeface="+mn-cs"/>
              </a:defRPr>
            </a:lvl1pPr>
          </a:lstStyle>
          <a:p>
            <a:pPr>
              <a:defRPr/>
            </a:pPr>
            <a:endParaRPr lang="en-GB" altLang="en-GB"/>
          </a:p>
        </p:txBody>
      </p:sp>
      <p:sp>
        <p:nvSpPr>
          <p:cNvPr id="6148" name="Rectangle 4"/>
          <p:cNvSpPr>
            <a:spLocks noGrp="1" noChangeArrowheads="1"/>
          </p:cNvSpPr>
          <p:nvPr>
            <p:ph type="ftr" sz="quarter" idx="2"/>
          </p:nvPr>
        </p:nvSpPr>
        <p:spPr bwMode="auto">
          <a:xfrm>
            <a:off x="0" y="9265374"/>
            <a:ext cx="2889250" cy="488226"/>
          </a:xfrm>
          <a:prstGeom prst="rect">
            <a:avLst/>
          </a:prstGeom>
          <a:noFill/>
          <a:ln w="9525">
            <a:noFill/>
            <a:miter lim="800000"/>
            <a:headEnd/>
            <a:tailEnd/>
          </a:ln>
          <a:effectLst/>
        </p:spPr>
        <p:txBody>
          <a:bodyPr vert="horz" wrap="square" lIns="90625" tIns="45314" rIns="90625" bIns="45314" numCol="1" anchor="b" anchorCtr="0" compatLnSpc="1">
            <a:prstTxWarp prst="textNoShape">
              <a:avLst/>
            </a:prstTxWarp>
          </a:bodyPr>
          <a:lstStyle>
            <a:lvl1pPr defTabSz="906463">
              <a:spcAft>
                <a:spcPct val="0"/>
              </a:spcAft>
              <a:defRPr sz="1200">
                <a:solidFill>
                  <a:srgbClr val="FFFFFF"/>
                </a:solidFill>
                <a:latin typeface="Verdana" pitchFamily="34" charset="0"/>
                <a:cs typeface="+mn-cs"/>
              </a:defRPr>
            </a:lvl1pPr>
          </a:lstStyle>
          <a:p>
            <a:pPr>
              <a:defRPr/>
            </a:pPr>
            <a:endParaRPr lang="en-GB" altLang="en-GB"/>
          </a:p>
        </p:txBody>
      </p:sp>
      <p:sp>
        <p:nvSpPr>
          <p:cNvPr id="6149" name="Rectangle 5"/>
          <p:cNvSpPr>
            <a:spLocks noGrp="1" noChangeArrowheads="1"/>
          </p:cNvSpPr>
          <p:nvPr>
            <p:ph type="sldNum" sz="quarter" idx="3"/>
          </p:nvPr>
        </p:nvSpPr>
        <p:spPr bwMode="auto">
          <a:xfrm>
            <a:off x="3779838" y="9265374"/>
            <a:ext cx="2889250" cy="488226"/>
          </a:xfrm>
          <a:prstGeom prst="rect">
            <a:avLst/>
          </a:prstGeom>
          <a:noFill/>
          <a:ln w="9525">
            <a:noFill/>
            <a:miter lim="800000"/>
            <a:headEnd/>
            <a:tailEnd/>
          </a:ln>
          <a:effectLst/>
        </p:spPr>
        <p:txBody>
          <a:bodyPr vert="horz" wrap="square" lIns="90625" tIns="45314" rIns="90625" bIns="45314" numCol="1" anchor="b" anchorCtr="0" compatLnSpc="1">
            <a:prstTxWarp prst="textNoShape">
              <a:avLst/>
            </a:prstTxWarp>
          </a:bodyPr>
          <a:lstStyle>
            <a:lvl1pPr algn="r" defTabSz="906463">
              <a:spcAft>
                <a:spcPct val="0"/>
              </a:spcAft>
              <a:defRPr sz="1200">
                <a:solidFill>
                  <a:srgbClr val="FFFFFF"/>
                </a:solidFill>
                <a:latin typeface="Verdana" pitchFamily="34" charset="0"/>
                <a:cs typeface="+mn-cs"/>
              </a:defRPr>
            </a:lvl1pPr>
          </a:lstStyle>
          <a:p>
            <a:pPr>
              <a:defRPr/>
            </a:pPr>
            <a:fld id="{EBEF83B8-D841-4378-B92C-EA4644AB7CA7}" type="slidenum">
              <a:rPr lang="en-GB" altLang="en-GB"/>
              <a:pPr>
                <a:defRPr/>
              </a:pPr>
              <a:t>‹#›</a:t>
            </a:fld>
            <a:endParaRPr lang="en-GB" altLang="en-GB"/>
          </a:p>
        </p:txBody>
      </p:sp>
    </p:spTree>
    <p:extLst>
      <p:ext uri="{BB962C8B-B14F-4D97-AF65-F5344CB8AC3E}">
        <p14:creationId xmlns:p14="http://schemas.microsoft.com/office/powerpoint/2010/main" val="1393963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body" sz="quarter" idx="3"/>
          </p:nvPr>
        </p:nvSpPr>
        <p:spPr bwMode="auto">
          <a:xfrm>
            <a:off x="176214" y="4429910"/>
            <a:ext cx="6308725" cy="5139631"/>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bodyPr>
          <a:lstStyle/>
          <a:p>
            <a:pPr lvl="0"/>
            <a:r>
              <a:rPr lang="en-GB" altLang="en-GB" noProof="0" smtClean="0"/>
              <a:t>Click to edit Master text styles</a:t>
            </a:r>
          </a:p>
          <a:p>
            <a:pPr lvl="1"/>
            <a:r>
              <a:rPr lang="en-GB" altLang="en-GB" noProof="0" smtClean="0"/>
              <a:t>Second level</a:t>
            </a:r>
          </a:p>
          <a:p>
            <a:pPr lvl="2"/>
            <a:r>
              <a:rPr lang="en-GB" altLang="en-GB" noProof="0" smtClean="0"/>
              <a:t>Third level</a:t>
            </a:r>
          </a:p>
          <a:p>
            <a:pPr lvl="3"/>
            <a:r>
              <a:rPr lang="en-GB" altLang="en-GB" noProof="0" smtClean="0"/>
              <a:t>Fourth level</a:t>
            </a:r>
          </a:p>
          <a:p>
            <a:pPr lvl="4"/>
            <a:r>
              <a:rPr lang="en-GB" altLang="en-GB" noProof="0" smtClean="0"/>
              <a:t>Fifth level</a:t>
            </a:r>
          </a:p>
        </p:txBody>
      </p:sp>
      <p:sp>
        <p:nvSpPr>
          <p:cNvPr id="110595" name="Rectangle 9"/>
          <p:cNvSpPr>
            <a:spLocks noGrp="1" noRot="1" noChangeAspect="1" noChangeArrowheads="1" noTextEdit="1"/>
          </p:cNvSpPr>
          <p:nvPr>
            <p:ph type="sldImg" idx="2"/>
          </p:nvPr>
        </p:nvSpPr>
        <p:spPr bwMode="auto">
          <a:xfrm>
            <a:off x="322263" y="219075"/>
            <a:ext cx="6018212" cy="4167188"/>
          </a:xfrm>
          <a:prstGeom prst="rect">
            <a:avLst/>
          </a:prstGeom>
          <a:noFill/>
          <a:ln w="9525">
            <a:solidFill>
              <a:srgbClr val="000000"/>
            </a:solidFill>
            <a:miter lim="800000"/>
            <a:headEnd/>
            <a:tailEnd/>
          </a:ln>
        </p:spPr>
      </p:sp>
    </p:spTree>
    <p:extLst>
      <p:ext uri="{BB962C8B-B14F-4D97-AF65-F5344CB8AC3E}">
        <p14:creationId xmlns:p14="http://schemas.microsoft.com/office/powerpoint/2010/main" val="4190239448"/>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10000"/>
      </a:spcAft>
      <a:defRPr sz="900" kern="1200">
        <a:solidFill>
          <a:srgbClr val="000066"/>
        </a:solidFill>
        <a:latin typeface="Arial" charset="0"/>
        <a:ea typeface="+mn-ea"/>
        <a:cs typeface="+mn-cs"/>
      </a:defRPr>
    </a:lvl1pPr>
    <a:lvl2pPr marL="179388" algn="l" rtl="0" eaLnBrk="0" fontAlgn="base" hangingPunct="0">
      <a:spcBef>
        <a:spcPct val="0"/>
      </a:spcBef>
      <a:spcAft>
        <a:spcPct val="10000"/>
      </a:spcAft>
      <a:buChar char="•"/>
      <a:defRPr sz="900" kern="1200">
        <a:solidFill>
          <a:srgbClr val="000066"/>
        </a:solidFill>
        <a:latin typeface="Arial" charset="0"/>
        <a:ea typeface="+mn-ea"/>
        <a:cs typeface="+mn-cs"/>
      </a:defRPr>
    </a:lvl2pPr>
    <a:lvl3pPr marL="358775" algn="l" rtl="0" eaLnBrk="0" fontAlgn="base" hangingPunct="0">
      <a:spcBef>
        <a:spcPct val="0"/>
      </a:spcBef>
      <a:spcAft>
        <a:spcPct val="10000"/>
      </a:spcAft>
      <a:buChar char="•"/>
      <a:defRPr sz="900" kern="1200">
        <a:solidFill>
          <a:srgbClr val="000066"/>
        </a:solidFill>
        <a:latin typeface="Arial" charset="0"/>
        <a:ea typeface="+mn-ea"/>
        <a:cs typeface="+mn-cs"/>
      </a:defRPr>
    </a:lvl3pPr>
    <a:lvl4pPr marL="538163" algn="l" rtl="0" eaLnBrk="0" fontAlgn="base" hangingPunct="0">
      <a:spcBef>
        <a:spcPct val="0"/>
      </a:spcBef>
      <a:spcAft>
        <a:spcPct val="10000"/>
      </a:spcAft>
      <a:buChar char="•"/>
      <a:defRPr sz="900" kern="1200">
        <a:solidFill>
          <a:srgbClr val="000066"/>
        </a:solidFill>
        <a:latin typeface="Arial" charset="0"/>
        <a:ea typeface="+mn-ea"/>
        <a:cs typeface="+mn-cs"/>
      </a:defRPr>
    </a:lvl4pPr>
    <a:lvl5pPr marL="717550" algn="l" rtl="0" eaLnBrk="0" fontAlgn="base" hangingPunct="0">
      <a:spcBef>
        <a:spcPct val="0"/>
      </a:spcBef>
      <a:spcAft>
        <a:spcPct val="10000"/>
      </a:spcAft>
      <a:buChar char="•"/>
      <a:defRPr sz="900" kern="1200">
        <a:solidFill>
          <a:srgbClr val="000066"/>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3738" y="731838"/>
            <a:ext cx="5283200" cy="3657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76866" y="9263815"/>
            <a:ext cx="2890665" cy="488225"/>
          </a:xfrm>
          <a:prstGeom prst="rect">
            <a:avLst/>
          </a:prstGeom>
        </p:spPr>
        <p:txBody>
          <a:bodyPr lIns="89785" tIns="44892" rIns="89785" bIns="44892"/>
          <a:lstStyle/>
          <a:p>
            <a:pPr>
              <a:defRPr/>
            </a:pPr>
            <a:fld id="{E20E2743-EFF7-4368-9E86-EE099D2DDFA4}" type="slidenum">
              <a:rPr lang="en-GB" smtClean="0"/>
              <a:pPr>
                <a:defRPr/>
              </a:pPr>
              <a:t>1</a:t>
            </a:fld>
            <a:endParaRPr lang="en-GB" dirty="0"/>
          </a:p>
        </p:txBody>
      </p:sp>
    </p:spTree>
    <p:extLst>
      <p:ext uri="{BB962C8B-B14F-4D97-AF65-F5344CB8AC3E}">
        <p14:creationId xmlns:p14="http://schemas.microsoft.com/office/powerpoint/2010/main" val="3860240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33365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11581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1671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19279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90597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67011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427155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87768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92942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21574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574383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623544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16279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510907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37641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79605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3738" y="731838"/>
            <a:ext cx="5281612" cy="3657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76946" y="9264098"/>
            <a:ext cx="2890568" cy="487918"/>
          </a:xfrm>
          <a:prstGeom prst="rect">
            <a:avLst/>
          </a:prstGeom>
        </p:spPr>
        <p:txBody>
          <a:bodyPr lIns="91010" tIns="45505" rIns="91010" bIns="45505"/>
          <a:lstStyle/>
          <a:p>
            <a:fld id="{9F59F7C9-D901-094C-9FCD-E29E9A089684}"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726372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35368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65320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02392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89483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82537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28047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4" descr="DEL_COL"/>
          <p:cNvPicPr preferRelativeResize="0">
            <a:picLocks noChangeAspect="1" noChangeArrowheads="1"/>
          </p:cNvPicPr>
          <p:nvPr userDrawn="1"/>
        </p:nvPicPr>
        <p:blipFill>
          <a:blip r:embed="rId2" cstate="print"/>
          <a:srcRect/>
          <a:stretch>
            <a:fillRect/>
          </a:stretch>
        </p:blipFill>
        <p:spPr bwMode="auto">
          <a:xfrm>
            <a:off x="388677" y="358782"/>
            <a:ext cx="2046552" cy="377825"/>
          </a:xfrm>
          <a:prstGeom prst="rect">
            <a:avLst/>
          </a:prstGeom>
          <a:noFill/>
          <a:ln w="12700">
            <a:noFill/>
            <a:miter lim="800000"/>
            <a:headEnd/>
            <a:tailEnd/>
          </a:ln>
        </p:spPr>
      </p:pic>
      <p:sp>
        <p:nvSpPr>
          <p:cNvPr id="2116610" name="Rectangle 2"/>
          <p:cNvSpPr>
            <a:spLocks noGrp="1" noChangeArrowheads="1"/>
          </p:cNvSpPr>
          <p:nvPr>
            <p:ph type="ctrTitle"/>
          </p:nvPr>
        </p:nvSpPr>
        <p:spPr>
          <a:xfrm>
            <a:off x="388673" y="2159007"/>
            <a:ext cx="9123495" cy="615553"/>
          </a:xfrm>
        </p:spPr>
        <p:txBody>
          <a:bodyPr>
            <a:spAutoFit/>
          </a:bodyPr>
          <a:lstStyle>
            <a:lvl1pPr>
              <a:defRPr sz="4000" b="0">
                <a:solidFill>
                  <a:srgbClr val="002776"/>
                </a:solidFill>
                <a:latin typeface="Times New Roman" pitchFamily="18" charset="0"/>
              </a:defRPr>
            </a:lvl1pPr>
          </a:lstStyle>
          <a:p>
            <a:r>
              <a:rPr lang="en-GB" dirty="0"/>
              <a:t>Click to edit Master title style</a:t>
            </a:r>
          </a:p>
        </p:txBody>
      </p:sp>
      <p:sp>
        <p:nvSpPr>
          <p:cNvPr id="2116616" name="Rectangle 8"/>
          <p:cNvSpPr>
            <a:spLocks noGrp="1" noChangeArrowheads="1"/>
          </p:cNvSpPr>
          <p:nvPr>
            <p:ph type="subTitle" idx="1"/>
          </p:nvPr>
        </p:nvSpPr>
        <p:spPr>
          <a:xfrm>
            <a:off x="388673" y="5397505"/>
            <a:ext cx="5849012" cy="246221"/>
          </a:xfrm>
        </p:spPr>
        <p:txBody>
          <a:bodyPr>
            <a:spAutoFit/>
          </a:bodyPr>
          <a:lstStyle>
            <a:lvl1pPr>
              <a:defRPr>
                <a:solidFill>
                  <a:srgbClr val="FFFFFF"/>
                </a:solidFill>
              </a:defRPr>
            </a:lvl1pPr>
          </a:lstStyle>
          <a:p>
            <a:r>
              <a:rPr lang="en-GB" dirty="0"/>
              <a:t>Click to edit Master subtitle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826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793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7022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63978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083804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63629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34527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0641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929926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8315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776"/>
                </a:solidFill>
              </a:defRPr>
            </a:lvl1pPr>
          </a:lstStyle>
          <a:p>
            <a:r>
              <a:rPr lang="en-US" dirty="0" smtClean="0"/>
              <a:t>Click to edit Master title style</a:t>
            </a:r>
            <a:endParaRPr lang="es-E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ES" dirty="0"/>
          </a:p>
        </p:txBody>
      </p:sp>
      <p:sp>
        <p:nvSpPr>
          <p:cNvPr id="4" name="Rectangle 5"/>
          <p:cNvSpPr>
            <a:spLocks noGrp="1" noChangeArrowheads="1"/>
          </p:cNvSpPr>
          <p:nvPr>
            <p:ph type="sldNum" sz="quarter" idx="10"/>
          </p:nvPr>
        </p:nvSpPr>
        <p:spPr>
          <a:ln/>
        </p:spPr>
        <p:txBody>
          <a:bodyPr/>
          <a:lstStyle>
            <a:lvl1pPr>
              <a:defRPr/>
            </a:lvl1pPr>
          </a:lstStyle>
          <a:p>
            <a:pPr>
              <a:defRPr/>
            </a:pPr>
            <a:fld id="{298BCAF2-0936-43FE-8824-16CD8BFDC1F9}" type="slidenum">
              <a:rPr lang="en-GB" altLang="en-GB"/>
              <a:pPr>
                <a:defRPr/>
              </a:pPr>
              <a:t>‹#›</a:t>
            </a:fld>
            <a:endParaRPr lang="en-GB" alt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4" descr="DEL_COL"/>
          <p:cNvPicPr preferRelativeResize="0">
            <a:picLocks noChangeAspect="1" noChangeArrowheads="1"/>
          </p:cNvPicPr>
          <p:nvPr userDrawn="1"/>
        </p:nvPicPr>
        <p:blipFill>
          <a:blip r:embed="rId2" cstate="print"/>
          <a:srcRect/>
          <a:stretch>
            <a:fillRect/>
          </a:stretch>
        </p:blipFill>
        <p:spPr bwMode="auto">
          <a:xfrm>
            <a:off x="388677" y="358782"/>
            <a:ext cx="2046552" cy="377825"/>
          </a:xfrm>
          <a:prstGeom prst="rect">
            <a:avLst/>
          </a:prstGeom>
          <a:noFill/>
          <a:ln w="12700">
            <a:noFill/>
            <a:miter lim="800000"/>
            <a:headEnd/>
            <a:tailEnd/>
          </a:ln>
        </p:spPr>
      </p:pic>
      <p:sp>
        <p:nvSpPr>
          <p:cNvPr id="2116610" name="Rectangle 2"/>
          <p:cNvSpPr>
            <a:spLocks noGrp="1" noChangeArrowheads="1"/>
          </p:cNvSpPr>
          <p:nvPr>
            <p:ph type="ctrTitle"/>
          </p:nvPr>
        </p:nvSpPr>
        <p:spPr>
          <a:xfrm>
            <a:off x="388673" y="2159007"/>
            <a:ext cx="9123495" cy="615553"/>
          </a:xfrm>
        </p:spPr>
        <p:txBody>
          <a:bodyPr>
            <a:spAutoFit/>
          </a:bodyPr>
          <a:lstStyle>
            <a:lvl1pPr>
              <a:defRPr sz="4000" b="0">
                <a:solidFill>
                  <a:srgbClr val="002776"/>
                </a:solidFill>
                <a:latin typeface="Times New Roman" pitchFamily="18" charset="0"/>
              </a:defRPr>
            </a:lvl1pPr>
          </a:lstStyle>
          <a:p>
            <a:r>
              <a:rPr lang="en-GB" dirty="0"/>
              <a:t>Click to edit Master title style</a:t>
            </a:r>
          </a:p>
        </p:txBody>
      </p:sp>
      <p:sp>
        <p:nvSpPr>
          <p:cNvPr id="2116616" name="Rectangle 8"/>
          <p:cNvSpPr>
            <a:spLocks noGrp="1" noChangeArrowheads="1"/>
          </p:cNvSpPr>
          <p:nvPr>
            <p:ph type="subTitle" idx="1"/>
          </p:nvPr>
        </p:nvSpPr>
        <p:spPr>
          <a:xfrm>
            <a:off x="388673" y="5397505"/>
            <a:ext cx="5849012" cy="246221"/>
          </a:xfrm>
        </p:spPr>
        <p:txBody>
          <a:bodyPr>
            <a:spAutoFit/>
          </a:bodyPr>
          <a:lstStyle>
            <a:lvl1pPr>
              <a:defRPr>
                <a:solidFill>
                  <a:srgbClr val="FFFFFF"/>
                </a:solidFill>
              </a:defRPr>
            </a:lvl1pPr>
          </a:lstStyle>
          <a:p>
            <a:r>
              <a:rPr lang="en-GB" dirty="0"/>
              <a:t>Click to edit Master subtitle style</a:t>
            </a:r>
          </a:p>
        </p:txBody>
      </p:sp>
    </p:spTree>
    <p:extLst>
      <p:ext uri="{BB962C8B-B14F-4D97-AF65-F5344CB8AC3E}">
        <p14:creationId xmlns:p14="http://schemas.microsoft.com/office/powerpoint/2010/main" val="238719563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776"/>
                </a:solidFill>
              </a:defRPr>
            </a:lvl1pPr>
          </a:lstStyle>
          <a:p>
            <a:r>
              <a:rPr lang="en-US" dirty="0" smtClean="0"/>
              <a:t>Click to edit Master title style</a:t>
            </a:r>
            <a:endParaRPr lang="es-E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ES" dirty="0"/>
          </a:p>
        </p:txBody>
      </p:sp>
      <p:sp>
        <p:nvSpPr>
          <p:cNvPr id="4" name="Rectangle 5"/>
          <p:cNvSpPr>
            <a:spLocks noGrp="1" noChangeArrowheads="1"/>
          </p:cNvSpPr>
          <p:nvPr>
            <p:ph type="sldNum" sz="quarter" idx="10"/>
          </p:nvPr>
        </p:nvSpPr>
        <p:spPr>
          <a:ln/>
        </p:spPr>
        <p:txBody>
          <a:bodyPr/>
          <a:lstStyle>
            <a:lvl1pPr>
              <a:defRPr/>
            </a:lvl1pPr>
          </a:lstStyle>
          <a:p>
            <a:pPr>
              <a:defRPr/>
            </a:pPr>
            <a:fld id="{298BCAF2-0936-43FE-8824-16CD8BFDC1F9}" type="slidenum">
              <a:rPr lang="en-GB" altLang="en-GB"/>
              <a:pPr>
                <a:defRPr/>
              </a:pPr>
              <a:t>‹#›</a:t>
            </a:fld>
            <a:endParaRPr lang="en-GB" altLang="en-GB"/>
          </a:p>
        </p:txBody>
      </p:sp>
    </p:spTree>
    <p:extLst>
      <p:ext uri="{BB962C8B-B14F-4D97-AF65-F5344CB8AC3E}">
        <p14:creationId xmlns:p14="http://schemas.microsoft.com/office/powerpoint/2010/main" val="37414526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00A1DE"/>
        </a:solidFill>
        <a:effectLst/>
      </p:bgPr>
    </p:bg>
    <p:spTree>
      <p:nvGrpSpPr>
        <p:cNvPr id="1" name=""/>
        <p:cNvGrpSpPr/>
        <p:nvPr/>
      </p:nvGrpSpPr>
      <p:grpSpPr>
        <a:xfrm>
          <a:off x="0" y="0"/>
          <a:ext cx="0" cy="0"/>
          <a:chOff x="0" y="0"/>
          <a:chExt cx="0" cy="0"/>
        </a:xfrm>
      </p:grpSpPr>
      <p:sp>
        <p:nvSpPr>
          <p:cNvPr id="2116610" name="Rectangle 2"/>
          <p:cNvSpPr>
            <a:spLocks noGrp="1" noChangeArrowheads="1"/>
          </p:cNvSpPr>
          <p:nvPr>
            <p:ph type="ctrTitle"/>
          </p:nvPr>
        </p:nvSpPr>
        <p:spPr>
          <a:xfrm>
            <a:off x="388673" y="2590807"/>
            <a:ext cx="9123495" cy="800219"/>
          </a:xfrm>
        </p:spPr>
        <p:txBody>
          <a:bodyPr>
            <a:spAutoFit/>
          </a:bodyPr>
          <a:lstStyle>
            <a:lvl1pPr>
              <a:defRPr sz="5200" b="0">
                <a:solidFill>
                  <a:srgbClr val="FFFFFF"/>
                </a:solidFill>
                <a:latin typeface="Times New Roman" pitchFamily="18" charset="0"/>
              </a:defRPr>
            </a:lvl1pPr>
          </a:lstStyle>
          <a:p>
            <a:r>
              <a:rPr lang="en-GB" dirty="0"/>
              <a:t>Click to edit Master title style</a:t>
            </a:r>
          </a:p>
        </p:txBody>
      </p:sp>
    </p:spTree>
    <p:extLst>
      <p:ext uri="{BB962C8B-B14F-4D97-AF65-F5344CB8AC3E}">
        <p14:creationId xmlns:p14="http://schemas.microsoft.com/office/powerpoint/2010/main" val="230542404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7"/>
            <a:ext cx="8420100" cy="1362075"/>
          </a:xfrm>
        </p:spPr>
        <p:txBody>
          <a:bodyPr/>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65CA5BDC-7B19-4C1F-92E8-E885FB85DC09}" type="slidenum">
              <a:rPr lang="en-GB" altLang="en-GB"/>
              <a:pPr>
                <a:defRPr/>
              </a:pPr>
              <a:t>‹#›</a:t>
            </a:fld>
            <a:endParaRPr lang="en-GB" altLang="en-GB"/>
          </a:p>
        </p:txBody>
      </p:sp>
    </p:spTree>
    <p:extLst>
      <p:ext uri="{BB962C8B-B14F-4D97-AF65-F5344CB8AC3E}">
        <p14:creationId xmlns:p14="http://schemas.microsoft.com/office/powerpoint/2010/main" val="21417382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s-ES" dirty="0"/>
          </a:p>
        </p:txBody>
      </p:sp>
      <p:sp>
        <p:nvSpPr>
          <p:cNvPr id="3" name="Content Placeholder 2"/>
          <p:cNvSpPr>
            <a:spLocks noGrp="1"/>
          </p:cNvSpPr>
          <p:nvPr>
            <p:ph sz="half" idx="1"/>
          </p:nvPr>
        </p:nvSpPr>
        <p:spPr>
          <a:xfrm>
            <a:off x="388673" y="1168400"/>
            <a:ext cx="4478338"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5032110" y="1168400"/>
            <a:ext cx="4480058"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5"/>
          <p:cNvSpPr>
            <a:spLocks noGrp="1" noChangeArrowheads="1"/>
          </p:cNvSpPr>
          <p:nvPr>
            <p:ph type="sldNum" sz="quarter" idx="10"/>
          </p:nvPr>
        </p:nvSpPr>
        <p:spPr>
          <a:ln/>
        </p:spPr>
        <p:txBody>
          <a:bodyPr/>
          <a:lstStyle>
            <a:lvl1pPr>
              <a:defRPr/>
            </a:lvl1pPr>
          </a:lstStyle>
          <a:p>
            <a:pPr>
              <a:defRPr/>
            </a:pPr>
            <a:fld id="{D659629B-CAA0-4BD0-B97B-56DE47EB45E0}" type="slidenum">
              <a:rPr lang="en-GB" altLang="en-GB"/>
              <a:pPr>
                <a:defRPr/>
              </a:pPr>
              <a:t>‹#›</a:t>
            </a:fld>
            <a:endParaRPr lang="en-GB" altLang="en-GB"/>
          </a:p>
        </p:txBody>
      </p:sp>
    </p:spTree>
    <p:extLst>
      <p:ext uri="{BB962C8B-B14F-4D97-AF65-F5344CB8AC3E}">
        <p14:creationId xmlns:p14="http://schemas.microsoft.com/office/powerpoint/2010/main" val="32124364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dirty="0" smtClean="0"/>
              <a:t>Click to edit Master title style</a:t>
            </a:r>
            <a:endParaRPr lang="es-ES" dirty="0"/>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5032114"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4"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5"/>
          <p:cNvSpPr>
            <a:spLocks noGrp="1" noChangeArrowheads="1"/>
          </p:cNvSpPr>
          <p:nvPr>
            <p:ph type="sldNum" sz="quarter" idx="10"/>
          </p:nvPr>
        </p:nvSpPr>
        <p:spPr>
          <a:ln/>
        </p:spPr>
        <p:txBody>
          <a:bodyPr/>
          <a:lstStyle>
            <a:lvl1pPr>
              <a:defRPr/>
            </a:lvl1pPr>
          </a:lstStyle>
          <a:p>
            <a:pPr>
              <a:defRPr/>
            </a:pPr>
            <a:fld id="{2EDE99E1-8E4E-411D-90BF-72C877BEE8F4}" type="slidenum">
              <a:rPr lang="en-GB" altLang="en-GB"/>
              <a:pPr>
                <a:defRPr/>
              </a:pPr>
              <a:t>‹#›</a:t>
            </a:fld>
            <a:endParaRPr lang="en-GB" altLang="en-GB"/>
          </a:p>
        </p:txBody>
      </p:sp>
    </p:spTree>
    <p:extLst>
      <p:ext uri="{BB962C8B-B14F-4D97-AF65-F5344CB8AC3E}">
        <p14:creationId xmlns:p14="http://schemas.microsoft.com/office/powerpoint/2010/main" val="7470797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s-ES" dirty="0"/>
          </a:p>
        </p:txBody>
      </p:sp>
      <p:sp>
        <p:nvSpPr>
          <p:cNvPr id="3" name="Rectangle 5"/>
          <p:cNvSpPr>
            <a:spLocks noGrp="1" noChangeArrowheads="1"/>
          </p:cNvSpPr>
          <p:nvPr>
            <p:ph type="sldNum" sz="quarter" idx="10"/>
          </p:nvPr>
        </p:nvSpPr>
        <p:spPr>
          <a:xfrm>
            <a:off x="388673" y="6581665"/>
            <a:ext cx="385233" cy="138499"/>
          </a:xfrm>
          <a:ln/>
        </p:spPr>
        <p:txBody>
          <a:bodyPr/>
          <a:lstStyle>
            <a:lvl1pPr>
              <a:defRPr/>
            </a:lvl1pPr>
          </a:lstStyle>
          <a:p>
            <a:pPr>
              <a:defRPr/>
            </a:pPr>
            <a:fld id="{72A94966-2E4D-429F-A916-61131FE14A53}" type="slidenum">
              <a:rPr lang="en-GB" altLang="en-GB"/>
              <a:pPr>
                <a:defRPr/>
              </a:pPr>
              <a:t>‹#›</a:t>
            </a:fld>
            <a:endParaRPr lang="en-GB" altLang="en-GB"/>
          </a:p>
        </p:txBody>
      </p:sp>
    </p:spTree>
    <p:extLst>
      <p:ext uri="{BB962C8B-B14F-4D97-AF65-F5344CB8AC3E}">
        <p14:creationId xmlns:p14="http://schemas.microsoft.com/office/powerpoint/2010/main" val="265475604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5F9A8A93-E365-480C-8786-859AEA3A095A}" type="slidenum">
              <a:rPr lang="en-GB" altLang="en-GB"/>
              <a:pPr>
                <a:defRPr/>
              </a:pPr>
              <a:t>‹#›</a:t>
            </a:fld>
            <a:endParaRPr lang="en-GB" altLang="en-GB"/>
          </a:p>
        </p:txBody>
      </p:sp>
    </p:spTree>
    <p:extLst>
      <p:ext uri="{BB962C8B-B14F-4D97-AF65-F5344CB8AC3E}">
        <p14:creationId xmlns:p14="http://schemas.microsoft.com/office/powerpoint/2010/main" val="24259245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00A1DE"/>
        </a:solidFill>
        <a:effectLst/>
      </p:bgPr>
    </p:bg>
    <p:spTree>
      <p:nvGrpSpPr>
        <p:cNvPr id="1" name=""/>
        <p:cNvGrpSpPr/>
        <p:nvPr/>
      </p:nvGrpSpPr>
      <p:grpSpPr>
        <a:xfrm>
          <a:off x="0" y="0"/>
          <a:ext cx="0" cy="0"/>
          <a:chOff x="0" y="0"/>
          <a:chExt cx="0" cy="0"/>
        </a:xfrm>
      </p:grpSpPr>
      <p:sp>
        <p:nvSpPr>
          <p:cNvPr id="2116610" name="Rectangle 2"/>
          <p:cNvSpPr>
            <a:spLocks noGrp="1" noChangeArrowheads="1"/>
          </p:cNvSpPr>
          <p:nvPr>
            <p:ph type="ctrTitle"/>
          </p:nvPr>
        </p:nvSpPr>
        <p:spPr>
          <a:xfrm>
            <a:off x="388673" y="2590807"/>
            <a:ext cx="9123495" cy="800219"/>
          </a:xfrm>
        </p:spPr>
        <p:txBody>
          <a:bodyPr>
            <a:spAutoFit/>
          </a:bodyPr>
          <a:lstStyle>
            <a:lvl1pPr>
              <a:defRPr sz="5200" b="0">
                <a:solidFill>
                  <a:srgbClr val="FFFFFF"/>
                </a:solidFill>
                <a:latin typeface="Times New Roman" pitchFamily="18" charset="0"/>
              </a:defRPr>
            </a:lvl1pPr>
          </a:lstStyle>
          <a:p>
            <a:r>
              <a:rPr lang="en-GB" dirty="0"/>
              <a:t>Click to edit Master title style</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7"/>
            <a:ext cx="8420100" cy="1362075"/>
          </a:xfrm>
        </p:spPr>
        <p:txBody>
          <a:bodyPr/>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65CA5BDC-7B19-4C1F-92E8-E885FB85DC09}" type="slidenum">
              <a:rPr lang="en-GB" altLang="en-GB"/>
              <a:pPr>
                <a:defRPr/>
              </a:pPr>
              <a:t>‹#›</a:t>
            </a:fld>
            <a:endParaRPr lang="en-GB" alt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s-ES" dirty="0"/>
          </a:p>
        </p:txBody>
      </p:sp>
      <p:sp>
        <p:nvSpPr>
          <p:cNvPr id="3" name="Content Placeholder 2"/>
          <p:cNvSpPr>
            <a:spLocks noGrp="1"/>
          </p:cNvSpPr>
          <p:nvPr>
            <p:ph sz="half" idx="1"/>
          </p:nvPr>
        </p:nvSpPr>
        <p:spPr>
          <a:xfrm>
            <a:off x="388673" y="1168400"/>
            <a:ext cx="4478338"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5032110" y="1168400"/>
            <a:ext cx="4480058"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5"/>
          <p:cNvSpPr>
            <a:spLocks noGrp="1" noChangeArrowheads="1"/>
          </p:cNvSpPr>
          <p:nvPr>
            <p:ph type="sldNum" sz="quarter" idx="10"/>
          </p:nvPr>
        </p:nvSpPr>
        <p:spPr>
          <a:ln/>
        </p:spPr>
        <p:txBody>
          <a:bodyPr/>
          <a:lstStyle>
            <a:lvl1pPr>
              <a:defRPr/>
            </a:lvl1pPr>
          </a:lstStyle>
          <a:p>
            <a:pPr>
              <a:defRPr/>
            </a:pPr>
            <a:fld id="{D659629B-CAA0-4BD0-B97B-56DE47EB45E0}" type="slidenum">
              <a:rPr lang="en-GB" altLang="en-GB"/>
              <a:pPr>
                <a:defRPr/>
              </a:pPr>
              <a:t>‹#›</a:t>
            </a:fld>
            <a:endParaRPr lang="en-GB" alt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dirty="0" smtClean="0"/>
              <a:t>Click to edit Master title style</a:t>
            </a:r>
            <a:endParaRPr lang="es-ES" dirty="0"/>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5032114"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4"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5"/>
          <p:cNvSpPr>
            <a:spLocks noGrp="1" noChangeArrowheads="1"/>
          </p:cNvSpPr>
          <p:nvPr>
            <p:ph type="sldNum" sz="quarter" idx="10"/>
          </p:nvPr>
        </p:nvSpPr>
        <p:spPr>
          <a:ln/>
        </p:spPr>
        <p:txBody>
          <a:bodyPr/>
          <a:lstStyle>
            <a:lvl1pPr>
              <a:defRPr/>
            </a:lvl1pPr>
          </a:lstStyle>
          <a:p>
            <a:pPr>
              <a:defRPr/>
            </a:pPr>
            <a:fld id="{2EDE99E1-8E4E-411D-90BF-72C877BEE8F4}" type="slidenum">
              <a:rPr lang="en-GB" altLang="en-GB"/>
              <a:pPr>
                <a:defRPr/>
              </a:pPr>
              <a:t>‹#›</a:t>
            </a:fld>
            <a:endParaRPr lang="en-GB" alt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s-ES" dirty="0"/>
          </a:p>
        </p:txBody>
      </p:sp>
      <p:sp>
        <p:nvSpPr>
          <p:cNvPr id="3" name="Rectangle 5"/>
          <p:cNvSpPr>
            <a:spLocks noGrp="1" noChangeArrowheads="1"/>
          </p:cNvSpPr>
          <p:nvPr>
            <p:ph type="sldNum" sz="quarter" idx="10"/>
          </p:nvPr>
        </p:nvSpPr>
        <p:spPr>
          <a:xfrm>
            <a:off x="388673" y="6581665"/>
            <a:ext cx="385233" cy="138499"/>
          </a:xfrm>
          <a:ln/>
        </p:spPr>
        <p:txBody>
          <a:bodyPr/>
          <a:lstStyle>
            <a:lvl1pPr>
              <a:defRPr/>
            </a:lvl1pPr>
          </a:lstStyle>
          <a:p>
            <a:pPr>
              <a:defRPr/>
            </a:pPr>
            <a:fld id="{72A94966-2E4D-429F-A916-61131FE14A53}" type="slidenum">
              <a:rPr lang="en-GB" altLang="en-GB"/>
              <a:pPr>
                <a:defRPr/>
              </a:pPr>
              <a:t>‹#›</a:t>
            </a:fld>
            <a:endParaRPr lang="en-GB" alt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5F9A8A93-E365-480C-8786-859AEA3A095A}" type="slidenum">
              <a:rPr lang="en-GB" altLang="en-GB"/>
              <a:pPr>
                <a:defRPr/>
              </a:pPr>
              <a:t>‹#›</a:t>
            </a:fld>
            <a:endParaRPr lang="en-GB" alt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62055B-F032-7245-82AF-B290958A5373}" type="datetimeFigureOut">
              <a:rPr lang="en-US" smtClean="0">
                <a:solidFill>
                  <a:prstClr val="black">
                    <a:tint val="75000"/>
                  </a:prstClr>
                </a:solidFill>
              </a:rPr>
              <a:pPr/>
              <a:t>2/22/2013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03DCAD-32D4-5F47-BFC2-35D95902B1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754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10" Type="http://schemas.openxmlformats.org/officeDocument/2006/relationships/tags" Target="../tags/tag1.xml"/><Relationship Id="rId4" Type="http://schemas.openxmlformats.org/officeDocument/2006/relationships/slideLayout" Target="../slideLayouts/slideLayout23.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8673" y="358775"/>
            <a:ext cx="9123495" cy="630238"/>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en-GB" dirty="0" smtClean="0"/>
              <a:t>Click to edit Master title style</a:t>
            </a:r>
          </a:p>
        </p:txBody>
      </p:sp>
      <p:sp>
        <p:nvSpPr>
          <p:cNvPr id="1027" name="Rectangle 3"/>
          <p:cNvSpPr>
            <a:spLocks noGrp="1" noChangeArrowheads="1"/>
          </p:cNvSpPr>
          <p:nvPr>
            <p:ph type="body" idx="1"/>
          </p:nvPr>
        </p:nvSpPr>
        <p:spPr bwMode="auto">
          <a:xfrm>
            <a:off x="388673" y="1225557"/>
            <a:ext cx="9123495" cy="5160963"/>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7" name="Rectangle 5"/>
          <p:cNvSpPr>
            <a:spLocks noGrp="1" noChangeArrowheads="1"/>
          </p:cNvSpPr>
          <p:nvPr>
            <p:ph type="sldNum" sz="quarter" idx="4"/>
          </p:nvPr>
        </p:nvSpPr>
        <p:spPr bwMode="auto">
          <a:xfrm>
            <a:off x="388673" y="6580693"/>
            <a:ext cx="385233" cy="138499"/>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lvl1pPr>
              <a:spcAft>
                <a:spcPct val="0"/>
              </a:spcAft>
              <a:defRPr sz="900" b="1">
                <a:solidFill>
                  <a:srgbClr val="002776"/>
                </a:solidFill>
                <a:latin typeface="Arial" charset="0"/>
              </a:defRPr>
            </a:lvl1pPr>
          </a:lstStyle>
          <a:p>
            <a:pPr>
              <a:defRPr/>
            </a:pPr>
            <a:fld id="{AAD791BD-9104-444E-B744-5A75405717E7}" type="slidenum">
              <a:rPr lang="en-GB" altLang="en-GB" smtClean="0"/>
              <a:pPr>
                <a:defRPr/>
              </a:pPr>
              <a:t>‹#›</a:t>
            </a:fld>
            <a:endParaRPr lang="en-GB" altLang="en-GB" dirty="0"/>
          </a:p>
        </p:txBody>
      </p:sp>
    </p:spTree>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Lst>
  <p:hf hdr="0" dt="0"/>
  <p:txStyles>
    <p:titleStyle>
      <a:lvl1pPr algn="l" rtl="0" eaLnBrk="0" fontAlgn="base" hangingPunct="0">
        <a:spcBef>
          <a:spcPct val="0"/>
        </a:spcBef>
        <a:spcAft>
          <a:spcPct val="0"/>
        </a:spcAft>
        <a:defRPr sz="2400" b="1">
          <a:solidFill>
            <a:srgbClr val="002776"/>
          </a:solidFill>
          <a:latin typeface="Arial" pitchFamily="34" charset="0"/>
          <a:ea typeface="+mj-ea"/>
          <a:cs typeface="Arial" pitchFamily="34" charset="0"/>
        </a:defRPr>
      </a:lvl1pPr>
      <a:lvl2pPr algn="l" rtl="0" eaLnBrk="0" fontAlgn="base" hangingPunct="0">
        <a:spcBef>
          <a:spcPct val="0"/>
        </a:spcBef>
        <a:spcAft>
          <a:spcPct val="0"/>
        </a:spcAft>
        <a:defRPr sz="2400" b="1">
          <a:solidFill>
            <a:srgbClr val="002776"/>
          </a:solidFill>
          <a:latin typeface="Arial" charset="0"/>
        </a:defRPr>
      </a:lvl2pPr>
      <a:lvl3pPr algn="l" rtl="0" eaLnBrk="0" fontAlgn="base" hangingPunct="0">
        <a:spcBef>
          <a:spcPct val="0"/>
        </a:spcBef>
        <a:spcAft>
          <a:spcPct val="0"/>
        </a:spcAft>
        <a:defRPr sz="2400" b="1">
          <a:solidFill>
            <a:srgbClr val="002776"/>
          </a:solidFill>
          <a:latin typeface="Arial" charset="0"/>
        </a:defRPr>
      </a:lvl3pPr>
      <a:lvl4pPr algn="l" rtl="0" eaLnBrk="0" fontAlgn="base" hangingPunct="0">
        <a:spcBef>
          <a:spcPct val="0"/>
        </a:spcBef>
        <a:spcAft>
          <a:spcPct val="0"/>
        </a:spcAft>
        <a:defRPr sz="2400" b="1">
          <a:solidFill>
            <a:srgbClr val="002776"/>
          </a:solidFill>
          <a:latin typeface="Arial" charset="0"/>
        </a:defRPr>
      </a:lvl4pPr>
      <a:lvl5pPr algn="l" rtl="0" eaLnBrk="0" fontAlgn="base" hangingPunct="0">
        <a:spcBef>
          <a:spcPct val="0"/>
        </a:spcBef>
        <a:spcAft>
          <a:spcPct val="0"/>
        </a:spcAft>
        <a:defRPr sz="2400" b="1">
          <a:solidFill>
            <a:srgbClr val="002776"/>
          </a:solidFill>
          <a:latin typeface="Arial" charset="0"/>
        </a:defRPr>
      </a:lvl5pPr>
      <a:lvl6pPr marL="457200" algn="l" rtl="0" fontAlgn="base">
        <a:spcBef>
          <a:spcPct val="0"/>
        </a:spcBef>
        <a:spcAft>
          <a:spcPct val="0"/>
        </a:spcAft>
        <a:defRPr sz="2400" b="1">
          <a:solidFill>
            <a:srgbClr val="002776"/>
          </a:solidFill>
          <a:latin typeface="Arial" charset="0"/>
        </a:defRPr>
      </a:lvl6pPr>
      <a:lvl7pPr marL="914400" algn="l" rtl="0" fontAlgn="base">
        <a:spcBef>
          <a:spcPct val="0"/>
        </a:spcBef>
        <a:spcAft>
          <a:spcPct val="0"/>
        </a:spcAft>
        <a:defRPr sz="2400" b="1">
          <a:solidFill>
            <a:srgbClr val="002776"/>
          </a:solidFill>
          <a:latin typeface="Arial" charset="0"/>
        </a:defRPr>
      </a:lvl7pPr>
      <a:lvl8pPr marL="1371600" algn="l" rtl="0" fontAlgn="base">
        <a:spcBef>
          <a:spcPct val="0"/>
        </a:spcBef>
        <a:spcAft>
          <a:spcPct val="0"/>
        </a:spcAft>
        <a:defRPr sz="2400" b="1">
          <a:solidFill>
            <a:srgbClr val="002776"/>
          </a:solidFill>
          <a:latin typeface="Arial" charset="0"/>
        </a:defRPr>
      </a:lvl8pPr>
      <a:lvl9pPr marL="1828800" algn="l" rtl="0" fontAlgn="base">
        <a:spcBef>
          <a:spcPct val="0"/>
        </a:spcBef>
        <a:spcAft>
          <a:spcPct val="0"/>
        </a:spcAft>
        <a:defRPr sz="2400" b="1">
          <a:solidFill>
            <a:srgbClr val="002776"/>
          </a:solidFill>
          <a:latin typeface="Arial" charset="0"/>
        </a:defRPr>
      </a:lvl9pPr>
    </p:titleStyle>
    <p:bodyStyle>
      <a:lvl1pPr marL="0" indent="0" algn="l" rtl="0" eaLnBrk="0" fontAlgn="base" hangingPunct="0">
        <a:spcBef>
          <a:spcPct val="0"/>
        </a:spcBef>
        <a:spcAft>
          <a:spcPct val="25000"/>
        </a:spcAft>
        <a:buNone/>
        <a:defRPr sz="1600">
          <a:solidFill>
            <a:srgbClr val="002776"/>
          </a:solidFill>
          <a:latin typeface="+mn-lt"/>
          <a:ea typeface="+mn-ea"/>
          <a:cs typeface="+mn-cs"/>
        </a:defRPr>
      </a:lvl1pPr>
      <a:lvl2pPr marL="169863" indent="-168275" algn="l" rtl="0" eaLnBrk="0" fontAlgn="base" hangingPunct="0">
        <a:spcBef>
          <a:spcPct val="0"/>
        </a:spcBef>
        <a:spcAft>
          <a:spcPct val="25000"/>
        </a:spcAft>
        <a:buChar char="•"/>
        <a:defRPr sz="1600">
          <a:solidFill>
            <a:srgbClr val="002776"/>
          </a:solidFill>
          <a:latin typeface="+mn-lt"/>
        </a:defRPr>
      </a:lvl2pPr>
      <a:lvl3pPr marL="457200" indent="-171450" algn="l" rtl="0" eaLnBrk="0" fontAlgn="base" hangingPunct="0">
        <a:spcBef>
          <a:spcPct val="0"/>
        </a:spcBef>
        <a:spcAft>
          <a:spcPct val="25000"/>
        </a:spcAft>
        <a:buChar char="–"/>
        <a:defRPr sz="1400">
          <a:solidFill>
            <a:srgbClr val="002776"/>
          </a:solidFill>
          <a:latin typeface="+mn-lt"/>
        </a:defRPr>
      </a:lvl3pPr>
      <a:lvl4pPr marL="742950" indent="-171450" algn="l" rtl="0" eaLnBrk="0" fontAlgn="base" hangingPunct="0">
        <a:spcBef>
          <a:spcPct val="0"/>
        </a:spcBef>
        <a:spcAft>
          <a:spcPct val="25000"/>
        </a:spcAft>
        <a:buChar char="•"/>
        <a:defRPr sz="1050">
          <a:solidFill>
            <a:srgbClr val="002776"/>
          </a:solidFill>
          <a:latin typeface="+mn-lt"/>
        </a:defRPr>
      </a:lvl4pPr>
      <a:lvl5pPr marL="1028700" indent="-171450" algn="l" rtl="0" eaLnBrk="0" fontAlgn="base" hangingPunct="0">
        <a:spcBef>
          <a:spcPct val="0"/>
        </a:spcBef>
        <a:spcAft>
          <a:spcPct val="25000"/>
        </a:spcAft>
        <a:buChar char="–"/>
        <a:defRPr sz="1050">
          <a:solidFill>
            <a:srgbClr val="002776"/>
          </a:solidFill>
          <a:latin typeface="+mn-lt"/>
        </a:defRPr>
      </a:lvl5pPr>
      <a:lvl6pPr marL="1485900" indent="-171450" algn="l" rtl="0" fontAlgn="base">
        <a:spcBef>
          <a:spcPct val="0"/>
        </a:spcBef>
        <a:spcAft>
          <a:spcPct val="25000"/>
        </a:spcAft>
        <a:buChar char="–"/>
        <a:defRPr sz="1600">
          <a:solidFill>
            <a:srgbClr val="002776"/>
          </a:solidFill>
          <a:latin typeface="+mn-lt"/>
        </a:defRPr>
      </a:lvl6pPr>
      <a:lvl7pPr marL="1943100" indent="-171450" algn="l" rtl="0" fontAlgn="base">
        <a:spcBef>
          <a:spcPct val="0"/>
        </a:spcBef>
        <a:spcAft>
          <a:spcPct val="25000"/>
        </a:spcAft>
        <a:buChar char="–"/>
        <a:defRPr sz="1600">
          <a:solidFill>
            <a:srgbClr val="002776"/>
          </a:solidFill>
          <a:latin typeface="+mn-lt"/>
        </a:defRPr>
      </a:lvl7pPr>
      <a:lvl8pPr marL="2400300" indent="-171450" algn="l" rtl="0" fontAlgn="base">
        <a:spcBef>
          <a:spcPct val="0"/>
        </a:spcBef>
        <a:spcAft>
          <a:spcPct val="25000"/>
        </a:spcAft>
        <a:buChar char="–"/>
        <a:defRPr sz="1600">
          <a:solidFill>
            <a:srgbClr val="002776"/>
          </a:solidFill>
          <a:latin typeface="+mn-lt"/>
        </a:defRPr>
      </a:lvl8pPr>
      <a:lvl9pPr marL="2857500" indent="-171450" algn="l" rtl="0" fontAlgn="base">
        <a:spcBef>
          <a:spcPct val="0"/>
        </a:spcBef>
        <a:spcAft>
          <a:spcPct val="25000"/>
        </a:spcAft>
        <a:buChar char="–"/>
        <a:defRPr sz="1600">
          <a:solidFill>
            <a:srgbClr val="002776"/>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3C62055B-F032-7245-82AF-B290958A5373}" type="datetimeFigureOut">
              <a:rPr lang="en-US" smtClean="0">
                <a:solidFill>
                  <a:prstClr val="black">
                    <a:tint val="75000"/>
                  </a:prstClr>
                </a:solidFill>
                <a:latin typeface="Calibri"/>
              </a:rPr>
              <a:pPr defTabSz="457200" fontAlgn="auto">
                <a:spcBef>
                  <a:spcPts val="0"/>
                </a:spcBef>
                <a:spcAft>
                  <a:spcPts val="0"/>
                </a:spcAft>
              </a:pPr>
              <a:t>2/22/2013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2203DCAD-32D4-5F47-BFC2-35D95902B129}" type="slidenum">
              <a:rPr lang="en-US" smtClean="0">
                <a:solidFill>
                  <a:prstClr val="black">
                    <a:tint val="75000"/>
                  </a:prstClr>
                </a:solidFill>
                <a:latin typeface="Calibri"/>
              </a:rPr>
              <a:pPr defTabSz="457200" fontAlgn="auto">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35805346"/>
      </p:ext>
    </p:extLst>
  </p:cSld>
  <p:clrMap bg1="lt1" tx1="dk1" bg2="lt2" tx2="dk2" accent1="accent1" accent2="accent2" accent3="accent3" accent4="accent4" accent5="accent5" accent6="accent6" hlink="hlink" folHlink="folHlink"/>
  <p:sldLayoutIdLst>
    <p:sldLayoutId id="2147484340" r:id="rId1"/>
    <p:sldLayoutId id="2147484341" r:id="rId2"/>
    <p:sldLayoutId id="2147484342" r:id="rId3"/>
    <p:sldLayoutId id="2147484343" r:id="rId4"/>
    <p:sldLayoutId id="2147484344" r:id="rId5"/>
    <p:sldLayoutId id="2147484345" r:id="rId6"/>
    <p:sldLayoutId id="2147484346" r:id="rId7"/>
    <p:sldLayoutId id="2147484347" r:id="rId8"/>
    <p:sldLayoutId id="2147484348" r:id="rId9"/>
    <p:sldLayoutId id="2147484349" r:id="rId10"/>
    <p:sldLayoutId id="214748435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8673" y="358775"/>
            <a:ext cx="9123495" cy="630238"/>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en-GB" dirty="0" smtClean="0"/>
              <a:t>Click to edit Master title style</a:t>
            </a:r>
          </a:p>
        </p:txBody>
      </p:sp>
      <p:sp>
        <p:nvSpPr>
          <p:cNvPr id="1027" name="Rectangle 3"/>
          <p:cNvSpPr>
            <a:spLocks noGrp="1" noChangeArrowheads="1"/>
          </p:cNvSpPr>
          <p:nvPr>
            <p:ph type="body" idx="1"/>
          </p:nvPr>
        </p:nvSpPr>
        <p:spPr bwMode="auto">
          <a:xfrm>
            <a:off x="388673" y="1225557"/>
            <a:ext cx="9123495" cy="5160963"/>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7" name="Rectangle 5"/>
          <p:cNvSpPr>
            <a:spLocks noGrp="1" noChangeArrowheads="1"/>
          </p:cNvSpPr>
          <p:nvPr>
            <p:ph type="sldNum" sz="quarter" idx="4"/>
          </p:nvPr>
        </p:nvSpPr>
        <p:spPr bwMode="auto">
          <a:xfrm>
            <a:off x="388673" y="6580693"/>
            <a:ext cx="385233" cy="138499"/>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lvl1pPr>
              <a:spcAft>
                <a:spcPct val="0"/>
              </a:spcAft>
              <a:defRPr sz="900" b="1">
                <a:solidFill>
                  <a:srgbClr val="002776"/>
                </a:solidFill>
                <a:latin typeface="Arial" charset="0"/>
              </a:defRPr>
            </a:lvl1pPr>
          </a:lstStyle>
          <a:p>
            <a:pPr>
              <a:defRPr/>
            </a:pPr>
            <a:fld id="{AAD791BD-9104-444E-B744-5A75405717E7}" type="slidenum">
              <a:rPr lang="en-GB" altLang="en-GB" smtClean="0"/>
              <a:pPr>
                <a:defRPr/>
              </a:pPr>
              <a:t>‹#›</a:t>
            </a:fld>
            <a:endParaRPr lang="en-GB" altLang="en-GB" dirty="0"/>
          </a:p>
        </p:txBody>
      </p:sp>
      <p:sp>
        <p:nvSpPr>
          <p:cNvPr id="8" name="Rectangle 5"/>
          <p:cNvSpPr>
            <a:spLocks noChangeArrowheads="1"/>
          </p:cNvSpPr>
          <p:nvPr>
            <p:custDataLst>
              <p:tags r:id="rId10"/>
            </p:custDataLst>
          </p:nvPr>
        </p:nvSpPr>
        <p:spPr bwMode="auto">
          <a:xfrm>
            <a:off x="7093075" y="6554788"/>
            <a:ext cx="2410916" cy="141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wrap="none" lIns="0" tIns="0" rIns="0" bIns="0">
            <a:spAutoFit/>
          </a:bodyPr>
          <a:lstStyle/>
          <a:p>
            <a:pPr algn="r" defTabSz="957213">
              <a:lnSpc>
                <a:spcPts val="1125"/>
              </a:lnSpc>
            </a:pPr>
            <a:r>
              <a:rPr lang="en-US" sz="800" dirty="0" smtClean="0">
                <a:solidFill>
                  <a:srgbClr val="002776"/>
                </a:solidFill>
              </a:rPr>
              <a:t>© 2013 </a:t>
            </a:r>
            <a:r>
              <a:rPr lang="en-US" sz="800" dirty="0">
                <a:solidFill>
                  <a:srgbClr val="002776"/>
                </a:solidFill>
              </a:rPr>
              <a:t>Deloitte </a:t>
            </a:r>
            <a:r>
              <a:rPr lang="en-US" sz="800" dirty="0" smtClean="0">
                <a:solidFill>
                  <a:srgbClr val="002776"/>
                </a:solidFill>
              </a:rPr>
              <a:t>S.C. Todos los derechos reservados</a:t>
            </a:r>
            <a:endParaRPr lang="en-US" sz="800" dirty="0">
              <a:solidFill>
                <a:srgbClr val="002776"/>
              </a:solidFill>
            </a:endParaRPr>
          </a:p>
        </p:txBody>
      </p:sp>
    </p:spTree>
    <p:extLst>
      <p:ext uri="{BB962C8B-B14F-4D97-AF65-F5344CB8AC3E}">
        <p14:creationId xmlns:p14="http://schemas.microsoft.com/office/powerpoint/2010/main" val="504547284"/>
      </p:ext>
    </p:extLst>
  </p:cSld>
  <p:clrMap bg1="lt1" tx1="dk1" bg2="lt2" tx2="dk2" accent1="accent1" accent2="accent2" accent3="accent3" accent4="accent4" accent5="accent5" accent6="accent6" hlink="hlink" folHlink="folHlink"/>
  <p:sldLayoutIdLst>
    <p:sldLayoutId id="2147484352" r:id="rId1"/>
    <p:sldLayoutId id="2147484353" r:id="rId2"/>
    <p:sldLayoutId id="2147484354" r:id="rId3"/>
    <p:sldLayoutId id="2147484355" r:id="rId4"/>
    <p:sldLayoutId id="2147484356" r:id="rId5"/>
    <p:sldLayoutId id="2147484357" r:id="rId6"/>
    <p:sldLayoutId id="2147484358" r:id="rId7"/>
    <p:sldLayoutId id="2147484359" r:id="rId8"/>
  </p:sldLayoutIdLst>
  <p:hf hdr="0" dt="0"/>
  <p:txStyles>
    <p:titleStyle>
      <a:lvl1pPr algn="l" rtl="0" eaLnBrk="0" fontAlgn="base" hangingPunct="0">
        <a:spcBef>
          <a:spcPct val="0"/>
        </a:spcBef>
        <a:spcAft>
          <a:spcPct val="0"/>
        </a:spcAft>
        <a:defRPr sz="2400" b="1">
          <a:solidFill>
            <a:srgbClr val="002776"/>
          </a:solidFill>
          <a:latin typeface="Arial" pitchFamily="34" charset="0"/>
          <a:ea typeface="+mj-ea"/>
          <a:cs typeface="Arial" pitchFamily="34" charset="0"/>
        </a:defRPr>
      </a:lvl1pPr>
      <a:lvl2pPr algn="l" rtl="0" eaLnBrk="0" fontAlgn="base" hangingPunct="0">
        <a:spcBef>
          <a:spcPct val="0"/>
        </a:spcBef>
        <a:spcAft>
          <a:spcPct val="0"/>
        </a:spcAft>
        <a:defRPr sz="2400" b="1">
          <a:solidFill>
            <a:srgbClr val="002776"/>
          </a:solidFill>
          <a:latin typeface="Arial" charset="0"/>
        </a:defRPr>
      </a:lvl2pPr>
      <a:lvl3pPr algn="l" rtl="0" eaLnBrk="0" fontAlgn="base" hangingPunct="0">
        <a:spcBef>
          <a:spcPct val="0"/>
        </a:spcBef>
        <a:spcAft>
          <a:spcPct val="0"/>
        </a:spcAft>
        <a:defRPr sz="2400" b="1">
          <a:solidFill>
            <a:srgbClr val="002776"/>
          </a:solidFill>
          <a:latin typeface="Arial" charset="0"/>
        </a:defRPr>
      </a:lvl3pPr>
      <a:lvl4pPr algn="l" rtl="0" eaLnBrk="0" fontAlgn="base" hangingPunct="0">
        <a:spcBef>
          <a:spcPct val="0"/>
        </a:spcBef>
        <a:spcAft>
          <a:spcPct val="0"/>
        </a:spcAft>
        <a:defRPr sz="2400" b="1">
          <a:solidFill>
            <a:srgbClr val="002776"/>
          </a:solidFill>
          <a:latin typeface="Arial" charset="0"/>
        </a:defRPr>
      </a:lvl4pPr>
      <a:lvl5pPr algn="l" rtl="0" eaLnBrk="0" fontAlgn="base" hangingPunct="0">
        <a:spcBef>
          <a:spcPct val="0"/>
        </a:spcBef>
        <a:spcAft>
          <a:spcPct val="0"/>
        </a:spcAft>
        <a:defRPr sz="2400" b="1">
          <a:solidFill>
            <a:srgbClr val="002776"/>
          </a:solidFill>
          <a:latin typeface="Arial" charset="0"/>
        </a:defRPr>
      </a:lvl5pPr>
      <a:lvl6pPr marL="457200" algn="l" rtl="0" fontAlgn="base">
        <a:spcBef>
          <a:spcPct val="0"/>
        </a:spcBef>
        <a:spcAft>
          <a:spcPct val="0"/>
        </a:spcAft>
        <a:defRPr sz="2400" b="1">
          <a:solidFill>
            <a:srgbClr val="002776"/>
          </a:solidFill>
          <a:latin typeface="Arial" charset="0"/>
        </a:defRPr>
      </a:lvl6pPr>
      <a:lvl7pPr marL="914400" algn="l" rtl="0" fontAlgn="base">
        <a:spcBef>
          <a:spcPct val="0"/>
        </a:spcBef>
        <a:spcAft>
          <a:spcPct val="0"/>
        </a:spcAft>
        <a:defRPr sz="2400" b="1">
          <a:solidFill>
            <a:srgbClr val="002776"/>
          </a:solidFill>
          <a:latin typeface="Arial" charset="0"/>
        </a:defRPr>
      </a:lvl7pPr>
      <a:lvl8pPr marL="1371600" algn="l" rtl="0" fontAlgn="base">
        <a:spcBef>
          <a:spcPct val="0"/>
        </a:spcBef>
        <a:spcAft>
          <a:spcPct val="0"/>
        </a:spcAft>
        <a:defRPr sz="2400" b="1">
          <a:solidFill>
            <a:srgbClr val="002776"/>
          </a:solidFill>
          <a:latin typeface="Arial" charset="0"/>
        </a:defRPr>
      </a:lvl8pPr>
      <a:lvl9pPr marL="1828800" algn="l" rtl="0" fontAlgn="base">
        <a:spcBef>
          <a:spcPct val="0"/>
        </a:spcBef>
        <a:spcAft>
          <a:spcPct val="0"/>
        </a:spcAft>
        <a:defRPr sz="2400" b="1">
          <a:solidFill>
            <a:srgbClr val="002776"/>
          </a:solidFill>
          <a:latin typeface="Arial" charset="0"/>
        </a:defRPr>
      </a:lvl9pPr>
    </p:titleStyle>
    <p:bodyStyle>
      <a:lvl1pPr marL="0" indent="0" algn="l" rtl="0" eaLnBrk="0" fontAlgn="base" hangingPunct="0">
        <a:spcBef>
          <a:spcPct val="0"/>
        </a:spcBef>
        <a:spcAft>
          <a:spcPct val="25000"/>
        </a:spcAft>
        <a:buNone/>
        <a:defRPr sz="1600">
          <a:solidFill>
            <a:srgbClr val="002776"/>
          </a:solidFill>
          <a:latin typeface="+mn-lt"/>
          <a:ea typeface="+mn-ea"/>
          <a:cs typeface="+mn-cs"/>
        </a:defRPr>
      </a:lvl1pPr>
      <a:lvl2pPr marL="169863" indent="-168275" algn="l" rtl="0" eaLnBrk="0" fontAlgn="base" hangingPunct="0">
        <a:spcBef>
          <a:spcPct val="0"/>
        </a:spcBef>
        <a:spcAft>
          <a:spcPct val="25000"/>
        </a:spcAft>
        <a:buChar char="•"/>
        <a:defRPr sz="1600">
          <a:solidFill>
            <a:srgbClr val="002776"/>
          </a:solidFill>
          <a:latin typeface="+mn-lt"/>
        </a:defRPr>
      </a:lvl2pPr>
      <a:lvl3pPr marL="457200" indent="-171450" algn="l" rtl="0" eaLnBrk="0" fontAlgn="base" hangingPunct="0">
        <a:spcBef>
          <a:spcPct val="0"/>
        </a:spcBef>
        <a:spcAft>
          <a:spcPct val="25000"/>
        </a:spcAft>
        <a:buChar char="–"/>
        <a:defRPr sz="1400">
          <a:solidFill>
            <a:srgbClr val="002776"/>
          </a:solidFill>
          <a:latin typeface="+mn-lt"/>
        </a:defRPr>
      </a:lvl3pPr>
      <a:lvl4pPr marL="742950" indent="-171450" algn="l" rtl="0" eaLnBrk="0" fontAlgn="base" hangingPunct="0">
        <a:spcBef>
          <a:spcPct val="0"/>
        </a:spcBef>
        <a:spcAft>
          <a:spcPct val="25000"/>
        </a:spcAft>
        <a:buChar char="•"/>
        <a:defRPr sz="1050">
          <a:solidFill>
            <a:srgbClr val="002776"/>
          </a:solidFill>
          <a:latin typeface="+mn-lt"/>
        </a:defRPr>
      </a:lvl4pPr>
      <a:lvl5pPr marL="1028700" indent="-171450" algn="l" rtl="0" eaLnBrk="0" fontAlgn="base" hangingPunct="0">
        <a:spcBef>
          <a:spcPct val="0"/>
        </a:spcBef>
        <a:spcAft>
          <a:spcPct val="25000"/>
        </a:spcAft>
        <a:buChar char="–"/>
        <a:defRPr sz="1050">
          <a:solidFill>
            <a:srgbClr val="002776"/>
          </a:solidFill>
          <a:latin typeface="+mn-lt"/>
        </a:defRPr>
      </a:lvl5pPr>
      <a:lvl6pPr marL="1485900" indent="-171450" algn="l" rtl="0" fontAlgn="base">
        <a:spcBef>
          <a:spcPct val="0"/>
        </a:spcBef>
        <a:spcAft>
          <a:spcPct val="25000"/>
        </a:spcAft>
        <a:buChar char="–"/>
        <a:defRPr sz="1600">
          <a:solidFill>
            <a:srgbClr val="002776"/>
          </a:solidFill>
          <a:latin typeface="+mn-lt"/>
        </a:defRPr>
      </a:lvl6pPr>
      <a:lvl7pPr marL="1943100" indent="-171450" algn="l" rtl="0" fontAlgn="base">
        <a:spcBef>
          <a:spcPct val="0"/>
        </a:spcBef>
        <a:spcAft>
          <a:spcPct val="25000"/>
        </a:spcAft>
        <a:buChar char="–"/>
        <a:defRPr sz="1600">
          <a:solidFill>
            <a:srgbClr val="002776"/>
          </a:solidFill>
          <a:latin typeface="+mn-lt"/>
        </a:defRPr>
      </a:lvl7pPr>
      <a:lvl8pPr marL="2400300" indent="-171450" algn="l" rtl="0" fontAlgn="base">
        <a:spcBef>
          <a:spcPct val="0"/>
        </a:spcBef>
        <a:spcAft>
          <a:spcPct val="25000"/>
        </a:spcAft>
        <a:buChar char="–"/>
        <a:defRPr sz="1600">
          <a:solidFill>
            <a:srgbClr val="002776"/>
          </a:solidFill>
          <a:latin typeface="+mn-lt"/>
        </a:defRPr>
      </a:lvl8pPr>
      <a:lvl9pPr marL="2857500" indent="-171450" algn="l" rtl="0" fontAlgn="base">
        <a:spcBef>
          <a:spcPct val="0"/>
        </a:spcBef>
        <a:spcAft>
          <a:spcPct val="25000"/>
        </a:spcAft>
        <a:buChar char="–"/>
        <a:defRPr sz="1600">
          <a:solidFill>
            <a:srgbClr val="002776"/>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0.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34" name="Picture 13" descr="Description: http://www.canberra.edu.au/__data/assets/image/0020/572141/Oversea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65731" y="4057872"/>
            <a:ext cx="3034347" cy="2800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Rectangle 11"/>
          <p:cNvSpPr>
            <a:spLocks noGrp="1" noChangeArrowheads="1"/>
          </p:cNvSpPr>
          <p:nvPr>
            <p:ph type="ctrTitle"/>
          </p:nvPr>
        </p:nvSpPr>
        <p:spPr>
          <a:xfrm>
            <a:off x="430213" y="2402628"/>
            <a:ext cx="6640480" cy="923330"/>
          </a:xfrm>
        </p:spPr>
        <p:txBody>
          <a:bodyPr/>
          <a:lstStyle/>
          <a:p>
            <a:pPr eaLnBrk="1" hangingPunct="1">
              <a:spcBef>
                <a:spcPts val="0"/>
              </a:spcBef>
              <a:spcAft>
                <a:spcPts val="0"/>
              </a:spcAft>
            </a:pPr>
            <a:r>
              <a:rPr lang="es-UY" sz="3200" dirty="0" smtClean="0"/>
              <a:t>ICANN LAC Regional Strategy </a:t>
            </a:r>
            <a:br>
              <a:rPr lang="es-UY" sz="3200" dirty="0" smtClean="0"/>
            </a:br>
            <a:r>
              <a:rPr lang="es-UY" sz="2800" dirty="0" smtClean="0">
                <a:solidFill>
                  <a:srgbClr val="92D400"/>
                </a:solidFill>
              </a:rPr>
              <a:t>Final Results </a:t>
            </a:r>
          </a:p>
        </p:txBody>
      </p:sp>
      <p:sp>
        <p:nvSpPr>
          <p:cNvPr id="33796" name="Subtitle 5"/>
          <p:cNvSpPr>
            <a:spLocks noGrp="1"/>
          </p:cNvSpPr>
          <p:nvPr>
            <p:ph type="subTitle" idx="1"/>
          </p:nvPr>
        </p:nvSpPr>
        <p:spPr>
          <a:xfrm>
            <a:off x="388674" y="6002982"/>
            <a:ext cx="5832294" cy="430887"/>
          </a:xfrm>
        </p:spPr>
        <p:txBody>
          <a:bodyPr/>
          <a:lstStyle/>
          <a:p>
            <a:pPr eaLnBrk="1" hangingPunct="1">
              <a:spcAft>
                <a:spcPts val="0"/>
              </a:spcAft>
            </a:pPr>
            <a:r>
              <a:rPr lang="es-UY" sz="1400" b="1" dirty="0" smtClean="0">
                <a:solidFill>
                  <a:srgbClr val="002776"/>
                </a:solidFill>
                <a:latin typeface="+mj-lt"/>
                <a:cs typeface="Times New Roman" pitchFamily="18" charset="0"/>
              </a:rPr>
              <a:t>URUGUAY</a:t>
            </a:r>
          </a:p>
          <a:p>
            <a:pPr eaLnBrk="1" hangingPunct="1">
              <a:spcAft>
                <a:spcPts val="0"/>
              </a:spcAft>
            </a:pPr>
            <a:r>
              <a:rPr lang="es-UY" sz="1400" b="1" dirty="0" smtClean="0">
                <a:solidFill>
                  <a:srgbClr val="002776"/>
                </a:solidFill>
                <a:latin typeface="+mj-lt"/>
                <a:cs typeface="Times New Roman" pitchFamily="18" charset="0"/>
              </a:rPr>
              <a:t>February 7-8, 2013</a:t>
            </a:r>
          </a:p>
        </p:txBody>
      </p:sp>
      <p:pic>
        <p:nvPicPr>
          <p:cNvPr id="1026" name="Picture 2" descr="C:\Users\kcarli\Desktop\ICANN\2013-02-10_2030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2087" y="141951"/>
            <a:ext cx="1283194" cy="1163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337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smtClean="0"/>
              <a:t>Objectives, Indicators &amp; Strategic Alignment Matrix </a:t>
            </a:r>
            <a:endParaRPr lang="es-UY" dirty="0"/>
          </a:p>
        </p:txBody>
      </p:sp>
      <p:sp>
        <p:nvSpPr>
          <p:cNvPr id="3" name="Content Placeholder 2"/>
          <p:cNvSpPr>
            <a:spLocks noGrp="1"/>
          </p:cNvSpPr>
          <p:nvPr>
            <p:ph idx="1"/>
          </p:nvPr>
        </p:nvSpPr>
        <p:spPr>
          <a:xfrm>
            <a:off x="388674" y="1225557"/>
            <a:ext cx="4251565" cy="1722359"/>
          </a:xfrm>
          <a:ln w="28575">
            <a:solidFill>
              <a:srgbClr val="00A1DE"/>
            </a:solidFill>
          </a:ln>
        </p:spPr>
        <p:txBody>
          <a:bodyPr lIns="36000" rIns="36000" anchor="ctr"/>
          <a:lstStyle/>
          <a:p>
            <a:pPr algn="ctr"/>
            <a:r>
              <a:rPr lang="es-UY" sz="1400" dirty="0" smtClean="0"/>
              <a:t>Final objectives, their alignment with ICANN’s strategic areas and their defined follow-up indicators are displayed separately in the file  “Matriz_alineación_estratégica_fecha” so that they can be better visualized. </a:t>
            </a:r>
            <a:endParaRPr lang="es-UY" sz="1400" dirty="0"/>
          </a:p>
        </p:txBody>
      </p:sp>
      <p:sp>
        <p:nvSpPr>
          <p:cNvPr id="4" name="Slide Number Placeholder 3"/>
          <p:cNvSpPr>
            <a:spLocks noGrp="1"/>
          </p:cNvSpPr>
          <p:nvPr>
            <p:ph type="sldNum" sz="quarter" idx="10"/>
          </p:nvPr>
        </p:nvSpPr>
        <p:spPr/>
        <p:txBody>
          <a:bodyPr/>
          <a:lstStyle/>
          <a:p>
            <a:pPr>
              <a:defRPr/>
            </a:pPr>
            <a:fld id="{298BCAF2-0936-43FE-8824-16CD8BFDC1F9}" type="slidenum">
              <a:rPr lang="en-GB" altLang="en-GB" smtClean="0"/>
              <a:pPr>
                <a:defRPr/>
              </a:pPr>
              <a:t>10</a:t>
            </a:fld>
            <a:endParaRPr lang="en-GB" altLang="en-GB"/>
          </a:p>
        </p:txBody>
      </p:sp>
      <p:pic>
        <p:nvPicPr>
          <p:cNvPr id="1027" name="Picture 3" descr="C:\Users\kcarli\Desktop\ICANN\2013-02-08_22160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3423" y="889237"/>
            <a:ext cx="4392588" cy="5693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771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88673" y="2190585"/>
            <a:ext cx="9123495" cy="800219"/>
          </a:xfrm>
        </p:spPr>
        <p:txBody>
          <a:bodyPr/>
          <a:lstStyle/>
          <a:p>
            <a:r>
              <a:rPr lang="es-UY" dirty="0" smtClean="0"/>
              <a:t>Inputs </a:t>
            </a:r>
            <a:endParaRPr lang="es-UY" dirty="0"/>
          </a:p>
        </p:txBody>
      </p:sp>
    </p:spTree>
    <p:extLst>
      <p:ext uri="{BB962C8B-B14F-4D97-AF65-F5344CB8AC3E}">
        <p14:creationId xmlns:p14="http://schemas.microsoft.com/office/powerpoint/2010/main" val="7021759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375026" y="1330776"/>
            <a:ext cx="9123495" cy="1600438"/>
          </a:xfrm>
        </p:spPr>
        <p:txBody>
          <a:bodyPr/>
          <a:lstStyle/>
          <a:p>
            <a:r>
              <a:rPr lang="es-UY" dirty="0" smtClean="0"/>
              <a:t>Key Areas for the Region – GroupWork </a:t>
            </a:r>
            <a:endParaRPr lang="es-UY" dirty="0"/>
          </a:p>
        </p:txBody>
      </p:sp>
    </p:spTree>
    <p:extLst>
      <p:ext uri="{BB962C8B-B14F-4D97-AF65-F5344CB8AC3E}">
        <p14:creationId xmlns:p14="http://schemas.microsoft.com/office/powerpoint/2010/main" val="339764303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UY" dirty="0" smtClean="0"/>
              <a:t>Key Areas for the Region – Group Work </a:t>
            </a:r>
            <a:endParaRPr lang="es-UY" dirty="0"/>
          </a:p>
        </p:txBody>
      </p:sp>
      <p:sp>
        <p:nvSpPr>
          <p:cNvPr id="5" name="Content Placeholder 4"/>
          <p:cNvSpPr>
            <a:spLocks noGrp="1"/>
          </p:cNvSpPr>
          <p:nvPr>
            <p:ph idx="1"/>
          </p:nvPr>
        </p:nvSpPr>
        <p:spPr>
          <a:xfrm>
            <a:off x="743515" y="1662286"/>
            <a:ext cx="2627482" cy="3505674"/>
          </a:xfrm>
          <a:ln w="28575">
            <a:solidFill>
              <a:srgbClr val="00A1DE"/>
            </a:solidFill>
          </a:ln>
        </p:spPr>
        <p:txBody>
          <a:bodyPr lIns="36000" tIns="36000" rIns="36000" bIns="36000"/>
          <a:lstStyle/>
          <a:p>
            <a:pPr algn="ctr"/>
            <a:r>
              <a:rPr lang="es-UY" b="1" dirty="0" smtClean="0"/>
              <a:t>Group 1</a:t>
            </a:r>
          </a:p>
          <a:p>
            <a:endParaRPr lang="es-UY" b="1" dirty="0" smtClean="0"/>
          </a:p>
          <a:p>
            <a:pPr marL="285750" indent="-285750">
              <a:buFont typeface="Arial" pitchFamily="34" charset="0"/>
              <a:buChar char="•"/>
            </a:pPr>
            <a:r>
              <a:rPr lang="es-UY" dirty="0" smtClean="0"/>
              <a:t>Operations </a:t>
            </a:r>
          </a:p>
          <a:p>
            <a:pPr marL="285750" indent="-285750">
              <a:buFont typeface="Arial" pitchFamily="34" charset="0"/>
              <a:buChar char="•"/>
            </a:pPr>
            <a:endParaRPr lang="es-UY" dirty="0"/>
          </a:p>
          <a:p>
            <a:pPr marL="285750" indent="-285750">
              <a:buFont typeface="Arial" pitchFamily="34" charset="0"/>
              <a:buChar char="•"/>
            </a:pPr>
            <a:r>
              <a:rPr lang="es-UY" dirty="0" smtClean="0"/>
              <a:t>Multistakeholder Model </a:t>
            </a:r>
          </a:p>
          <a:p>
            <a:pPr marL="285750" indent="-285750">
              <a:buFont typeface="Arial" pitchFamily="34" charset="0"/>
              <a:buChar char="•"/>
            </a:pPr>
            <a:endParaRPr lang="es-UY" dirty="0"/>
          </a:p>
          <a:p>
            <a:pPr marL="285750" indent="-285750">
              <a:buFont typeface="Arial" pitchFamily="34" charset="0"/>
              <a:buChar char="•"/>
            </a:pPr>
            <a:r>
              <a:rPr lang="es-UY" dirty="0" smtClean="0"/>
              <a:t>Internationalization </a:t>
            </a:r>
          </a:p>
          <a:p>
            <a:pPr marL="285750" indent="-285750">
              <a:buFont typeface="Arial" pitchFamily="34" charset="0"/>
              <a:buChar char="•"/>
            </a:pPr>
            <a:endParaRPr lang="es-UY" dirty="0"/>
          </a:p>
          <a:p>
            <a:pPr marL="285750" indent="-285750">
              <a:buFont typeface="Arial" pitchFamily="34" charset="0"/>
              <a:buChar char="•"/>
            </a:pPr>
            <a:r>
              <a:rPr lang="es-UY" dirty="0" smtClean="0"/>
              <a:t>Capacity Building </a:t>
            </a:r>
            <a:endParaRPr lang="es-UY" dirty="0"/>
          </a:p>
        </p:txBody>
      </p:sp>
      <p:sp>
        <p:nvSpPr>
          <p:cNvPr id="3" name="Slide Number Placeholder 2"/>
          <p:cNvSpPr>
            <a:spLocks noGrp="1"/>
          </p:cNvSpPr>
          <p:nvPr>
            <p:ph type="sldNum" sz="quarter" idx="10"/>
          </p:nvPr>
        </p:nvSpPr>
        <p:spPr/>
        <p:txBody>
          <a:bodyPr/>
          <a:lstStyle/>
          <a:p>
            <a:pPr>
              <a:defRPr/>
            </a:pPr>
            <a:fld id="{72A94966-2E4D-429F-A916-61131FE14A53}" type="slidenum">
              <a:rPr lang="en-GB" altLang="en-GB" smtClean="0"/>
              <a:pPr>
                <a:defRPr/>
              </a:pPr>
              <a:t>13</a:t>
            </a:fld>
            <a:endParaRPr lang="en-GB" altLang="en-GB"/>
          </a:p>
        </p:txBody>
      </p:sp>
      <p:sp>
        <p:nvSpPr>
          <p:cNvPr id="7" name="Content Placeholder 4"/>
          <p:cNvSpPr txBox="1">
            <a:spLocks/>
          </p:cNvSpPr>
          <p:nvPr/>
        </p:nvSpPr>
        <p:spPr bwMode="auto">
          <a:xfrm>
            <a:off x="3714177" y="1664557"/>
            <a:ext cx="2627482" cy="3505674"/>
          </a:xfrm>
          <a:prstGeom prst="rect">
            <a:avLst/>
          </a:prstGeom>
          <a:noFill/>
          <a:ln w="28575">
            <a:solidFill>
              <a:srgbClr val="00A1DE"/>
            </a:solidFill>
            <a:miter lim="800000"/>
            <a:headEnd/>
            <a:tailEnd/>
          </a:ln>
        </p:spPr>
        <p:txBody>
          <a:bodyPr vert="horz" wrap="square" lIns="36000" tIns="36000" rIns="36000" bIns="36000" numCol="1" anchor="t" anchorCtr="0" compatLnSpc="1">
            <a:prstTxWarp prst="textNoShape">
              <a:avLst/>
            </a:prstTxWarp>
          </a:bodyPr>
          <a:lstStyle>
            <a:lvl1pPr marL="0" indent="0" algn="l" rtl="0" eaLnBrk="0" fontAlgn="base" hangingPunct="0">
              <a:spcBef>
                <a:spcPct val="0"/>
              </a:spcBef>
              <a:spcAft>
                <a:spcPct val="25000"/>
              </a:spcAft>
              <a:buNone/>
              <a:defRPr sz="1600">
                <a:solidFill>
                  <a:srgbClr val="002776"/>
                </a:solidFill>
                <a:latin typeface="+mn-lt"/>
                <a:ea typeface="+mn-ea"/>
                <a:cs typeface="+mn-cs"/>
              </a:defRPr>
            </a:lvl1pPr>
            <a:lvl2pPr marL="169863" indent="-168275" algn="l" rtl="0" eaLnBrk="0" fontAlgn="base" hangingPunct="0">
              <a:spcBef>
                <a:spcPct val="0"/>
              </a:spcBef>
              <a:spcAft>
                <a:spcPct val="25000"/>
              </a:spcAft>
              <a:buChar char="•"/>
              <a:defRPr sz="1600">
                <a:solidFill>
                  <a:srgbClr val="002776"/>
                </a:solidFill>
                <a:latin typeface="+mn-lt"/>
              </a:defRPr>
            </a:lvl2pPr>
            <a:lvl3pPr marL="457200" indent="-171450" algn="l" rtl="0" eaLnBrk="0" fontAlgn="base" hangingPunct="0">
              <a:spcBef>
                <a:spcPct val="0"/>
              </a:spcBef>
              <a:spcAft>
                <a:spcPct val="25000"/>
              </a:spcAft>
              <a:buChar char="–"/>
              <a:defRPr sz="1400">
                <a:solidFill>
                  <a:srgbClr val="002776"/>
                </a:solidFill>
                <a:latin typeface="+mn-lt"/>
              </a:defRPr>
            </a:lvl3pPr>
            <a:lvl4pPr marL="742950" indent="-171450" algn="l" rtl="0" eaLnBrk="0" fontAlgn="base" hangingPunct="0">
              <a:spcBef>
                <a:spcPct val="0"/>
              </a:spcBef>
              <a:spcAft>
                <a:spcPct val="25000"/>
              </a:spcAft>
              <a:buChar char="•"/>
              <a:defRPr sz="1050">
                <a:solidFill>
                  <a:srgbClr val="002776"/>
                </a:solidFill>
                <a:latin typeface="+mn-lt"/>
              </a:defRPr>
            </a:lvl4pPr>
            <a:lvl5pPr marL="1028700" indent="-171450" algn="l" rtl="0" eaLnBrk="0" fontAlgn="base" hangingPunct="0">
              <a:spcBef>
                <a:spcPct val="0"/>
              </a:spcBef>
              <a:spcAft>
                <a:spcPct val="25000"/>
              </a:spcAft>
              <a:buChar char="–"/>
              <a:defRPr sz="1050">
                <a:solidFill>
                  <a:srgbClr val="002776"/>
                </a:solidFill>
                <a:latin typeface="+mn-lt"/>
              </a:defRPr>
            </a:lvl5pPr>
            <a:lvl6pPr marL="1485900" indent="-171450" algn="l" rtl="0" fontAlgn="base">
              <a:spcBef>
                <a:spcPct val="0"/>
              </a:spcBef>
              <a:spcAft>
                <a:spcPct val="25000"/>
              </a:spcAft>
              <a:buChar char="–"/>
              <a:defRPr sz="1600">
                <a:solidFill>
                  <a:srgbClr val="002776"/>
                </a:solidFill>
                <a:latin typeface="+mn-lt"/>
              </a:defRPr>
            </a:lvl6pPr>
            <a:lvl7pPr marL="1943100" indent="-171450" algn="l" rtl="0" fontAlgn="base">
              <a:spcBef>
                <a:spcPct val="0"/>
              </a:spcBef>
              <a:spcAft>
                <a:spcPct val="25000"/>
              </a:spcAft>
              <a:buChar char="–"/>
              <a:defRPr sz="1600">
                <a:solidFill>
                  <a:srgbClr val="002776"/>
                </a:solidFill>
                <a:latin typeface="+mn-lt"/>
              </a:defRPr>
            </a:lvl7pPr>
            <a:lvl8pPr marL="2400300" indent="-171450" algn="l" rtl="0" fontAlgn="base">
              <a:spcBef>
                <a:spcPct val="0"/>
              </a:spcBef>
              <a:spcAft>
                <a:spcPct val="25000"/>
              </a:spcAft>
              <a:buChar char="–"/>
              <a:defRPr sz="1600">
                <a:solidFill>
                  <a:srgbClr val="002776"/>
                </a:solidFill>
                <a:latin typeface="+mn-lt"/>
              </a:defRPr>
            </a:lvl8pPr>
            <a:lvl9pPr marL="2857500" indent="-171450" algn="l" rtl="0" fontAlgn="base">
              <a:spcBef>
                <a:spcPct val="0"/>
              </a:spcBef>
              <a:spcAft>
                <a:spcPct val="25000"/>
              </a:spcAft>
              <a:buChar char="–"/>
              <a:defRPr sz="1600">
                <a:solidFill>
                  <a:srgbClr val="002776"/>
                </a:solidFill>
                <a:latin typeface="+mn-lt"/>
              </a:defRPr>
            </a:lvl9pPr>
          </a:lstStyle>
          <a:p>
            <a:pPr algn="ctr"/>
            <a:r>
              <a:rPr lang="es-UY" b="1" dirty="0" smtClean="0"/>
              <a:t>Group 2</a:t>
            </a:r>
          </a:p>
          <a:p>
            <a:endParaRPr lang="es-UY" b="1" dirty="0" smtClean="0"/>
          </a:p>
          <a:p>
            <a:pPr marL="285750" indent="-285750">
              <a:buFont typeface="Arial" pitchFamily="34" charset="0"/>
              <a:buChar char="•"/>
            </a:pPr>
            <a:r>
              <a:rPr lang="es-UY" dirty="0" smtClean="0"/>
              <a:t>Financial aspects </a:t>
            </a:r>
          </a:p>
          <a:p>
            <a:pPr marL="285750" indent="-285750">
              <a:buFont typeface="Arial" pitchFamily="34" charset="0"/>
              <a:buChar char="•"/>
            </a:pPr>
            <a:endParaRPr lang="es-UY" dirty="0"/>
          </a:p>
          <a:p>
            <a:pPr marL="285750" indent="-285750">
              <a:buFont typeface="Arial" pitchFamily="34" charset="0"/>
              <a:buChar char="•"/>
            </a:pPr>
            <a:r>
              <a:rPr lang="es-UY" dirty="0" smtClean="0"/>
              <a:t>Educational Aspects </a:t>
            </a:r>
          </a:p>
          <a:p>
            <a:pPr marL="285750" indent="-285750">
              <a:buFont typeface="Arial" pitchFamily="34" charset="0"/>
              <a:buChar char="•"/>
            </a:pPr>
            <a:endParaRPr lang="es-UY" dirty="0"/>
          </a:p>
          <a:p>
            <a:pPr marL="285750" indent="-285750">
              <a:buFont typeface="Arial" pitchFamily="34" charset="0"/>
              <a:buChar char="•"/>
            </a:pPr>
            <a:r>
              <a:rPr lang="es-UY" dirty="0" smtClean="0"/>
              <a:t>Political Aspects</a:t>
            </a:r>
          </a:p>
        </p:txBody>
      </p:sp>
      <p:sp>
        <p:nvSpPr>
          <p:cNvPr id="8" name="Content Placeholder 4"/>
          <p:cNvSpPr txBox="1">
            <a:spLocks/>
          </p:cNvSpPr>
          <p:nvPr/>
        </p:nvSpPr>
        <p:spPr bwMode="auto">
          <a:xfrm>
            <a:off x="6684839" y="1653180"/>
            <a:ext cx="2627482" cy="3505674"/>
          </a:xfrm>
          <a:prstGeom prst="rect">
            <a:avLst/>
          </a:prstGeom>
          <a:noFill/>
          <a:ln w="28575">
            <a:solidFill>
              <a:srgbClr val="00A1DE"/>
            </a:solidFill>
            <a:miter lim="800000"/>
            <a:headEnd/>
            <a:tailEnd/>
          </a:ln>
        </p:spPr>
        <p:txBody>
          <a:bodyPr vert="horz" wrap="square" lIns="36000" tIns="36000" rIns="36000" bIns="36000" numCol="1" anchor="t" anchorCtr="0" compatLnSpc="1">
            <a:prstTxWarp prst="textNoShape">
              <a:avLst/>
            </a:prstTxWarp>
          </a:bodyPr>
          <a:lstStyle>
            <a:lvl1pPr marL="0" indent="0" algn="l" rtl="0" eaLnBrk="0" fontAlgn="base" hangingPunct="0">
              <a:spcBef>
                <a:spcPct val="0"/>
              </a:spcBef>
              <a:spcAft>
                <a:spcPct val="25000"/>
              </a:spcAft>
              <a:buNone/>
              <a:defRPr sz="1600">
                <a:solidFill>
                  <a:srgbClr val="002776"/>
                </a:solidFill>
                <a:latin typeface="+mn-lt"/>
                <a:ea typeface="+mn-ea"/>
                <a:cs typeface="+mn-cs"/>
              </a:defRPr>
            </a:lvl1pPr>
            <a:lvl2pPr marL="169863" indent="-168275" algn="l" rtl="0" eaLnBrk="0" fontAlgn="base" hangingPunct="0">
              <a:spcBef>
                <a:spcPct val="0"/>
              </a:spcBef>
              <a:spcAft>
                <a:spcPct val="25000"/>
              </a:spcAft>
              <a:buChar char="•"/>
              <a:defRPr sz="1600">
                <a:solidFill>
                  <a:srgbClr val="002776"/>
                </a:solidFill>
                <a:latin typeface="+mn-lt"/>
              </a:defRPr>
            </a:lvl2pPr>
            <a:lvl3pPr marL="457200" indent="-171450" algn="l" rtl="0" eaLnBrk="0" fontAlgn="base" hangingPunct="0">
              <a:spcBef>
                <a:spcPct val="0"/>
              </a:spcBef>
              <a:spcAft>
                <a:spcPct val="25000"/>
              </a:spcAft>
              <a:buChar char="–"/>
              <a:defRPr sz="1400">
                <a:solidFill>
                  <a:srgbClr val="002776"/>
                </a:solidFill>
                <a:latin typeface="+mn-lt"/>
              </a:defRPr>
            </a:lvl3pPr>
            <a:lvl4pPr marL="742950" indent="-171450" algn="l" rtl="0" eaLnBrk="0" fontAlgn="base" hangingPunct="0">
              <a:spcBef>
                <a:spcPct val="0"/>
              </a:spcBef>
              <a:spcAft>
                <a:spcPct val="25000"/>
              </a:spcAft>
              <a:buChar char="•"/>
              <a:defRPr sz="1050">
                <a:solidFill>
                  <a:srgbClr val="002776"/>
                </a:solidFill>
                <a:latin typeface="+mn-lt"/>
              </a:defRPr>
            </a:lvl4pPr>
            <a:lvl5pPr marL="1028700" indent="-171450" algn="l" rtl="0" eaLnBrk="0" fontAlgn="base" hangingPunct="0">
              <a:spcBef>
                <a:spcPct val="0"/>
              </a:spcBef>
              <a:spcAft>
                <a:spcPct val="25000"/>
              </a:spcAft>
              <a:buChar char="–"/>
              <a:defRPr sz="1050">
                <a:solidFill>
                  <a:srgbClr val="002776"/>
                </a:solidFill>
                <a:latin typeface="+mn-lt"/>
              </a:defRPr>
            </a:lvl5pPr>
            <a:lvl6pPr marL="1485900" indent="-171450" algn="l" rtl="0" fontAlgn="base">
              <a:spcBef>
                <a:spcPct val="0"/>
              </a:spcBef>
              <a:spcAft>
                <a:spcPct val="25000"/>
              </a:spcAft>
              <a:buChar char="–"/>
              <a:defRPr sz="1600">
                <a:solidFill>
                  <a:srgbClr val="002776"/>
                </a:solidFill>
                <a:latin typeface="+mn-lt"/>
              </a:defRPr>
            </a:lvl6pPr>
            <a:lvl7pPr marL="1943100" indent="-171450" algn="l" rtl="0" fontAlgn="base">
              <a:spcBef>
                <a:spcPct val="0"/>
              </a:spcBef>
              <a:spcAft>
                <a:spcPct val="25000"/>
              </a:spcAft>
              <a:buChar char="–"/>
              <a:defRPr sz="1600">
                <a:solidFill>
                  <a:srgbClr val="002776"/>
                </a:solidFill>
                <a:latin typeface="+mn-lt"/>
              </a:defRPr>
            </a:lvl7pPr>
            <a:lvl8pPr marL="2400300" indent="-171450" algn="l" rtl="0" fontAlgn="base">
              <a:spcBef>
                <a:spcPct val="0"/>
              </a:spcBef>
              <a:spcAft>
                <a:spcPct val="25000"/>
              </a:spcAft>
              <a:buChar char="–"/>
              <a:defRPr sz="1600">
                <a:solidFill>
                  <a:srgbClr val="002776"/>
                </a:solidFill>
                <a:latin typeface="+mn-lt"/>
              </a:defRPr>
            </a:lvl8pPr>
            <a:lvl9pPr marL="2857500" indent="-171450" algn="l" rtl="0" fontAlgn="base">
              <a:spcBef>
                <a:spcPct val="0"/>
              </a:spcBef>
              <a:spcAft>
                <a:spcPct val="25000"/>
              </a:spcAft>
              <a:buChar char="–"/>
              <a:defRPr sz="1600">
                <a:solidFill>
                  <a:srgbClr val="002776"/>
                </a:solidFill>
                <a:latin typeface="+mn-lt"/>
              </a:defRPr>
            </a:lvl9pPr>
          </a:lstStyle>
          <a:p>
            <a:pPr algn="ctr"/>
            <a:r>
              <a:rPr lang="es-UY" b="1" dirty="0" smtClean="0"/>
              <a:t>Group 3</a:t>
            </a:r>
          </a:p>
          <a:p>
            <a:endParaRPr lang="es-UY" b="1" dirty="0" smtClean="0"/>
          </a:p>
          <a:p>
            <a:pPr marL="285750" indent="-285750">
              <a:buFont typeface="Arial" pitchFamily="34" charset="0"/>
              <a:buChar char="•"/>
            </a:pPr>
            <a:r>
              <a:rPr lang="es-UY" dirty="0" smtClean="0"/>
              <a:t>Infrastructure</a:t>
            </a:r>
          </a:p>
          <a:p>
            <a:pPr marL="285750" indent="-285750">
              <a:buFont typeface="Arial" pitchFamily="34" charset="0"/>
              <a:buChar char="•"/>
            </a:pPr>
            <a:endParaRPr lang="es-UY" dirty="0" smtClean="0"/>
          </a:p>
          <a:p>
            <a:pPr marL="285750" indent="-285750">
              <a:buFont typeface="Arial" pitchFamily="34" charset="0"/>
              <a:buChar char="•"/>
            </a:pPr>
            <a:r>
              <a:rPr lang="es-UY" dirty="0" smtClean="0"/>
              <a:t>Capacity Building</a:t>
            </a:r>
          </a:p>
          <a:p>
            <a:pPr marL="285750" indent="-285750">
              <a:buFont typeface="Arial" pitchFamily="34" charset="0"/>
              <a:buChar char="•"/>
            </a:pPr>
            <a:endParaRPr lang="es-UY" dirty="0"/>
          </a:p>
          <a:p>
            <a:pPr marL="285750" indent="-285750">
              <a:buFont typeface="Arial" pitchFamily="34" charset="0"/>
              <a:buChar char="•"/>
            </a:pPr>
            <a:r>
              <a:rPr lang="es-UY" dirty="0" smtClean="0"/>
              <a:t>Representation </a:t>
            </a:r>
          </a:p>
          <a:p>
            <a:pPr marL="285750" indent="-285750">
              <a:buFont typeface="Arial" pitchFamily="34" charset="0"/>
              <a:buChar char="•"/>
            </a:pPr>
            <a:endParaRPr lang="es-UY" dirty="0"/>
          </a:p>
          <a:p>
            <a:pPr marL="285750" indent="-285750">
              <a:buFont typeface="Arial" pitchFamily="34" charset="0"/>
              <a:buChar char="•"/>
            </a:pPr>
            <a:r>
              <a:rPr lang="es-UY" dirty="0" smtClean="0"/>
              <a:t>Coordination of  stakeholders within the region </a:t>
            </a:r>
          </a:p>
          <a:p>
            <a:endParaRPr lang="es-UY" b="1" dirty="0" smtClean="0"/>
          </a:p>
        </p:txBody>
      </p:sp>
    </p:spTree>
    <p:extLst>
      <p:ext uri="{BB962C8B-B14F-4D97-AF65-F5344CB8AC3E}">
        <p14:creationId xmlns:p14="http://schemas.microsoft.com/office/powerpoint/2010/main" val="41773621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375026" y="1330776"/>
            <a:ext cx="9123495" cy="4801314"/>
          </a:xfrm>
        </p:spPr>
        <p:txBody>
          <a:bodyPr/>
          <a:lstStyle/>
          <a:p>
            <a:r>
              <a:rPr lang="es-UY" dirty="0" smtClean="0"/>
              <a:t>Identify the issues that are most relevant to the region. </a:t>
            </a:r>
            <a:r>
              <a:rPr lang="es-UY" dirty="0"/>
              <a:t/>
            </a:r>
            <a:br>
              <a:rPr lang="es-UY" dirty="0"/>
            </a:br>
            <a:r>
              <a:rPr lang="es-UY" dirty="0" smtClean="0"/>
              <a:t>Which aspects should be prioritized within the Internet Ecosystem in order to benefit the region? </a:t>
            </a:r>
            <a:endParaRPr lang="es-UY" dirty="0"/>
          </a:p>
        </p:txBody>
      </p:sp>
    </p:spTree>
    <p:extLst>
      <p:ext uri="{BB962C8B-B14F-4D97-AF65-F5344CB8AC3E}">
        <p14:creationId xmlns:p14="http://schemas.microsoft.com/office/powerpoint/2010/main" val="1452588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smtClean="0"/>
              <a:t>Group 1</a:t>
            </a:r>
            <a:endParaRPr lang="es-UY" dirty="0"/>
          </a:p>
        </p:txBody>
      </p:sp>
      <p:sp>
        <p:nvSpPr>
          <p:cNvPr id="4" name="Slide Number Placeholder 3"/>
          <p:cNvSpPr>
            <a:spLocks noGrp="1"/>
          </p:cNvSpPr>
          <p:nvPr>
            <p:ph type="sldNum" sz="quarter" idx="10"/>
          </p:nvPr>
        </p:nvSpPr>
        <p:spPr/>
        <p:txBody>
          <a:bodyPr/>
          <a:lstStyle/>
          <a:p>
            <a:pPr>
              <a:defRPr/>
            </a:pPr>
            <a:fld id="{298BCAF2-0936-43FE-8824-16CD8BFDC1F9}" type="slidenum">
              <a:rPr lang="en-GB" altLang="en-GB" smtClean="0"/>
              <a:pPr>
                <a:defRPr/>
              </a:pPr>
              <a:t>15</a:t>
            </a:fld>
            <a:endParaRPr lang="en-GB" altLang="en-GB"/>
          </a:p>
        </p:txBody>
      </p:sp>
      <p:pic>
        <p:nvPicPr>
          <p:cNvPr id="1026" name="Picture 2" descr="C:\Users\kcarli\Desktop\ICANN\2013-02-08_17215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7" y="1483198"/>
            <a:ext cx="9837737" cy="2990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569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smtClean="0"/>
              <a:t>Group 2</a:t>
            </a:r>
            <a:endParaRPr lang="es-UY" dirty="0"/>
          </a:p>
        </p:txBody>
      </p:sp>
      <p:sp>
        <p:nvSpPr>
          <p:cNvPr id="4" name="Slide Number Placeholder 3"/>
          <p:cNvSpPr>
            <a:spLocks noGrp="1"/>
          </p:cNvSpPr>
          <p:nvPr>
            <p:ph type="sldNum" sz="quarter" idx="10"/>
          </p:nvPr>
        </p:nvSpPr>
        <p:spPr/>
        <p:txBody>
          <a:bodyPr/>
          <a:lstStyle/>
          <a:p>
            <a:pPr>
              <a:defRPr/>
            </a:pPr>
            <a:fld id="{298BCAF2-0936-43FE-8824-16CD8BFDC1F9}" type="slidenum">
              <a:rPr lang="en-GB" altLang="en-GB" smtClean="0"/>
              <a:pPr>
                <a:defRPr/>
              </a:pPr>
              <a:t>16</a:t>
            </a:fld>
            <a:endParaRPr lang="en-GB" altLang="en-GB"/>
          </a:p>
        </p:txBody>
      </p:sp>
      <p:pic>
        <p:nvPicPr>
          <p:cNvPr id="2050" name="Picture 2" descr="C:\Users\kcarli\Desktop\ICANN\2013-02-08_172848.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76432" y="1146412"/>
            <a:ext cx="9151843" cy="481961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auto">
          <a:xfrm>
            <a:off x="136477" y="955343"/>
            <a:ext cx="1392071" cy="368490"/>
          </a:xfrm>
          <a:prstGeom prst="rect">
            <a:avLst/>
          </a:prstGeom>
          <a:solidFill>
            <a:schemeClr val="tx1"/>
          </a:solidFill>
          <a:ln w="12700" cap="flat" cmpd="sng" algn="ctr">
            <a:solidFill>
              <a:srgbClr val="FFFFFF"/>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25000"/>
              </a:spcAft>
              <a:buClrTx/>
              <a:buSzTx/>
              <a:buFontTx/>
              <a:buNone/>
              <a:tabLst/>
            </a:pPr>
            <a:endParaRPr kumimoji="0" lang="es-UY" sz="1400" b="0" i="0" u="none" strike="noStrike" cap="none" normalizeH="0" baseline="0" smtClean="0">
              <a:ln>
                <a:noFill/>
              </a:ln>
              <a:solidFill>
                <a:srgbClr val="000066"/>
              </a:solidFill>
              <a:effectLst/>
              <a:latin typeface="Arial" charset="0"/>
            </a:endParaRPr>
          </a:p>
        </p:txBody>
      </p:sp>
    </p:spTree>
    <p:extLst>
      <p:ext uri="{BB962C8B-B14F-4D97-AF65-F5344CB8AC3E}">
        <p14:creationId xmlns:p14="http://schemas.microsoft.com/office/powerpoint/2010/main" val="10669488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smtClean="0"/>
              <a:t>Group 3</a:t>
            </a:r>
            <a:endParaRPr lang="es-UY" dirty="0"/>
          </a:p>
        </p:txBody>
      </p:sp>
      <p:sp>
        <p:nvSpPr>
          <p:cNvPr id="4" name="Slide Number Placeholder 3"/>
          <p:cNvSpPr>
            <a:spLocks noGrp="1"/>
          </p:cNvSpPr>
          <p:nvPr>
            <p:ph type="sldNum" sz="quarter" idx="10"/>
          </p:nvPr>
        </p:nvSpPr>
        <p:spPr/>
        <p:txBody>
          <a:bodyPr/>
          <a:lstStyle/>
          <a:p>
            <a:pPr>
              <a:defRPr/>
            </a:pPr>
            <a:fld id="{298BCAF2-0936-43FE-8824-16CD8BFDC1F9}" type="slidenum">
              <a:rPr lang="en-GB" altLang="en-GB" smtClean="0"/>
              <a:pPr>
                <a:defRPr/>
              </a:pPr>
              <a:t>17</a:t>
            </a:fld>
            <a:endParaRPr lang="en-GB" altLang="en-GB"/>
          </a:p>
        </p:txBody>
      </p:sp>
      <p:pic>
        <p:nvPicPr>
          <p:cNvPr id="3074" name="Picture 2" descr="C:\Users\kcarli\Desktop\ICANN\2013-02-08_1734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36" y="1004888"/>
            <a:ext cx="7817727" cy="53210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858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375026" y="1330776"/>
            <a:ext cx="9123495" cy="1600438"/>
          </a:xfrm>
        </p:spPr>
        <p:txBody>
          <a:bodyPr/>
          <a:lstStyle/>
          <a:p>
            <a:r>
              <a:rPr lang="es-UY" dirty="0" smtClean="0"/>
              <a:t>Strategic Objectives </a:t>
            </a:r>
            <a:r>
              <a:rPr lang="es-UY" dirty="0" smtClean="0"/>
              <a:t>Presented </a:t>
            </a:r>
            <a:r>
              <a:rPr lang="es-UY" dirty="0" smtClean="0"/>
              <a:t>by the Groups -  First Version </a:t>
            </a:r>
            <a:endParaRPr lang="es-UY" dirty="0"/>
          </a:p>
        </p:txBody>
      </p:sp>
    </p:spTree>
    <p:extLst>
      <p:ext uri="{BB962C8B-B14F-4D97-AF65-F5344CB8AC3E}">
        <p14:creationId xmlns:p14="http://schemas.microsoft.com/office/powerpoint/2010/main" val="33346462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Summarized View  </a:t>
            </a:r>
            <a:endParaRPr lang="es-ES" dirty="0"/>
          </a:p>
        </p:txBody>
      </p:sp>
      <p:sp>
        <p:nvSpPr>
          <p:cNvPr id="3" name="Marcador de número de diapositiva 2"/>
          <p:cNvSpPr>
            <a:spLocks noGrp="1"/>
          </p:cNvSpPr>
          <p:nvPr>
            <p:ph type="sldNum" sz="quarter" idx="10"/>
          </p:nvPr>
        </p:nvSpPr>
        <p:spPr/>
        <p:txBody>
          <a:bodyPr/>
          <a:lstStyle/>
          <a:p>
            <a:pPr>
              <a:defRPr/>
            </a:pPr>
            <a:fld id="{72A94966-2E4D-429F-A916-61131FE14A53}" type="slidenum">
              <a:rPr lang="en-GB" altLang="en-GB" smtClean="0"/>
              <a:pPr>
                <a:defRPr/>
              </a:pPr>
              <a:t>19</a:t>
            </a:fld>
            <a:endParaRPr lang="en-GB" altLang="en-GB"/>
          </a:p>
        </p:txBody>
      </p:sp>
      <p:sp>
        <p:nvSpPr>
          <p:cNvPr id="6" name="Rectangle 3"/>
          <p:cNvSpPr/>
          <p:nvPr/>
        </p:nvSpPr>
        <p:spPr>
          <a:xfrm>
            <a:off x="182783" y="1043165"/>
            <a:ext cx="4785920" cy="2516733"/>
          </a:xfrm>
          <a:prstGeom prst="rect">
            <a:avLst/>
          </a:prstGeom>
          <a:noFill/>
          <a:ln w="28575" cmpd="sng">
            <a:solidFill>
              <a:srgbClr val="00A1DE"/>
            </a:solidFill>
          </a:ln>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fontAlgn="auto">
              <a:spcBef>
                <a:spcPts val="0"/>
              </a:spcBef>
              <a:spcAft>
                <a:spcPts val="0"/>
              </a:spcAft>
            </a:pPr>
            <a:r>
              <a:rPr lang="en-US" sz="1800" dirty="0" smtClean="0">
                <a:solidFill>
                  <a:srgbClr val="002776"/>
                </a:solidFill>
              </a:rPr>
              <a:t>1.Political Aspects </a:t>
            </a:r>
          </a:p>
        </p:txBody>
      </p:sp>
      <p:sp>
        <p:nvSpPr>
          <p:cNvPr id="12" name="Rectángulo 11"/>
          <p:cNvSpPr/>
          <p:nvPr/>
        </p:nvSpPr>
        <p:spPr>
          <a:xfrm>
            <a:off x="5119358" y="1091830"/>
            <a:ext cx="4488056" cy="4326322"/>
          </a:xfrm>
          <a:prstGeom prst="rect">
            <a:avLst/>
          </a:prstGeom>
          <a:ln w="19050">
            <a:noFill/>
          </a:ln>
        </p:spPr>
        <p:txBody>
          <a:bodyPr anchor="ctr" anchorCtr="0">
            <a:noAutofit/>
          </a:bodyPr>
          <a:lstStyle/>
          <a:p>
            <a:pPr marL="342900" lvl="0" indent="-342900">
              <a:buFont typeface="+mj-lt"/>
              <a:buAutoNum type="arabicPeriod"/>
            </a:pPr>
            <a:r>
              <a:rPr lang="es-UY" dirty="0" smtClean="0"/>
              <a:t>Strengthen ICANN’s link with regional organizations by drafting a joint biannual agenda. </a:t>
            </a:r>
            <a:endParaRPr lang="es-UY" dirty="0"/>
          </a:p>
          <a:p>
            <a:pPr marL="342900" lvl="0" indent="-342900">
              <a:buFont typeface="+mj-lt"/>
              <a:buAutoNum type="arabicPeriod"/>
            </a:pPr>
            <a:endParaRPr lang="es-UY" dirty="0"/>
          </a:p>
          <a:p>
            <a:pPr marL="342900" lvl="0" indent="-342900">
              <a:buFont typeface="+mj-lt"/>
              <a:buAutoNum type="arabicPeriod"/>
            </a:pPr>
            <a:r>
              <a:rPr lang="es-UY" dirty="0" smtClean="0"/>
              <a:t>Create Regional Interest Groups to strengthen the consolidation of the multistakeholder model in Latin America and the Caribbean. </a:t>
            </a:r>
            <a:endParaRPr lang="es-UY" dirty="0"/>
          </a:p>
          <a:p>
            <a:pPr marL="342900" lvl="0" indent="-342900">
              <a:buFont typeface="+mj-lt"/>
              <a:buAutoNum type="arabicPeriod"/>
            </a:pPr>
            <a:endParaRPr lang="es-UY" dirty="0"/>
          </a:p>
          <a:p>
            <a:pPr marL="342900" lvl="0" indent="-342900">
              <a:buFont typeface="+mj-lt"/>
              <a:buAutoNum type="arabicPeriod"/>
            </a:pPr>
            <a:r>
              <a:rPr lang="es-UY" dirty="0" smtClean="0"/>
              <a:t>Facilitate the mobilization of resources in order to guarantee the  stability, security and resiliency of ccTLDs</a:t>
            </a:r>
            <a:r>
              <a:rPr lang="es-UY" dirty="0"/>
              <a:t>.</a:t>
            </a:r>
          </a:p>
          <a:p>
            <a:pPr marL="342900" lvl="0" indent="-342900">
              <a:buFont typeface="+mj-lt"/>
              <a:buAutoNum type="arabicPeriod"/>
            </a:pPr>
            <a:endParaRPr lang="es-UY" dirty="0"/>
          </a:p>
          <a:p>
            <a:pPr marL="342900" lvl="0" indent="-342900">
              <a:buFont typeface="+mj-lt"/>
              <a:buAutoNum type="arabicPeriod"/>
            </a:pPr>
            <a:r>
              <a:rPr lang="es-UY" dirty="0" smtClean="0"/>
              <a:t>The regional strategy for Latin America and the Caribbean must support ICANN’s focus on the technical aspects of managing critical Internet</a:t>
            </a:r>
            <a:r>
              <a:rPr lang="es-UY" dirty="0"/>
              <a:t> </a:t>
            </a:r>
            <a:r>
              <a:rPr lang="es-UY" dirty="0" smtClean="0"/>
              <a:t>resources. </a:t>
            </a:r>
          </a:p>
          <a:p>
            <a:pPr marL="342900" lvl="0" indent="-342900">
              <a:buFont typeface="+mj-lt"/>
              <a:buAutoNum type="arabicPeriod"/>
            </a:pPr>
            <a:endParaRPr lang="es-UY" dirty="0" smtClean="0"/>
          </a:p>
          <a:p>
            <a:pPr marL="342900" lvl="0" indent="-342900">
              <a:buFont typeface="+mj-lt"/>
              <a:buAutoNum type="arabicPeriod"/>
            </a:pPr>
            <a:r>
              <a:rPr lang="es-UY" dirty="0" smtClean="0"/>
              <a:t>Focus on ICANN’s actions remaining mainly within the technical remit of critical Internet resources. </a:t>
            </a:r>
            <a:endParaRPr lang="es-UY" dirty="0"/>
          </a:p>
          <a:p>
            <a:pPr marL="342900" lvl="0" indent="-342900">
              <a:buFont typeface="+mj-lt"/>
              <a:buAutoNum type="arabicPeriod"/>
            </a:pPr>
            <a:endParaRPr lang="es-UY" dirty="0"/>
          </a:p>
        </p:txBody>
      </p:sp>
      <p:pic>
        <p:nvPicPr>
          <p:cNvPr id="4" name="Imagen 3"/>
          <p:cNvPicPr>
            <a:picLocks noChangeAspect="1"/>
          </p:cNvPicPr>
          <p:nvPr/>
        </p:nvPicPr>
        <p:blipFill>
          <a:blip r:embed="rId3"/>
          <a:stretch>
            <a:fillRect/>
          </a:stretch>
        </p:blipFill>
        <p:spPr>
          <a:xfrm>
            <a:off x="279140" y="1660857"/>
            <a:ext cx="4577905" cy="1590834"/>
          </a:xfrm>
          <a:prstGeom prst="rect">
            <a:avLst/>
          </a:prstGeom>
        </p:spPr>
      </p:pic>
      <p:sp>
        <p:nvSpPr>
          <p:cNvPr id="5" name="TextBox 4"/>
          <p:cNvSpPr txBox="1"/>
          <p:nvPr/>
        </p:nvSpPr>
        <p:spPr>
          <a:xfrm>
            <a:off x="4968703" y="562009"/>
            <a:ext cx="4488056" cy="338554"/>
          </a:xfrm>
          <a:prstGeom prst="rect">
            <a:avLst/>
          </a:prstGeom>
          <a:noFill/>
        </p:spPr>
        <p:txBody>
          <a:bodyPr wrap="square" rtlCol="0">
            <a:spAutoFit/>
          </a:bodyPr>
          <a:lstStyle/>
          <a:p>
            <a:r>
              <a:rPr lang="es-UY" sz="1600" b="1" dirty="0" smtClean="0">
                <a:solidFill>
                  <a:srgbClr val="00A1DE"/>
                </a:solidFill>
              </a:rPr>
              <a:t>Strategic Objectives – First Version  </a:t>
            </a:r>
            <a:endParaRPr lang="es-UY" sz="1600" b="1" dirty="0">
              <a:solidFill>
                <a:srgbClr val="00A1DE"/>
              </a:solidFill>
            </a:endParaRPr>
          </a:p>
        </p:txBody>
      </p:sp>
    </p:spTree>
    <p:extLst>
      <p:ext uri="{BB962C8B-B14F-4D97-AF65-F5344CB8AC3E}">
        <p14:creationId xmlns:p14="http://schemas.microsoft.com/office/powerpoint/2010/main" val="27624492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88673" y="2590807"/>
            <a:ext cx="9123495" cy="800219"/>
          </a:xfrm>
        </p:spPr>
        <p:txBody>
          <a:bodyPr/>
          <a:lstStyle/>
          <a:p>
            <a:r>
              <a:rPr lang="es-UY" dirty="0" smtClean="0"/>
              <a:t>Regional SWOT Matrix </a:t>
            </a:r>
            <a:endParaRPr lang="es-UY" dirty="0"/>
          </a:p>
        </p:txBody>
      </p:sp>
    </p:spTree>
    <p:extLst>
      <p:ext uri="{BB962C8B-B14F-4D97-AF65-F5344CB8AC3E}">
        <p14:creationId xmlns:p14="http://schemas.microsoft.com/office/powerpoint/2010/main" val="3911142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smtClean="0"/>
              <a:t>Summarized View </a:t>
            </a:r>
            <a:endParaRPr lang="es-ES" dirty="0"/>
          </a:p>
        </p:txBody>
      </p:sp>
      <p:pic>
        <p:nvPicPr>
          <p:cNvPr id="4" name="Imagen 3"/>
          <p:cNvPicPr>
            <a:picLocks noChangeAspect="1"/>
          </p:cNvPicPr>
          <p:nvPr/>
        </p:nvPicPr>
        <p:blipFill>
          <a:blip r:embed="rId3"/>
          <a:stretch>
            <a:fillRect/>
          </a:stretch>
        </p:blipFill>
        <p:spPr>
          <a:xfrm>
            <a:off x="238815" y="1521616"/>
            <a:ext cx="4508120" cy="1580366"/>
          </a:xfrm>
          <a:prstGeom prst="rect">
            <a:avLst/>
          </a:prstGeom>
        </p:spPr>
      </p:pic>
      <p:sp>
        <p:nvSpPr>
          <p:cNvPr id="5" name="Rectangle 3"/>
          <p:cNvSpPr/>
          <p:nvPr/>
        </p:nvSpPr>
        <p:spPr>
          <a:xfrm>
            <a:off x="182783" y="1084110"/>
            <a:ext cx="4632392" cy="2111988"/>
          </a:xfrm>
          <a:prstGeom prst="rect">
            <a:avLst/>
          </a:prstGeom>
          <a:noFill/>
          <a:ln w="28575" cmpd="sng">
            <a:solidFill>
              <a:srgbClr val="00A1DE"/>
            </a:solidFill>
          </a:ln>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fontAlgn="auto">
              <a:spcBef>
                <a:spcPts val="0"/>
              </a:spcBef>
              <a:spcAft>
                <a:spcPts val="0"/>
              </a:spcAft>
            </a:pPr>
            <a:r>
              <a:rPr lang="en-US" sz="1800" dirty="0" smtClean="0">
                <a:solidFill>
                  <a:srgbClr val="002776"/>
                </a:solidFill>
              </a:rPr>
              <a:t>2.Capacity Building </a:t>
            </a:r>
          </a:p>
        </p:txBody>
      </p:sp>
      <p:sp>
        <p:nvSpPr>
          <p:cNvPr id="6" name="Rectángulo 5"/>
          <p:cNvSpPr/>
          <p:nvPr/>
        </p:nvSpPr>
        <p:spPr>
          <a:xfrm>
            <a:off x="4897063" y="884763"/>
            <a:ext cx="4912873" cy="4862870"/>
          </a:xfrm>
          <a:prstGeom prst="rect">
            <a:avLst/>
          </a:prstGeom>
        </p:spPr>
        <p:txBody>
          <a:bodyPr wrap="square">
            <a:spAutoFit/>
          </a:bodyPr>
          <a:lstStyle/>
          <a:p>
            <a:pPr marL="342900" indent="-342900">
              <a:spcBef>
                <a:spcPts val="600"/>
              </a:spcBef>
              <a:buFont typeface="+mj-lt"/>
              <a:buAutoNum type="arabicPeriod"/>
            </a:pPr>
            <a:r>
              <a:rPr lang="es-AR" dirty="0" smtClean="0"/>
              <a:t>Strengthen the participation</a:t>
            </a:r>
            <a:r>
              <a:rPr lang="es-AR" dirty="0"/>
              <a:t> </a:t>
            </a:r>
            <a:r>
              <a:rPr lang="es-AR" dirty="0" smtClean="0"/>
              <a:t>of all the countries in the region so that they can actively engage in ICANN’s Interest Groups and activities, promoting mutistakeholder coordination at a national and regional level to make the most of  these capacity building initiatives. </a:t>
            </a:r>
            <a:endParaRPr lang="es-UY" dirty="0"/>
          </a:p>
          <a:p>
            <a:pPr marL="342900" indent="-342900">
              <a:spcBef>
                <a:spcPts val="600"/>
              </a:spcBef>
              <a:buFont typeface="+mj-lt"/>
              <a:buAutoNum type="arabicPeriod"/>
            </a:pPr>
            <a:r>
              <a:rPr lang="es-AR" dirty="0" smtClean="0"/>
              <a:t>Promote</a:t>
            </a:r>
            <a:r>
              <a:rPr lang="es-AR" dirty="0"/>
              <a:t> </a:t>
            </a:r>
            <a:r>
              <a:rPr lang="es-AR" dirty="0" smtClean="0"/>
              <a:t>training in DNS  technical aspects to ensure an adequate level of Stability, Security and Resiliency. </a:t>
            </a:r>
            <a:endParaRPr lang="es-UY" dirty="0"/>
          </a:p>
          <a:p>
            <a:pPr marL="342900" indent="-342900">
              <a:spcBef>
                <a:spcPts val="600"/>
              </a:spcBef>
              <a:buFont typeface="+mj-lt"/>
              <a:buAutoNum type="arabicPeriod"/>
            </a:pPr>
            <a:r>
              <a:rPr lang="es-AR" dirty="0" smtClean="0"/>
              <a:t>Educate end users so that they can better understand the Internet</a:t>
            </a:r>
            <a:r>
              <a:rPr lang="es-AR" dirty="0"/>
              <a:t> </a:t>
            </a:r>
            <a:r>
              <a:rPr lang="es-AR" dirty="0" smtClean="0"/>
              <a:t>Ecosystem.  </a:t>
            </a:r>
          </a:p>
          <a:p>
            <a:pPr marL="342900" indent="-342900">
              <a:spcBef>
                <a:spcPts val="600"/>
              </a:spcBef>
              <a:buFont typeface="+mj-lt"/>
              <a:buAutoNum type="arabicPeriod"/>
            </a:pPr>
            <a:r>
              <a:rPr lang="es-AR" dirty="0" smtClean="0"/>
              <a:t>Strengthen capacity building for governments in the region.  </a:t>
            </a:r>
            <a:endParaRPr lang="es-UY" dirty="0"/>
          </a:p>
          <a:p>
            <a:pPr marL="342900" indent="-342900">
              <a:spcBef>
                <a:spcPts val="600"/>
              </a:spcBef>
              <a:buFont typeface="+mj-lt"/>
              <a:buAutoNum type="arabicPeriod"/>
            </a:pPr>
            <a:r>
              <a:rPr lang="es-AR" dirty="0" smtClean="0"/>
              <a:t>Encourage the participation of companies in the region within ICANN’s multistakeholder model. </a:t>
            </a:r>
          </a:p>
          <a:p>
            <a:pPr marL="342900" indent="-342900">
              <a:spcBef>
                <a:spcPts val="600"/>
              </a:spcBef>
              <a:buFont typeface="+mj-lt"/>
              <a:buAutoNum type="arabicPeriod"/>
            </a:pPr>
            <a:r>
              <a:rPr lang="es-AR" dirty="0" smtClean="0"/>
              <a:t>Strengthen and  make the most of existing capacity building programs in the region.  </a:t>
            </a:r>
          </a:p>
          <a:p>
            <a:pPr marL="342900" indent="-342900">
              <a:spcBef>
                <a:spcPts val="600"/>
              </a:spcBef>
              <a:buFont typeface="+mj-lt"/>
              <a:buAutoNum type="arabicPeriod"/>
            </a:pPr>
            <a:r>
              <a:rPr lang="es-AR" dirty="0" smtClean="0"/>
              <a:t>Promote the participation of regional academia representatives and create alliances with universities to encourage research and education regarding topics linked to ICANN’s vision and mission. </a:t>
            </a:r>
            <a:endParaRPr lang="es-ES_tradnl" dirty="0"/>
          </a:p>
        </p:txBody>
      </p:sp>
      <p:sp>
        <p:nvSpPr>
          <p:cNvPr id="8" name="Marcador de número de diapositiva 2"/>
          <p:cNvSpPr>
            <a:spLocks noGrp="1"/>
          </p:cNvSpPr>
          <p:nvPr>
            <p:ph type="sldNum" sz="quarter" idx="10"/>
          </p:nvPr>
        </p:nvSpPr>
        <p:spPr>
          <a:xfrm>
            <a:off x="388673" y="6581665"/>
            <a:ext cx="385233" cy="138499"/>
          </a:xfrm>
        </p:spPr>
        <p:txBody>
          <a:bodyPr/>
          <a:lstStyle/>
          <a:p>
            <a:pPr>
              <a:defRPr/>
            </a:pPr>
            <a:fld id="{72A94966-2E4D-429F-A916-61131FE14A53}" type="slidenum">
              <a:rPr lang="en-GB" altLang="en-GB" smtClean="0"/>
              <a:pPr>
                <a:defRPr/>
              </a:pPr>
              <a:t>20</a:t>
            </a:fld>
            <a:endParaRPr lang="en-GB" altLang="en-GB"/>
          </a:p>
        </p:txBody>
      </p:sp>
      <p:sp>
        <p:nvSpPr>
          <p:cNvPr id="9" name="TextBox 8"/>
          <p:cNvSpPr txBox="1"/>
          <p:nvPr/>
        </p:nvSpPr>
        <p:spPr>
          <a:xfrm>
            <a:off x="5119358" y="537756"/>
            <a:ext cx="4488056" cy="338554"/>
          </a:xfrm>
          <a:prstGeom prst="rect">
            <a:avLst/>
          </a:prstGeom>
          <a:noFill/>
        </p:spPr>
        <p:txBody>
          <a:bodyPr wrap="square" rtlCol="0">
            <a:spAutoFit/>
          </a:bodyPr>
          <a:lstStyle/>
          <a:p>
            <a:r>
              <a:rPr lang="es-UY" sz="1600" b="1" dirty="0" smtClean="0">
                <a:solidFill>
                  <a:srgbClr val="00A1DE"/>
                </a:solidFill>
              </a:rPr>
              <a:t>Strategic Objectives – First Version </a:t>
            </a:r>
            <a:endParaRPr lang="es-UY" sz="1600" b="1" dirty="0">
              <a:solidFill>
                <a:srgbClr val="00A1DE"/>
              </a:solidFill>
            </a:endParaRPr>
          </a:p>
        </p:txBody>
      </p:sp>
    </p:spTree>
    <p:extLst>
      <p:ext uri="{BB962C8B-B14F-4D97-AF65-F5344CB8AC3E}">
        <p14:creationId xmlns:p14="http://schemas.microsoft.com/office/powerpoint/2010/main" val="16861228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Summarized View </a:t>
            </a:r>
            <a:endParaRPr lang="es-ES" dirty="0"/>
          </a:p>
        </p:txBody>
      </p:sp>
      <p:sp>
        <p:nvSpPr>
          <p:cNvPr id="3" name="Marcador de número de diapositiva 2"/>
          <p:cNvSpPr>
            <a:spLocks noGrp="1"/>
          </p:cNvSpPr>
          <p:nvPr>
            <p:ph type="sldNum" sz="quarter" idx="10"/>
          </p:nvPr>
        </p:nvSpPr>
        <p:spPr/>
        <p:txBody>
          <a:bodyPr/>
          <a:lstStyle/>
          <a:p>
            <a:pPr>
              <a:defRPr/>
            </a:pPr>
            <a:fld id="{72A94966-2E4D-429F-A916-61131FE14A53}" type="slidenum">
              <a:rPr lang="en-GB" altLang="en-GB" smtClean="0"/>
              <a:pPr>
                <a:defRPr/>
              </a:pPr>
              <a:t>21</a:t>
            </a:fld>
            <a:endParaRPr lang="en-GB" altLang="en-GB"/>
          </a:p>
        </p:txBody>
      </p:sp>
      <p:pic>
        <p:nvPicPr>
          <p:cNvPr id="4" name="Imagen 3"/>
          <p:cNvPicPr>
            <a:picLocks noChangeAspect="1"/>
          </p:cNvPicPr>
          <p:nvPr/>
        </p:nvPicPr>
        <p:blipFill>
          <a:blip r:embed="rId3"/>
          <a:stretch>
            <a:fillRect/>
          </a:stretch>
        </p:blipFill>
        <p:spPr>
          <a:xfrm>
            <a:off x="253521" y="1726609"/>
            <a:ext cx="4743095" cy="1223013"/>
          </a:xfrm>
          <a:prstGeom prst="rect">
            <a:avLst/>
          </a:prstGeom>
        </p:spPr>
      </p:pic>
      <p:sp>
        <p:nvSpPr>
          <p:cNvPr id="6" name="Rectangle 3"/>
          <p:cNvSpPr/>
          <p:nvPr/>
        </p:nvSpPr>
        <p:spPr>
          <a:xfrm>
            <a:off x="182783" y="1112024"/>
            <a:ext cx="4785920" cy="2111988"/>
          </a:xfrm>
          <a:prstGeom prst="rect">
            <a:avLst/>
          </a:prstGeom>
          <a:noFill/>
          <a:ln w="28575" cmpd="sng">
            <a:solidFill>
              <a:srgbClr val="00A1DE"/>
            </a:solidFill>
          </a:ln>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fontAlgn="auto">
              <a:spcBef>
                <a:spcPts val="0"/>
              </a:spcBef>
              <a:spcAft>
                <a:spcPts val="0"/>
              </a:spcAft>
            </a:pPr>
            <a:r>
              <a:rPr lang="en-US" sz="1800" dirty="0" smtClean="0">
                <a:solidFill>
                  <a:srgbClr val="002776"/>
                </a:solidFill>
              </a:rPr>
              <a:t>3.Operations </a:t>
            </a:r>
          </a:p>
        </p:txBody>
      </p:sp>
      <p:sp>
        <p:nvSpPr>
          <p:cNvPr id="12" name="Rectángulo 11"/>
          <p:cNvSpPr/>
          <p:nvPr/>
        </p:nvSpPr>
        <p:spPr>
          <a:xfrm>
            <a:off x="5120485" y="580133"/>
            <a:ext cx="4488056" cy="6066331"/>
          </a:xfrm>
          <a:prstGeom prst="rect">
            <a:avLst/>
          </a:prstGeom>
          <a:ln w="19050">
            <a:noFill/>
          </a:ln>
        </p:spPr>
        <p:txBody>
          <a:bodyPr anchor="ctr" anchorCtr="0">
            <a:normAutofit/>
          </a:bodyPr>
          <a:lstStyle/>
          <a:p>
            <a:pPr marL="342900" indent="-342900">
              <a:spcBef>
                <a:spcPts val="600"/>
              </a:spcBef>
              <a:buFont typeface="+mj-lt"/>
              <a:buAutoNum type="arabicPeriod"/>
            </a:pPr>
            <a:r>
              <a:rPr lang="es-UY" dirty="0" smtClean="0"/>
              <a:t>Promote the participation of other Internet industry stakeholders, like Internet </a:t>
            </a:r>
            <a:r>
              <a:rPr lang="es-UY" dirty="0"/>
              <a:t>exchanges, </a:t>
            </a:r>
            <a:r>
              <a:rPr lang="es-UY" dirty="0" smtClean="0"/>
              <a:t>university networks, </a:t>
            </a:r>
            <a:r>
              <a:rPr lang="en-US" dirty="0"/>
              <a:t>o</a:t>
            </a:r>
            <a:r>
              <a:rPr lang="en-US" dirty="0" smtClean="0"/>
              <a:t>nline </a:t>
            </a:r>
            <a:r>
              <a:rPr lang="en-US" dirty="0"/>
              <a:t>services providers (</a:t>
            </a:r>
            <a:r>
              <a:rPr lang="en-US" dirty="0" smtClean="0"/>
              <a:t>OSPs) - Google</a:t>
            </a:r>
            <a:r>
              <a:rPr lang="en-US" dirty="0"/>
              <a:t>, M</a:t>
            </a:r>
            <a:r>
              <a:rPr lang="en-US" dirty="0" smtClean="0"/>
              <a:t>icrosoftware</a:t>
            </a:r>
            <a:r>
              <a:rPr lang="en-US" dirty="0"/>
              <a:t>, </a:t>
            </a:r>
            <a:r>
              <a:rPr lang="en-US" dirty="0" smtClean="0"/>
              <a:t>Amazon</a:t>
            </a:r>
            <a:r>
              <a:rPr lang="en-US" dirty="0"/>
              <a:t>, </a:t>
            </a:r>
            <a:r>
              <a:rPr lang="en-US" dirty="0" smtClean="0"/>
              <a:t>Yahoo -, </a:t>
            </a:r>
            <a:r>
              <a:rPr lang="es-UY" dirty="0" smtClean="0"/>
              <a:t>data </a:t>
            </a:r>
            <a:r>
              <a:rPr lang="es-UY" dirty="0"/>
              <a:t>centers, </a:t>
            </a:r>
            <a:r>
              <a:rPr lang="es-UY" dirty="0" smtClean="0"/>
              <a:t>cell </a:t>
            </a:r>
            <a:r>
              <a:rPr lang="es-UY" dirty="0"/>
              <a:t>phone operators </a:t>
            </a:r>
            <a:r>
              <a:rPr lang="es-UY" dirty="0" smtClean="0"/>
              <a:t>(not regulators, but individuals in business and operational areas).</a:t>
            </a:r>
          </a:p>
          <a:p>
            <a:pPr marL="342900" indent="-342900">
              <a:spcBef>
                <a:spcPts val="600"/>
              </a:spcBef>
              <a:buFont typeface="+mj-lt"/>
              <a:buAutoNum type="arabicPeriod"/>
            </a:pPr>
            <a:r>
              <a:rPr lang="es-UY" dirty="0" smtClean="0"/>
              <a:t>Join efforts so that IPv6 can be adequately implemented in our region. </a:t>
            </a:r>
            <a:endParaRPr lang="es-UY" dirty="0"/>
          </a:p>
          <a:p>
            <a:pPr marL="342900" indent="-342900">
              <a:spcBef>
                <a:spcPts val="600"/>
              </a:spcBef>
              <a:buFont typeface="+mj-lt"/>
              <a:buAutoNum type="arabicPeriod"/>
            </a:pPr>
            <a:r>
              <a:rPr lang="es-UY" dirty="0" smtClean="0"/>
              <a:t>Have the region acknowledge the Internet industry as independent from the industry sector in general. </a:t>
            </a:r>
            <a:endParaRPr lang="es-UY" dirty="0"/>
          </a:p>
          <a:p>
            <a:pPr marL="342900" indent="-342900">
              <a:spcBef>
                <a:spcPts val="600"/>
              </a:spcBef>
              <a:buFont typeface="+mj-lt"/>
              <a:buAutoNum type="arabicPeriod"/>
            </a:pPr>
            <a:r>
              <a:rPr lang="es-UY" dirty="0" smtClean="0"/>
              <a:t>Strengthen ccTLDs operational capabilities in the region with the support of existing initiatives. </a:t>
            </a:r>
          </a:p>
          <a:p>
            <a:pPr marL="342900" indent="-342900">
              <a:spcBef>
                <a:spcPts val="600"/>
              </a:spcBef>
              <a:buFont typeface="+mj-lt"/>
              <a:buAutoNum type="arabicPeriod"/>
            </a:pPr>
            <a:r>
              <a:rPr lang="es-UY" dirty="0" smtClean="0"/>
              <a:t>Create enabling/ facilitating policies for registrars. </a:t>
            </a:r>
          </a:p>
          <a:p>
            <a:pPr marL="342900" indent="-342900">
              <a:spcBef>
                <a:spcPts val="600"/>
              </a:spcBef>
              <a:buFont typeface="+mj-lt"/>
              <a:buAutoNum type="arabicPeriod"/>
            </a:pPr>
            <a:r>
              <a:rPr lang="es-UY" dirty="0" smtClean="0"/>
              <a:t>Achieve the active participation of the existing ICANN community (ourselves) to identify opportunities, align incentives and establish the necessary links among all stakeholders so that the New gTLD  Program can be adequately implemented in the region (as ICANN’s efforts counterpart</a:t>
            </a:r>
            <a:r>
              <a:rPr lang="es-UY" dirty="0" smtClean="0">
                <a:solidFill>
                  <a:schemeClr val="tx2"/>
                </a:solidFill>
              </a:rPr>
              <a:t>). </a:t>
            </a:r>
            <a:endParaRPr lang="es-ES_tradnl" dirty="0">
              <a:solidFill>
                <a:schemeClr val="tx2"/>
              </a:solidFill>
            </a:endParaRPr>
          </a:p>
        </p:txBody>
      </p:sp>
      <p:sp>
        <p:nvSpPr>
          <p:cNvPr id="8" name="TextBox 7"/>
          <p:cNvSpPr txBox="1"/>
          <p:nvPr/>
        </p:nvSpPr>
        <p:spPr>
          <a:xfrm>
            <a:off x="5119358" y="537756"/>
            <a:ext cx="4488056" cy="338554"/>
          </a:xfrm>
          <a:prstGeom prst="rect">
            <a:avLst/>
          </a:prstGeom>
          <a:noFill/>
        </p:spPr>
        <p:txBody>
          <a:bodyPr wrap="square" rtlCol="0">
            <a:spAutoFit/>
          </a:bodyPr>
          <a:lstStyle/>
          <a:p>
            <a:r>
              <a:rPr lang="es-UY" sz="1600" b="1" dirty="0" smtClean="0">
                <a:solidFill>
                  <a:srgbClr val="00A1DE"/>
                </a:solidFill>
              </a:rPr>
              <a:t>Strategic Objectives – First Version </a:t>
            </a:r>
            <a:endParaRPr lang="es-UY" sz="1600" b="1" dirty="0">
              <a:solidFill>
                <a:srgbClr val="00A1DE"/>
              </a:solidFill>
            </a:endParaRPr>
          </a:p>
        </p:txBody>
      </p:sp>
    </p:spTree>
    <p:extLst>
      <p:ext uri="{BB962C8B-B14F-4D97-AF65-F5344CB8AC3E}">
        <p14:creationId xmlns:p14="http://schemas.microsoft.com/office/powerpoint/2010/main" val="2412325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Summarized View </a:t>
            </a:r>
            <a:endParaRPr lang="es-ES" dirty="0"/>
          </a:p>
        </p:txBody>
      </p:sp>
      <p:sp>
        <p:nvSpPr>
          <p:cNvPr id="3" name="Marcador de número de diapositiva 2"/>
          <p:cNvSpPr>
            <a:spLocks noGrp="1"/>
          </p:cNvSpPr>
          <p:nvPr>
            <p:ph type="sldNum" sz="quarter" idx="10"/>
          </p:nvPr>
        </p:nvSpPr>
        <p:spPr/>
        <p:txBody>
          <a:bodyPr/>
          <a:lstStyle/>
          <a:p>
            <a:pPr>
              <a:defRPr/>
            </a:pPr>
            <a:fld id="{72A94966-2E4D-429F-A916-61131FE14A53}" type="slidenum">
              <a:rPr lang="en-GB" altLang="en-GB" smtClean="0"/>
              <a:pPr>
                <a:defRPr/>
              </a:pPr>
              <a:t>22</a:t>
            </a:fld>
            <a:endParaRPr lang="en-GB" altLang="en-GB"/>
          </a:p>
        </p:txBody>
      </p:sp>
      <p:sp>
        <p:nvSpPr>
          <p:cNvPr id="6" name="Rectangle 3"/>
          <p:cNvSpPr/>
          <p:nvPr/>
        </p:nvSpPr>
        <p:spPr>
          <a:xfrm>
            <a:off x="182783" y="1098066"/>
            <a:ext cx="4785920" cy="2516733"/>
          </a:xfrm>
          <a:prstGeom prst="rect">
            <a:avLst/>
          </a:prstGeom>
          <a:noFill/>
          <a:ln w="28575" cmpd="sng">
            <a:solidFill>
              <a:srgbClr val="00A1DE"/>
            </a:solidFill>
          </a:ln>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fontAlgn="auto">
              <a:spcBef>
                <a:spcPts val="0"/>
              </a:spcBef>
              <a:spcAft>
                <a:spcPts val="0"/>
              </a:spcAft>
            </a:pPr>
            <a:r>
              <a:rPr lang="en-US" sz="1800" dirty="0" smtClean="0">
                <a:solidFill>
                  <a:srgbClr val="002776"/>
                </a:solidFill>
              </a:rPr>
              <a:t>4.Financial Aspects </a:t>
            </a:r>
          </a:p>
        </p:txBody>
      </p:sp>
      <p:sp>
        <p:nvSpPr>
          <p:cNvPr id="12" name="Rectángulo 11"/>
          <p:cNvSpPr/>
          <p:nvPr/>
        </p:nvSpPr>
        <p:spPr>
          <a:xfrm>
            <a:off x="5120485" y="841373"/>
            <a:ext cx="4488056" cy="4153704"/>
          </a:xfrm>
          <a:prstGeom prst="rect">
            <a:avLst/>
          </a:prstGeom>
          <a:ln w="19050">
            <a:noFill/>
          </a:ln>
        </p:spPr>
        <p:txBody>
          <a:bodyPr anchor="ctr" anchorCtr="0">
            <a:normAutofit/>
          </a:bodyPr>
          <a:lstStyle/>
          <a:p>
            <a:pPr marL="342900" indent="-342900">
              <a:buFont typeface="+mj-lt"/>
              <a:buAutoNum type="arabicPeriod"/>
            </a:pPr>
            <a:r>
              <a:rPr lang="es-UY" dirty="0" smtClean="0"/>
              <a:t>Reduce barriers that hinder the participation of local economy stakeholders within ICANN. </a:t>
            </a:r>
            <a:endParaRPr lang="es-UY" dirty="0"/>
          </a:p>
          <a:p>
            <a:pPr marL="342900" indent="-342900">
              <a:buFont typeface="+mj-lt"/>
              <a:buAutoNum type="arabicPeriod"/>
            </a:pPr>
            <a:r>
              <a:rPr lang="es-UY" dirty="0" smtClean="0"/>
              <a:t>Seek higher relevance of local economy  stakeholders through the design of ICANN meetings. </a:t>
            </a:r>
          </a:p>
          <a:p>
            <a:pPr marL="342900" indent="-342900">
              <a:buFont typeface="+mj-lt"/>
              <a:buAutoNum type="arabicPeriod"/>
            </a:pPr>
            <a:r>
              <a:rPr lang="es-UY" dirty="0" smtClean="0"/>
              <a:t>Raise companies’ awareness of how ICANN impacts upon their business operations.  </a:t>
            </a:r>
          </a:p>
          <a:p>
            <a:pPr marL="342900" indent="-342900">
              <a:buFont typeface="+mj-lt"/>
              <a:buAutoNum type="arabicPeriod"/>
            </a:pPr>
            <a:r>
              <a:rPr lang="es-UY" dirty="0" smtClean="0"/>
              <a:t>Promote Registrar and Registry accreditations in the region. </a:t>
            </a:r>
            <a:endParaRPr lang="es-UY" dirty="0"/>
          </a:p>
          <a:p>
            <a:pPr marL="342900" indent="-342900">
              <a:buFont typeface="+mj-lt"/>
              <a:buAutoNum type="arabicPeriod"/>
            </a:pPr>
            <a:r>
              <a:rPr lang="es-UY" dirty="0" smtClean="0"/>
              <a:t>Favor the emergence of related services in the companies of the region. </a:t>
            </a:r>
          </a:p>
          <a:p>
            <a:pPr marL="342900" indent="-342900">
              <a:buFont typeface="+mj-lt"/>
              <a:buAutoNum type="arabicPeriod"/>
            </a:pPr>
            <a:r>
              <a:rPr lang="es-UY" dirty="0" smtClean="0"/>
              <a:t>Create a regional UDRP</a:t>
            </a:r>
            <a:r>
              <a:rPr lang="es-UY" dirty="0"/>
              <a:t> </a:t>
            </a:r>
            <a:r>
              <a:rPr lang="es-UY" dirty="0" smtClean="0"/>
              <a:t>(Uniform Dispute Resolution Policy) provider based in the region and able to meet the region’s needs. </a:t>
            </a:r>
            <a:endParaRPr lang="es-UY" dirty="0"/>
          </a:p>
          <a:p>
            <a:pPr marL="342900" lvl="0" indent="-342900">
              <a:buFont typeface="+mj-lt"/>
              <a:buAutoNum type="arabicPeriod"/>
            </a:pPr>
            <a:r>
              <a:rPr lang="es-UY" dirty="0" smtClean="0"/>
              <a:t>Support the ccTLDs in the development of their own sustainability and domain names marketing models. </a:t>
            </a:r>
            <a:endParaRPr lang="es-UY" dirty="0"/>
          </a:p>
        </p:txBody>
      </p:sp>
      <p:pic>
        <p:nvPicPr>
          <p:cNvPr id="5" name="Imagen 4"/>
          <p:cNvPicPr>
            <a:picLocks noChangeAspect="1"/>
          </p:cNvPicPr>
          <p:nvPr/>
        </p:nvPicPr>
        <p:blipFill>
          <a:blip r:embed="rId3"/>
          <a:stretch>
            <a:fillRect/>
          </a:stretch>
        </p:blipFill>
        <p:spPr>
          <a:xfrm>
            <a:off x="307055" y="1546756"/>
            <a:ext cx="4627384" cy="2003280"/>
          </a:xfrm>
          <a:prstGeom prst="rect">
            <a:avLst/>
          </a:prstGeom>
        </p:spPr>
      </p:pic>
      <p:sp>
        <p:nvSpPr>
          <p:cNvPr id="8" name="TextBox 7"/>
          <p:cNvSpPr txBox="1"/>
          <p:nvPr/>
        </p:nvSpPr>
        <p:spPr>
          <a:xfrm>
            <a:off x="5119358" y="537756"/>
            <a:ext cx="4488056" cy="338554"/>
          </a:xfrm>
          <a:prstGeom prst="rect">
            <a:avLst/>
          </a:prstGeom>
          <a:noFill/>
        </p:spPr>
        <p:txBody>
          <a:bodyPr wrap="square" rtlCol="0">
            <a:spAutoFit/>
          </a:bodyPr>
          <a:lstStyle/>
          <a:p>
            <a:r>
              <a:rPr lang="es-UY" sz="1600" b="1" dirty="0" smtClean="0">
                <a:solidFill>
                  <a:srgbClr val="00A1DE"/>
                </a:solidFill>
              </a:rPr>
              <a:t>Strategic Objectives – First Version </a:t>
            </a:r>
            <a:endParaRPr lang="es-UY" sz="1600" b="1" dirty="0">
              <a:solidFill>
                <a:srgbClr val="00A1DE"/>
              </a:solidFill>
            </a:endParaRPr>
          </a:p>
        </p:txBody>
      </p:sp>
    </p:spTree>
    <p:extLst>
      <p:ext uri="{BB962C8B-B14F-4D97-AF65-F5344CB8AC3E}">
        <p14:creationId xmlns:p14="http://schemas.microsoft.com/office/powerpoint/2010/main" val="3689117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375026" y="1330776"/>
            <a:ext cx="9123495" cy="1600438"/>
          </a:xfrm>
        </p:spPr>
        <p:txBody>
          <a:bodyPr/>
          <a:lstStyle/>
          <a:p>
            <a:r>
              <a:rPr lang="es-UY" dirty="0" smtClean="0"/>
              <a:t>Some initiatives received by e-mail </a:t>
            </a:r>
            <a:endParaRPr lang="es-UY" dirty="0"/>
          </a:p>
        </p:txBody>
      </p:sp>
    </p:spTree>
    <p:extLst>
      <p:ext uri="{BB962C8B-B14F-4D97-AF65-F5344CB8AC3E}">
        <p14:creationId xmlns:p14="http://schemas.microsoft.com/office/powerpoint/2010/main" val="24673798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UY" dirty="0" smtClean="0"/>
              <a:t>Initiatives </a:t>
            </a:r>
            <a:endParaRPr lang="es-UY" dirty="0"/>
          </a:p>
        </p:txBody>
      </p:sp>
      <p:graphicFrame>
        <p:nvGraphicFramePr>
          <p:cNvPr id="2" name="Table 1"/>
          <p:cNvGraphicFramePr>
            <a:graphicFrameLocks noGrp="1"/>
          </p:cNvGraphicFramePr>
          <p:nvPr>
            <p:extLst>
              <p:ext uri="{D42A27DB-BD31-4B8C-83A1-F6EECF244321}">
                <p14:modId xmlns:p14="http://schemas.microsoft.com/office/powerpoint/2010/main" val="2540160169"/>
              </p:ext>
            </p:extLst>
          </p:nvPr>
        </p:nvGraphicFramePr>
        <p:xfrm>
          <a:off x="395785" y="927392"/>
          <a:ext cx="9062113" cy="3764280"/>
        </p:xfrm>
        <a:graphic>
          <a:graphicData uri="http://schemas.openxmlformats.org/drawingml/2006/table">
            <a:tbl>
              <a:tblPr firstRow="1" bandRow="1">
                <a:tableStyleId>{5C22544A-7EE6-4342-B048-85BDC9FD1C3A}</a:tableStyleId>
              </a:tblPr>
              <a:tblGrid>
                <a:gridCol w="723331"/>
                <a:gridCol w="2534199"/>
                <a:gridCol w="5804583"/>
              </a:tblGrid>
              <a:tr h="370840">
                <a:tc>
                  <a:txBody>
                    <a:bodyPr/>
                    <a:lstStyle/>
                    <a:p>
                      <a:r>
                        <a:rPr lang="es-UY" dirty="0" smtClean="0">
                          <a:solidFill>
                            <a:srgbClr val="002060"/>
                          </a:solidFill>
                        </a:rPr>
                        <a:t>Area</a:t>
                      </a:r>
                      <a:endParaRPr lang="es-UY"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r>
                        <a:rPr lang="es-UY" dirty="0" smtClean="0">
                          <a:solidFill>
                            <a:srgbClr val="002060"/>
                          </a:solidFill>
                        </a:rPr>
                        <a:t>Objective</a:t>
                      </a:r>
                      <a:r>
                        <a:rPr lang="es-UY" baseline="0" dirty="0" smtClean="0">
                          <a:solidFill>
                            <a:srgbClr val="002060"/>
                          </a:solidFill>
                        </a:rPr>
                        <a:t> </a:t>
                      </a:r>
                      <a:endParaRPr lang="es-UY"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r>
                        <a:rPr lang="es-UY" dirty="0" smtClean="0">
                          <a:solidFill>
                            <a:srgbClr val="002060"/>
                          </a:solidFill>
                        </a:rPr>
                        <a:t>Initiatives</a:t>
                      </a:r>
                      <a:r>
                        <a:rPr lang="es-UY" baseline="0" dirty="0" smtClean="0">
                          <a:solidFill>
                            <a:srgbClr val="002060"/>
                          </a:solidFill>
                        </a:rPr>
                        <a:t> </a:t>
                      </a:r>
                      <a:endParaRPr lang="es-UY"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UY" sz="1000" dirty="0" smtClean="0">
                          <a:solidFill>
                            <a:srgbClr val="002060"/>
                          </a:solidFill>
                        </a:rPr>
                        <a:t>3</a:t>
                      </a: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UY" sz="1000" dirty="0" smtClean="0">
                          <a:solidFill>
                            <a:srgbClr val="002060"/>
                          </a:solidFill>
                        </a:rPr>
                        <a:t>3.5 Promote</a:t>
                      </a:r>
                      <a:r>
                        <a:rPr lang="es-UY" sz="1000" baseline="0" dirty="0" smtClean="0">
                          <a:solidFill>
                            <a:srgbClr val="002060"/>
                          </a:solidFill>
                        </a:rPr>
                        <a:t> DNS security, stability and resiliency</a:t>
                      </a:r>
                      <a:r>
                        <a:rPr lang="es-UY" sz="1000" dirty="0" smtClean="0">
                          <a:solidFill>
                            <a:srgbClr val="002060"/>
                          </a:solidFill>
                        </a:rPr>
                        <a:t>.</a:t>
                      </a: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pPr marL="171450" indent="-171450">
                        <a:buFont typeface="Arial" pitchFamily="34" charset="0"/>
                        <a:buChar char="•"/>
                      </a:pPr>
                      <a:r>
                        <a:rPr lang="es-UY" sz="1000" dirty="0" smtClean="0">
                          <a:solidFill>
                            <a:srgbClr val="002060"/>
                          </a:solidFill>
                        </a:rPr>
                        <a:t>Deploy</a:t>
                      </a:r>
                      <a:r>
                        <a:rPr lang="es-UY" sz="1000" baseline="0" dirty="0" smtClean="0">
                          <a:solidFill>
                            <a:srgbClr val="002060"/>
                          </a:solidFill>
                        </a:rPr>
                        <a:t> replications of the </a:t>
                      </a:r>
                      <a:r>
                        <a:rPr lang="es-UY" sz="1000" dirty="0" smtClean="0">
                          <a:solidFill>
                            <a:srgbClr val="002060"/>
                          </a:solidFill>
                        </a:rPr>
                        <a:t>13 root servers in</a:t>
                      </a:r>
                      <a:r>
                        <a:rPr lang="es-UY" sz="1000" baseline="0" dirty="0" smtClean="0">
                          <a:solidFill>
                            <a:srgbClr val="002060"/>
                          </a:solidFill>
                        </a:rPr>
                        <a:t> the region. </a:t>
                      </a:r>
                      <a:r>
                        <a:rPr lang="es-UY" sz="1000" dirty="0" smtClean="0">
                          <a:solidFill>
                            <a:srgbClr val="002060"/>
                          </a:solidFill>
                        </a:rPr>
                        <a:t> </a:t>
                      </a:r>
                    </a:p>
                    <a:p>
                      <a:pPr marL="171450" indent="-171450">
                        <a:buFont typeface="Arial" pitchFamily="34" charset="0"/>
                        <a:buChar char="•"/>
                      </a:pPr>
                      <a:r>
                        <a:rPr lang="es-UY" sz="1000" dirty="0" smtClean="0">
                          <a:solidFill>
                            <a:srgbClr val="002060"/>
                          </a:solidFill>
                        </a:rPr>
                        <a:t>Coordinate</a:t>
                      </a:r>
                      <a:r>
                        <a:rPr lang="es-UY" sz="1000" baseline="0" dirty="0" smtClean="0">
                          <a:solidFill>
                            <a:srgbClr val="002060"/>
                          </a:solidFill>
                        </a:rPr>
                        <a:t> with regional organizations to that end. </a:t>
                      </a:r>
                      <a:endParaRPr lang="es-UY" sz="1000" dirty="0" smtClean="0">
                        <a:solidFill>
                          <a:srgbClr val="002060"/>
                        </a:solidFill>
                      </a:endParaRPr>
                    </a:p>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r>
              <a:tr h="370840">
                <a:tc>
                  <a:txBody>
                    <a:bodyPr/>
                    <a:lstStyle/>
                    <a:p>
                      <a:r>
                        <a:rPr lang="es-UY" sz="1000" dirty="0" smtClean="0">
                          <a:solidFill>
                            <a:srgbClr val="002060"/>
                          </a:solidFill>
                        </a:rPr>
                        <a:t>2</a:t>
                      </a:r>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UY" sz="1000" dirty="0" smtClean="0">
                          <a:solidFill>
                            <a:srgbClr val="002060"/>
                          </a:solidFill>
                        </a:rPr>
                        <a:t>2.1 –</a:t>
                      </a:r>
                      <a:r>
                        <a:rPr lang="es-UY" sz="1000" baseline="0" dirty="0" smtClean="0">
                          <a:solidFill>
                            <a:srgbClr val="002060"/>
                          </a:solidFill>
                        </a:rPr>
                        <a:t> Strengthen the participation of the countries in the region so that they can actively engage in ICANN’s Interest Groups and activities. </a:t>
                      </a:r>
                      <a:endParaRPr lang="es-UY" sz="1000" dirty="0" smtClean="0">
                        <a:solidFill>
                          <a:srgbClr val="00206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UY" sz="1000" dirty="0" smtClean="0">
                        <a:solidFill>
                          <a:srgbClr val="002060"/>
                        </a:solidFill>
                      </a:endParaRPr>
                    </a:p>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pPr marL="171450" indent="-171450">
                        <a:buFont typeface="Arial" pitchFamily="34" charset="0"/>
                        <a:buChar char="•"/>
                      </a:pPr>
                      <a:r>
                        <a:rPr lang="es-UY" sz="1000" dirty="0" smtClean="0">
                          <a:solidFill>
                            <a:srgbClr val="002060"/>
                          </a:solidFill>
                        </a:rPr>
                        <a:t>Create</a:t>
                      </a:r>
                      <a:r>
                        <a:rPr lang="es-UY" sz="1000" baseline="0" dirty="0" smtClean="0">
                          <a:solidFill>
                            <a:srgbClr val="002060"/>
                          </a:solidFill>
                        </a:rPr>
                        <a:t> educational and informative materials </a:t>
                      </a:r>
                      <a:r>
                        <a:rPr lang="es-UY" sz="1000" dirty="0" smtClean="0">
                          <a:solidFill>
                            <a:srgbClr val="002060"/>
                          </a:solidFill>
                        </a:rPr>
                        <a:t>(online and</a:t>
                      </a:r>
                      <a:r>
                        <a:rPr lang="es-UY" sz="1000" baseline="0" dirty="0" smtClean="0">
                          <a:solidFill>
                            <a:srgbClr val="002060"/>
                          </a:solidFill>
                        </a:rPr>
                        <a:t> </a:t>
                      </a:r>
                      <a:r>
                        <a:rPr lang="es-UY" sz="1000" dirty="0" smtClean="0">
                          <a:solidFill>
                            <a:srgbClr val="002060"/>
                          </a:solidFill>
                        </a:rPr>
                        <a:t>offline) to explain</a:t>
                      </a:r>
                      <a:r>
                        <a:rPr lang="es-UY" sz="1000" baseline="0" dirty="0" smtClean="0">
                          <a:solidFill>
                            <a:srgbClr val="002060"/>
                          </a:solidFill>
                        </a:rPr>
                        <a:t> ICANN’s vision and  mission, with content that will suit the intended target audience. </a:t>
                      </a:r>
                      <a:r>
                        <a:rPr lang="es-UY" sz="1000" dirty="0" smtClean="0">
                          <a:solidFill>
                            <a:srgbClr val="002060"/>
                          </a:solidFill>
                        </a:rPr>
                        <a:t> </a:t>
                      </a: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r>
              <a:tr h="370840">
                <a:tc>
                  <a:txBody>
                    <a:bodyPr/>
                    <a:lstStyle/>
                    <a:p>
                      <a:r>
                        <a:rPr lang="es-UY" sz="1000" dirty="0" smtClean="0">
                          <a:solidFill>
                            <a:srgbClr val="002060"/>
                          </a:solidFill>
                        </a:rPr>
                        <a:t>2</a:t>
                      </a:r>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r>
                        <a:rPr lang="es-UY" sz="1000" dirty="0" smtClean="0">
                          <a:solidFill>
                            <a:srgbClr val="002060"/>
                          </a:solidFill>
                        </a:rPr>
                        <a:t>2.3 – Educate</a:t>
                      </a:r>
                      <a:r>
                        <a:rPr lang="es-UY" sz="1000" baseline="0" dirty="0" smtClean="0">
                          <a:solidFill>
                            <a:srgbClr val="002060"/>
                          </a:solidFill>
                        </a:rPr>
                        <a:t> end users so that they can better understand the Internet Ecosystem. </a:t>
                      </a:r>
                      <a:endParaRPr lang="es-UY" sz="1000" dirty="0" smtClean="0">
                        <a:solidFill>
                          <a:srgbClr val="002060"/>
                        </a:solidFill>
                      </a:endParaRPr>
                    </a:p>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pPr marL="171450" indent="-171450">
                        <a:buFont typeface="Arial" pitchFamily="34" charset="0"/>
                        <a:buChar char="•"/>
                      </a:pPr>
                      <a:r>
                        <a:rPr lang="es-UY" sz="1000" dirty="0" smtClean="0">
                          <a:solidFill>
                            <a:srgbClr val="002060"/>
                          </a:solidFill>
                        </a:rPr>
                        <a:t>Promote</a:t>
                      </a:r>
                      <a:r>
                        <a:rPr lang="es-UY" sz="1000" baseline="0" dirty="0" smtClean="0">
                          <a:solidFill>
                            <a:srgbClr val="002060"/>
                          </a:solidFill>
                        </a:rPr>
                        <a:t> opportunities for innovation by using the Internet. </a:t>
                      </a:r>
                      <a:endParaRPr lang="es-UY" sz="1000" dirty="0" smtClean="0">
                        <a:solidFill>
                          <a:srgbClr val="002060"/>
                        </a:solidFill>
                      </a:endParaRPr>
                    </a:p>
                    <a:p>
                      <a:endParaRPr lang="es-UY" sz="1000" dirty="0" smtClean="0">
                        <a:solidFill>
                          <a:srgbClr val="002060"/>
                        </a:solidFill>
                      </a:endParaRPr>
                    </a:p>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r>
              <a:tr h="370840">
                <a:tc>
                  <a:txBody>
                    <a:bodyPr/>
                    <a:lstStyle/>
                    <a:p>
                      <a:r>
                        <a:rPr lang="es-UY" sz="1000" dirty="0" smtClean="0">
                          <a:solidFill>
                            <a:srgbClr val="002060"/>
                          </a:solidFill>
                        </a:rPr>
                        <a:t>2</a:t>
                      </a:r>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r>
                        <a:rPr lang="es-UY" sz="1000" dirty="0" smtClean="0">
                          <a:solidFill>
                            <a:srgbClr val="002060"/>
                          </a:solidFill>
                        </a:rPr>
                        <a:t>2.4 – Strengthen</a:t>
                      </a:r>
                      <a:r>
                        <a:rPr lang="es-UY" sz="1000" baseline="0" dirty="0" smtClean="0">
                          <a:solidFill>
                            <a:srgbClr val="002060"/>
                          </a:solidFill>
                        </a:rPr>
                        <a:t> capacity building for governments in the region regarding </a:t>
                      </a:r>
                      <a:r>
                        <a:rPr lang="es-UY" sz="1000" dirty="0" smtClean="0">
                          <a:solidFill>
                            <a:srgbClr val="002060"/>
                          </a:solidFill>
                        </a:rPr>
                        <a:t>ICANN’s topics of</a:t>
                      </a:r>
                      <a:r>
                        <a:rPr lang="es-UY" sz="1000" baseline="0" dirty="0" smtClean="0">
                          <a:solidFill>
                            <a:srgbClr val="002060"/>
                          </a:solidFill>
                        </a:rPr>
                        <a:t> interest. </a:t>
                      </a:r>
                      <a:endParaRPr lang="es-UY" sz="1000" dirty="0" smtClean="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pPr marL="171450" indent="-171450">
                        <a:buFont typeface="Arial" pitchFamily="34" charset="0"/>
                        <a:buChar char="•"/>
                      </a:pPr>
                      <a:r>
                        <a:rPr lang="es-UY" sz="1000" dirty="0" smtClean="0">
                          <a:solidFill>
                            <a:srgbClr val="002060"/>
                          </a:solidFill>
                        </a:rPr>
                        <a:t>Use</a:t>
                      </a:r>
                      <a:r>
                        <a:rPr lang="es-UY" sz="1000" baseline="0" dirty="0" smtClean="0">
                          <a:solidFill>
                            <a:srgbClr val="002060"/>
                          </a:solidFill>
                        </a:rPr>
                        <a:t> </a:t>
                      </a:r>
                      <a:r>
                        <a:rPr lang="es-UY" sz="1000" dirty="0" smtClean="0">
                          <a:solidFill>
                            <a:srgbClr val="002060"/>
                          </a:solidFill>
                        </a:rPr>
                        <a:t>programs for sponsored participants. </a:t>
                      </a:r>
                    </a:p>
                    <a:p>
                      <a:pPr marL="171450" indent="-171450">
                        <a:buFont typeface="Arial" pitchFamily="34" charset="0"/>
                        <a:buChar char="•"/>
                      </a:pPr>
                      <a:r>
                        <a:rPr lang="es-UY" sz="1000" dirty="0" smtClean="0">
                          <a:solidFill>
                            <a:srgbClr val="002060"/>
                          </a:solidFill>
                        </a:rPr>
                        <a:t>Induction</a:t>
                      </a:r>
                      <a:r>
                        <a:rPr lang="es-UY" sz="1000" baseline="0" dirty="0" smtClean="0">
                          <a:solidFill>
                            <a:srgbClr val="002060"/>
                          </a:solidFill>
                        </a:rPr>
                        <a:t> for new government representatives. </a:t>
                      </a:r>
                      <a:endParaRPr lang="es-UY" sz="1000" dirty="0" smtClean="0">
                        <a:solidFill>
                          <a:srgbClr val="002060"/>
                        </a:solidFill>
                      </a:endParaRPr>
                    </a:p>
                    <a:p>
                      <a:pPr marL="171450" indent="-171450">
                        <a:buFont typeface="Arial" pitchFamily="34" charset="0"/>
                        <a:buChar char="•"/>
                      </a:pPr>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r>
              <a:tr h="370840">
                <a:tc>
                  <a:txBody>
                    <a:bodyPr/>
                    <a:lstStyle/>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r>
              <a:tr h="370840">
                <a:tc>
                  <a:txBody>
                    <a:bodyPr/>
                    <a:lstStyle/>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c>
                  <a:txBody>
                    <a:bodyPr/>
                    <a:lstStyle/>
                    <a:p>
                      <a:endParaRPr lang="es-UY" sz="1000" dirty="0">
                        <a:solidFill>
                          <a:srgbClr val="002060"/>
                        </a:solidFill>
                      </a:endParaRPr>
                    </a:p>
                  </a:txBody>
                  <a:tcPr>
                    <a:lnL w="12700" cap="flat" cmpd="sng" algn="ctr">
                      <a:solidFill>
                        <a:srgbClr val="00A1DE"/>
                      </a:solidFill>
                      <a:prstDash val="solid"/>
                      <a:round/>
                      <a:headEnd type="none" w="med" len="med"/>
                      <a:tailEnd type="none" w="med" len="med"/>
                    </a:lnL>
                    <a:lnR w="12700" cap="flat" cmpd="sng" algn="ctr">
                      <a:solidFill>
                        <a:srgbClr val="00A1DE"/>
                      </a:solidFill>
                      <a:prstDash val="solid"/>
                      <a:round/>
                      <a:headEnd type="none" w="med" len="med"/>
                      <a:tailEnd type="none" w="med" len="med"/>
                    </a:lnR>
                    <a:lnT w="12700" cap="flat" cmpd="sng" algn="ctr">
                      <a:solidFill>
                        <a:srgbClr val="00A1DE"/>
                      </a:solidFill>
                      <a:prstDash val="solid"/>
                      <a:round/>
                      <a:headEnd type="none" w="med" len="med"/>
                      <a:tailEnd type="none" w="med" len="med"/>
                    </a:lnT>
                    <a:lnB w="12700" cap="flat" cmpd="sng" algn="ctr">
                      <a:solidFill>
                        <a:srgbClr val="00A1DE"/>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756393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9406" y="832881"/>
            <a:ext cx="4145083" cy="2742831"/>
          </a:xfrm>
          <a:prstGeom prst="rect">
            <a:avLst/>
          </a:prstGeom>
          <a:noFill/>
          <a:ln w="28575" cmpd="sng">
            <a:solidFill>
              <a:srgbClr val="0027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sz="1800" dirty="0">
              <a:solidFill>
                <a:prstClr val="white"/>
              </a:solidFill>
            </a:endParaRPr>
          </a:p>
        </p:txBody>
      </p:sp>
      <p:sp>
        <p:nvSpPr>
          <p:cNvPr id="5" name="Rectangle 4"/>
          <p:cNvSpPr/>
          <p:nvPr/>
        </p:nvSpPr>
        <p:spPr>
          <a:xfrm>
            <a:off x="4994034" y="819233"/>
            <a:ext cx="4504808" cy="2742831"/>
          </a:xfrm>
          <a:prstGeom prst="rect">
            <a:avLst/>
          </a:prstGeom>
          <a:noFill/>
          <a:ln w="28575" cmpd="sng">
            <a:solidFill>
              <a:srgbClr val="0027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sz="1800" dirty="0">
              <a:solidFill>
                <a:prstClr val="white"/>
              </a:solidFill>
            </a:endParaRPr>
          </a:p>
        </p:txBody>
      </p:sp>
      <p:sp>
        <p:nvSpPr>
          <p:cNvPr id="6" name="Rectangle 5"/>
          <p:cNvSpPr/>
          <p:nvPr/>
        </p:nvSpPr>
        <p:spPr>
          <a:xfrm>
            <a:off x="629406" y="3712328"/>
            <a:ext cx="4160957" cy="2824950"/>
          </a:xfrm>
          <a:prstGeom prst="rect">
            <a:avLst/>
          </a:prstGeom>
          <a:noFill/>
          <a:ln w="28575" cmpd="sng">
            <a:solidFill>
              <a:srgbClr val="0027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US" sz="1800" dirty="0" smtClean="0">
                <a:solidFill>
                  <a:prstClr val="white"/>
                </a:solidFill>
              </a:rPr>
              <a:t>	</a:t>
            </a:r>
            <a:endParaRPr lang="en-US" sz="1800" dirty="0">
              <a:solidFill>
                <a:prstClr val="white"/>
              </a:solidFill>
            </a:endParaRPr>
          </a:p>
        </p:txBody>
      </p:sp>
      <p:sp>
        <p:nvSpPr>
          <p:cNvPr id="7" name="Rectangle 6"/>
          <p:cNvSpPr/>
          <p:nvPr/>
        </p:nvSpPr>
        <p:spPr>
          <a:xfrm>
            <a:off x="4994034" y="3712328"/>
            <a:ext cx="4504808" cy="2824950"/>
          </a:xfrm>
          <a:prstGeom prst="rect">
            <a:avLst/>
          </a:prstGeom>
          <a:noFill/>
          <a:ln w="28575" cmpd="sng">
            <a:solidFill>
              <a:srgbClr val="0027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sz="1800" dirty="0">
              <a:solidFill>
                <a:prstClr val="white"/>
              </a:solidFill>
            </a:endParaRPr>
          </a:p>
        </p:txBody>
      </p:sp>
      <p:sp>
        <p:nvSpPr>
          <p:cNvPr id="8" name="TextBox 7"/>
          <p:cNvSpPr txBox="1"/>
          <p:nvPr/>
        </p:nvSpPr>
        <p:spPr>
          <a:xfrm>
            <a:off x="615450" y="202024"/>
            <a:ext cx="3855602" cy="369332"/>
          </a:xfrm>
          <a:prstGeom prst="rect">
            <a:avLst/>
          </a:prstGeom>
          <a:noFill/>
        </p:spPr>
        <p:txBody>
          <a:bodyPr wrap="square" rtlCol="0">
            <a:spAutoFit/>
          </a:bodyPr>
          <a:lstStyle/>
          <a:p>
            <a:pPr algn="ctr" defTabSz="457200" fontAlgn="auto">
              <a:spcBef>
                <a:spcPts val="0"/>
              </a:spcBef>
              <a:spcAft>
                <a:spcPts val="0"/>
              </a:spcAft>
            </a:pPr>
            <a:r>
              <a:rPr lang="en-US" sz="1800" b="1" dirty="0" smtClean="0">
                <a:solidFill>
                  <a:srgbClr val="002060"/>
                </a:solidFill>
                <a:latin typeface="Arial"/>
                <a:cs typeface="Arial"/>
              </a:rPr>
              <a:t>INTERNAL FACTORS </a:t>
            </a:r>
            <a:endParaRPr lang="en-US" sz="1800" b="1" dirty="0">
              <a:solidFill>
                <a:srgbClr val="002060"/>
              </a:solidFill>
              <a:latin typeface="Arial"/>
              <a:cs typeface="Arial"/>
            </a:endParaRPr>
          </a:p>
        </p:txBody>
      </p:sp>
      <p:sp>
        <p:nvSpPr>
          <p:cNvPr id="9" name="TextBox 8"/>
          <p:cNvSpPr txBox="1"/>
          <p:nvPr/>
        </p:nvSpPr>
        <p:spPr>
          <a:xfrm>
            <a:off x="4980077" y="186546"/>
            <a:ext cx="3855602" cy="369332"/>
          </a:xfrm>
          <a:prstGeom prst="rect">
            <a:avLst/>
          </a:prstGeom>
          <a:noFill/>
        </p:spPr>
        <p:txBody>
          <a:bodyPr wrap="square" rtlCol="0">
            <a:spAutoFit/>
          </a:bodyPr>
          <a:lstStyle/>
          <a:p>
            <a:pPr algn="ctr" defTabSz="457200" fontAlgn="auto">
              <a:spcBef>
                <a:spcPts val="0"/>
              </a:spcBef>
              <a:spcAft>
                <a:spcPts val="0"/>
              </a:spcAft>
            </a:pPr>
            <a:r>
              <a:rPr lang="en-US" sz="1800" b="1" dirty="0" smtClean="0">
                <a:solidFill>
                  <a:srgbClr val="002060"/>
                </a:solidFill>
                <a:latin typeface="Arial"/>
                <a:cs typeface="Arial"/>
              </a:rPr>
              <a:t>EXTERNAL FACTORS </a:t>
            </a:r>
            <a:endParaRPr lang="en-US" sz="1800" b="1" dirty="0">
              <a:solidFill>
                <a:srgbClr val="002060"/>
              </a:solidFill>
              <a:latin typeface="Arial"/>
              <a:cs typeface="Arial"/>
            </a:endParaRPr>
          </a:p>
        </p:txBody>
      </p:sp>
      <p:sp>
        <p:nvSpPr>
          <p:cNvPr id="2" name="TextBox 1"/>
          <p:cNvSpPr txBox="1"/>
          <p:nvPr/>
        </p:nvSpPr>
        <p:spPr>
          <a:xfrm>
            <a:off x="615451" y="864546"/>
            <a:ext cx="4159040" cy="2585323"/>
          </a:xfrm>
          <a:prstGeom prst="rect">
            <a:avLst/>
          </a:prstGeom>
          <a:noFill/>
        </p:spPr>
        <p:txBody>
          <a:bodyPr wrap="square" rtlCol="0">
            <a:spAutoFit/>
          </a:bodyPr>
          <a:lstStyle/>
          <a:p>
            <a:pPr defTabSz="457200" fontAlgn="auto">
              <a:spcBef>
                <a:spcPts val="0"/>
              </a:spcBef>
              <a:spcAft>
                <a:spcPts val="0"/>
              </a:spcAft>
            </a:pPr>
            <a:r>
              <a:rPr lang="es-AR" b="1" dirty="0" smtClean="0">
                <a:solidFill>
                  <a:srgbClr val="002776"/>
                </a:solidFill>
                <a:latin typeface="Arial"/>
                <a:cs typeface="Arial"/>
              </a:rPr>
              <a:t>STRENGTHS </a:t>
            </a:r>
            <a:endParaRPr lang="en-US" b="1" dirty="0" smtClean="0">
              <a:solidFill>
                <a:srgbClr val="002776"/>
              </a:solidFill>
              <a:latin typeface="Arial"/>
              <a:cs typeface="Arial"/>
            </a:endParaRP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Associations with ccTLDs and gTLDs</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Policy-Setting Model </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IANA Functions Model </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Organization and Structure </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Accumulated Experience </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Achieved Knowledge </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Transparency Policy </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Multistakeholder</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Image and recognition </a:t>
            </a: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ICANN Public Meetings held in the region every year and a </a:t>
            </a:r>
            <a:r>
              <a:rPr lang="es-UY" sz="1200" dirty="0" smtClean="0">
                <a:solidFill>
                  <a:schemeClr val="tx1"/>
                </a:solidFill>
                <a:latin typeface="Arial"/>
                <a:cs typeface="Arial"/>
              </a:rPr>
              <a:t>half   </a:t>
            </a:r>
            <a:endParaRPr lang="es-UY" sz="1200" dirty="0" smtClean="0">
              <a:solidFill>
                <a:srgbClr val="00A1DE"/>
              </a:solidFill>
              <a:latin typeface="Arial"/>
              <a:cs typeface="Arial"/>
            </a:endParaRPr>
          </a:p>
          <a:p>
            <a:pPr defTabSz="457200" fontAlgn="auto">
              <a:spcBef>
                <a:spcPts val="0"/>
              </a:spcBef>
              <a:spcAft>
                <a:spcPts val="0"/>
              </a:spcAft>
            </a:pPr>
            <a:endParaRPr lang="en-US" sz="1600" dirty="0" smtClean="0">
              <a:solidFill>
                <a:srgbClr val="002776"/>
              </a:solidFill>
              <a:latin typeface="Arial"/>
              <a:cs typeface="Arial"/>
            </a:endParaRPr>
          </a:p>
        </p:txBody>
      </p:sp>
      <p:sp>
        <p:nvSpPr>
          <p:cNvPr id="10" name="TextBox 9"/>
          <p:cNvSpPr txBox="1"/>
          <p:nvPr/>
        </p:nvSpPr>
        <p:spPr>
          <a:xfrm>
            <a:off x="4994034" y="863927"/>
            <a:ext cx="4504807" cy="1969770"/>
          </a:xfrm>
          <a:prstGeom prst="rect">
            <a:avLst/>
          </a:prstGeom>
          <a:noFill/>
        </p:spPr>
        <p:txBody>
          <a:bodyPr wrap="square" rtlCol="0">
            <a:spAutoFit/>
          </a:bodyPr>
          <a:lstStyle/>
          <a:p>
            <a:pPr defTabSz="457200" fontAlgn="auto">
              <a:spcBef>
                <a:spcPts val="0"/>
              </a:spcBef>
              <a:spcAft>
                <a:spcPts val="0"/>
              </a:spcAft>
            </a:pPr>
            <a:r>
              <a:rPr lang="es-UY" b="1" dirty="0" smtClean="0">
                <a:solidFill>
                  <a:srgbClr val="002776"/>
                </a:solidFill>
                <a:latin typeface="Arial"/>
                <a:cs typeface="Arial"/>
              </a:rPr>
              <a:t>OPPORTUNITIES </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Potential link with local communities </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Demonstrate that the MSH </a:t>
            </a:r>
            <a:r>
              <a:rPr lang="es-UY" sz="1200" dirty="0" smtClean="0">
                <a:solidFill>
                  <a:srgbClr val="002776"/>
                </a:solidFill>
                <a:latin typeface="Arial"/>
                <a:cs typeface="Arial"/>
              </a:rPr>
              <a:t>model is </a:t>
            </a:r>
            <a:r>
              <a:rPr lang="es-UY" sz="1200" dirty="0" smtClean="0">
                <a:solidFill>
                  <a:srgbClr val="002776"/>
                </a:solidFill>
                <a:latin typeface="Arial"/>
                <a:cs typeface="Arial"/>
              </a:rPr>
              <a:t>functional </a:t>
            </a: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Define its role in the ATRT Policy</a:t>
            </a: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Opportunity to grow given high Internet penetration against small number of domains in the </a:t>
            </a:r>
            <a:r>
              <a:rPr lang="es-UY" sz="1200" dirty="0" smtClean="0">
                <a:solidFill>
                  <a:schemeClr val="tx1"/>
                </a:solidFill>
                <a:latin typeface="Arial"/>
                <a:cs typeface="Arial"/>
              </a:rPr>
              <a:t>region</a:t>
            </a:r>
            <a:endParaRPr lang="es-UY" sz="1200" dirty="0" smtClean="0">
              <a:solidFill>
                <a:schemeClr val="tx1"/>
              </a:solidFill>
              <a:latin typeface="Arial"/>
              <a:cs typeface="Arial"/>
            </a:endParaRP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Increase ICANN’s physical presence at a local </a:t>
            </a:r>
            <a:r>
              <a:rPr lang="es-UY" sz="1200" dirty="0" smtClean="0">
                <a:solidFill>
                  <a:schemeClr val="tx1"/>
                </a:solidFill>
                <a:latin typeface="Arial"/>
                <a:cs typeface="Arial"/>
              </a:rPr>
              <a:t>level  </a:t>
            </a:r>
            <a:endParaRPr lang="es-UY" sz="1200" dirty="0" smtClean="0">
              <a:solidFill>
                <a:schemeClr val="tx1"/>
              </a:solidFill>
              <a:latin typeface="Arial"/>
              <a:cs typeface="Arial"/>
            </a:endParaRP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Strengthen ICANN’s image and </a:t>
            </a:r>
            <a:r>
              <a:rPr lang="es-UY" sz="1200" dirty="0" smtClean="0">
                <a:solidFill>
                  <a:schemeClr val="tx1"/>
                </a:solidFill>
                <a:latin typeface="Arial"/>
                <a:cs typeface="Arial"/>
              </a:rPr>
              <a:t>communication</a:t>
            </a:r>
            <a:endParaRPr lang="es-UY" sz="1200" dirty="0" smtClean="0">
              <a:solidFill>
                <a:schemeClr val="tx1"/>
              </a:solidFill>
              <a:latin typeface="Arial"/>
              <a:cs typeface="Arial"/>
            </a:endParaRP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New players, new organizations in the </a:t>
            </a:r>
            <a:r>
              <a:rPr lang="es-UY" sz="1200" dirty="0" smtClean="0">
                <a:solidFill>
                  <a:schemeClr val="tx1"/>
                </a:solidFill>
                <a:latin typeface="Arial"/>
                <a:cs typeface="Arial"/>
              </a:rPr>
              <a:t>industry</a:t>
            </a:r>
            <a:endParaRPr lang="es-UY" sz="1200" dirty="0" smtClean="0">
              <a:solidFill>
                <a:schemeClr val="tx1"/>
              </a:solidFill>
              <a:latin typeface="Arial"/>
              <a:cs typeface="Arial"/>
            </a:endParaRP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Increase</a:t>
            </a:r>
            <a:r>
              <a:rPr lang="es-UY" sz="1200" dirty="0">
                <a:solidFill>
                  <a:schemeClr val="tx1"/>
                </a:solidFill>
                <a:latin typeface="Arial"/>
                <a:cs typeface="Arial"/>
              </a:rPr>
              <a:t> </a:t>
            </a:r>
            <a:r>
              <a:rPr lang="es-UY" sz="1200" dirty="0" smtClean="0">
                <a:solidFill>
                  <a:schemeClr val="tx1"/>
                </a:solidFill>
                <a:latin typeface="Arial"/>
                <a:cs typeface="Arial"/>
              </a:rPr>
              <a:t>regional commercial </a:t>
            </a:r>
            <a:r>
              <a:rPr lang="es-UY" sz="1200" dirty="0" smtClean="0">
                <a:solidFill>
                  <a:schemeClr val="tx1"/>
                </a:solidFill>
                <a:latin typeface="Arial"/>
                <a:cs typeface="Arial"/>
              </a:rPr>
              <a:t>focus</a:t>
            </a:r>
            <a:endParaRPr lang="es-UY" sz="1200" dirty="0">
              <a:solidFill>
                <a:schemeClr val="tx1"/>
              </a:solidFill>
              <a:latin typeface="Arial"/>
              <a:cs typeface="Arial"/>
            </a:endParaRPr>
          </a:p>
        </p:txBody>
      </p:sp>
      <p:sp>
        <p:nvSpPr>
          <p:cNvPr id="11" name="TextBox 10"/>
          <p:cNvSpPr txBox="1"/>
          <p:nvPr/>
        </p:nvSpPr>
        <p:spPr>
          <a:xfrm>
            <a:off x="629406" y="3712331"/>
            <a:ext cx="4145084" cy="2985433"/>
          </a:xfrm>
          <a:prstGeom prst="rect">
            <a:avLst/>
          </a:prstGeom>
          <a:noFill/>
        </p:spPr>
        <p:txBody>
          <a:bodyPr wrap="square" rtlCol="0">
            <a:spAutoFit/>
          </a:bodyPr>
          <a:lstStyle/>
          <a:p>
            <a:pPr defTabSz="457200" fontAlgn="auto">
              <a:spcBef>
                <a:spcPts val="0"/>
              </a:spcBef>
              <a:spcAft>
                <a:spcPts val="0"/>
              </a:spcAft>
            </a:pPr>
            <a:r>
              <a:rPr lang="es-AR" b="1" dirty="0" smtClean="0">
                <a:solidFill>
                  <a:srgbClr val="002776"/>
                </a:solidFill>
                <a:latin typeface="Arial"/>
                <a:cs typeface="Arial"/>
              </a:rPr>
              <a:t>WEAKNESSES</a:t>
            </a:r>
            <a:endParaRPr lang="en-US" b="1" dirty="0" smtClean="0">
              <a:solidFill>
                <a:srgbClr val="002776"/>
              </a:solidFill>
              <a:latin typeface="Arial"/>
              <a:cs typeface="Arial"/>
            </a:endParaRP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Language </a:t>
            </a:r>
            <a:r>
              <a:rPr lang="es-UY" sz="1200" dirty="0" smtClean="0">
                <a:solidFill>
                  <a:srgbClr val="002776"/>
                </a:solidFill>
                <a:latin typeface="Arial"/>
                <a:cs typeface="Arial"/>
              </a:rPr>
              <a:t>barriers</a:t>
            </a:r>
            <a:endParaRPr lang="es-UY" sz="1200" dirty="0" smtClean="0">
              <a:solidFill>
                <a:srgbClr val="002776"/>
              </a:solidFill>
              <a:latin typeface="Arial"/>
              <a:cs typeface="Arial"/>
            </a:endParaRP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Lack of coordination in order to use and maximize capacity </a:t>
            </a:r>
            <a:r>
              <a:rPr lang="es-UY" sz="1200" dirty="0" smtClean="0">
                <a:solidFill>
                  <a:schemeClr val="tx1"/>
                </a:solidFill>
                <a:latin typeface="Arial"/>
                <a:cs typeface="Arial"/>
              </a:rPr>
              <a:t>building</a:t>
            </a:r>
            <a:endParaRPr lang="es-UY" sz="1200" dirty="0" smtClean="0">
              <a:solidFill>
                <a:schemeClr val="tx1"/>
              </a:solidFill>
              <a:latin typeface="Arial"/>
              <a:cs typeface="Arial"/>
            </a:endParaRP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Inadequate knowledge of how to influence on ICANN’s </a:t>
            </a:r>
            <a:r>
              <a:rPr lang="es-UY" sz="1200" dirty="0" smtClean="0">
                <a:solidFill>
                  <a:srgbClr val="002776"/>
                </a:solidFill>
                <a:latin typeface="Arial"/>
                <a:cs typeface="Arial"/>
              </a:rPr>
              <a:t>agenda</a:t>
            </a:r>
            <a:endParaRPr lang="es-UY" sz="1200" dirty="0" smtClean="0">
              <a:solidFill>
                <a:srgbClr val="002776"/>
              </a:solidFill>
              <a:latin typeface="Arial"/>
              <a:cs typeface="Arial"/>
            </a:endParaRP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Weak link between discussions at ICANN and the day-to-day issues of Stakeholders in the </a:t>
            </a:r>
            <a:r>
              <a:rPr lang="es-UY" sz="1200" dirty="0" smtClean="0">
                <a:solidFill>
                  <a:srgbClr val="002776"/>
                </a:solidFill>
                <a:latin typeface="Arial"/>
                <a:cs typeface="Arial"/>
              </a:rPr>
              <a:t>region   </a:t>
            </a:r>
            <a:endParaRPr lang="es-UY" sz="1200" dirty="0" smtClean="0">
              <a:solidFill>
                <a:srgbClr val="002776"/>
              </a:solidFill>
              <a:latin typeface="Arial"/>
              <a:cs typeface="Arial"/>
            </a:endParaRP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Low </a:t>
            </a:r>
            <a:r>
              <a:rPr lang="es-UY" sz="1200" dirty="0" smtClean="0">
                <a:solidFill>
                  <a:srgbClr val="002776"/>
                </a:solidFill>
                <a:latin typeface="Arial"/>
                <a:cs typeface="Arial"/>
              </a:rPr>
              <a:t>budget</a:t>
            </a:r>
            <a:endParaRPr lang="es-UY" sz="1200" dirty="0" smtClean="0">
              <a:solidFill>
                <a:srgbClr val="002776"/>
              </a:solidFill>
              <a:latin typeface="Arial"/>
              <a:cs typeface="Arial"/>
            </a:endParaRP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Unclear relevance of the subjects on ICANN’s </a:t>
            </a:r>
            <a:r>
              <a:rPr lang="es-UY" sz="1200" dirty="0" smtClean="0">
                <a:solidFill>
                  <a:srgbClr val="002776"/>
                </a:solidFill>
                <a:latin typeface="Arial"/>
                <a:cs typeface="Arial"/>
              </a:rPr>
              <a:t>agenda </a:t>
            </a:r>
            <a:endParaRPr lang="es-UY" sz="1200" dirty="0" smtClean="0">
              <a:solidFill>
                <a:srgbClr val="002776"/>
              </a:solidFill>
              <a:latin typeface="Arial"/>
              <a:cs typeface="Arial"/>
            </a:endParaRPr>
          </a:p>
          <a:p>
            <a:pPr marL="285750" indent="-285750" defTabSz="457200" fontAlgn="auto">
              <a:spcBef>
                <a:spcPts val="0"/>
              </a:spcBef>
              <a:spcAft>
                <a:spcPts val="0"/>
              </a:spcAft>
              <a:buFont typeface="Arial"/>
              <a:buChar char="•"/>
            </a:pPr>
            <a:r>
              <a:rPr lang="es-UY" sz="1200" dirty="0" smtClean="0">
                <a:solidFill>
                  <a:srgbClr val="002776"/>
                </a:solidFill>
                <a:latin typeface="Arial"/>
                <a:cs typeface="Arial"/>
              </a:rPr>
              <a:t>Low representation </a:t>
            </a:r>
            <a:r>
              <a:rPr lang="es-UY" sz="1200" dirty="0" smtClean="0">
                <a:solidFill>
                  <a:schemeClr val="tx1"/>
                </a:solidFill>
                <a:latin typeface="Arial"/>
                <a:cs typeface="Arial"/>
              </a:rPr>
              <a:t>of the region within ICANN</a:t>
            </a: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Low involvement of the private </a:t>
            </a:r>
            <a:r>
              <a:rPr lang="es-UY" sz="1200" dirty="0" smtClean="0">
                <a:solidFill>
                  <a:schemeClr val="tx1"/>
                </a:solidFill>
                <a:latin typeface="Arial"/>
                <a:cs typeface="Arial"/>
              </a:rPr>
              <a:t>sector </a:t>
            </a:r>
            <a:endParaRPr lang="es-UY" sz="1200" dirty="0" smtClean="0">
              <a:solidFill>
                <a:schemeClr val="tx1"/>
              </a:solidFill>
              <a:latin typeface="Arial"/>
              <a:cs typeface="Arial"/>
            </a:endParaRP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Low involvement of </a:t>
            </a:r>
            <a:r>
              <a:rPr lang="es-UY" sz="1200" dirty="0" smtClean="0">
                <a:solidFill>
                  <a:schemeClr val="tx1"/>
                </a:solidFill>
                <a:latin typeface="Arial"/>
                <a:cs typeface="Arial"/>
              </a:rPr>
              <a:t>governments </a:t>
            </a:r>
            <a:endParaRPr lang="es-UY" sz="1200" dirty="0" smtClean="0">
              <a:solidFill>
                <a:schemeClr val="tx1"/>
              </a:solidFill>
              <a:latin typeface="Arial"/>
              <a:cs typeface="Arial"/>
            </a:endParaRPr>
          </a:p>
          <a:p>
            <a:pPr marL="285750" indent="-285750" defTabSz="457200" fontAlgn="auto">
              <a:spcBef>
                <a:spcPts val="0"/>
              </a:spcBef>
              <a:spcAft>
                <a:spcPts val="0"/>
              </a:spcAft>
              <a:buFont typeface="Arial"/>
              <a:buChar char="•"/>
            </a:pPr>
            <a:endParaRPr lang="en-US" dirty="0" smtClean="0">
              <a:solidFill>
                <a:srgbClr val="002776"/>
              </a:solidFill>
              <a:latin typeface="Arial"/>
              <a:cs typeface="Arial"/>
            </a:endParaRPr>
          </a:p>
          <a:p>
            <a:pPr defTabSz="457200" fontAlgn="auto">
              <a:spcBef>
                <a:spcPts val="0"/>
              </a:spcBef>
              <a:spcAft>
                <a:spcPts val="0"/>
              </a:spcAft>
            </a:pPr>
            <a:endParaRPr lang="en-US" sz="1600" dirty="0" smtClean="0">
              <a:solidFill>
                <a:srgbClr val="002776"/>
              </a:solidFill>
              <a:latin typeface="Arial"/>
              <a:cs typeface="Arial"/>
            </a:endParaRPr>
          </a:p>
        </p:txBody>
      </p:sp>
      <p:sp>
        <p:nvSpPr>
          <p:cNvPr id="12" name="TextBox 11"/>
          <p:cNvSpPr txBox="1"/>
          <p:nvPr/>
        </p:nvSpPr>
        <p:spPr>
          <a:xfrm>
            <a:off x="4980077" y="3715415"/>
            <a:ext cx="4518764" cy="1231106"/>
          </a:xfrm>
          <a:prstGeom prst="rect">
            <a:avLst/>
          </a:prstGeom>
          <a:noFill/>
        </p:spPr>
        <p:txBody>
          <a:bodyPr wrap="square" rtlCol="0">
            <a:spAutoFit/>
          </a:bodyPr>
          <a:lstStyle/>
          <a:p>
            <a:pPr defTabSz="457200" fontAlgn="auto">
              <a:spcBef>
                <a:spcPts val="0"/>
              </a:spcBef>
              <a:spcAft>
                <a:spcPts val="0"/>
              </a:spcAft>
            </a:pPr>
            <a:r>
              <a:rPr lang="es-UY" b="1" dirty="0" smtClean="0">
                <a:solidFill>
                  <a:srgbClr val="002776"/>
                </a:solidFill>
                <a:latin typeface="Arial"/>
                <a:cs typeface="Arial"/>
              </a:rPr>
              <a:t>THREATS</a:t>
            </a: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Lack of consideration of the region in decision-making related to Internet management and development, resulting in low </a:t>
            </a:r>
            <a:r>
              <a:rPr lang="es-UY" sz="1200" dirty="0" smtClean="0">
                <a:solidFill>
                  <a:schemeClr val="tx1"/>
                </a:solidFill>
                <a:latin typeface="Arial"/>
                <a:cs typeface="Arial"/>
              </a:rPr>
              <a:t>participation </a:t>
            </a:r>
            <a:endParaRPr lang="es-UY" sz="1200" dirty="0" smtClean="0">
              <a:solidFill>
                <a:schemeClr val="tx1"/>
              </a:solidFill>
              <a:latin typeface="Arial"/>
              <a:cs typeface="Arial"/>
            </a:endParaRP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Security aspects in relation to local </a:t>
            </a:r>
            <a:r>
              <a:rPr lang="es-UY" sz="1200" dirty="0" smtClean="0">
                <a:solidFill>
                  <a:schemeClr val="tx1"/>
                </a:solidFill>
                <a:latin typeface="Arial"/>
                <a:cs typeface="Arial"/>
              </a:rPr>
              <a:t>ISPs</a:t>
            </a:r>
            <a:endParaRPr lang="es-UY" sz="1200" dirty="0" smtClean="0">
              <a:solidFill>
                <a:schemeClr val="tx1"/>
              </a:solidFill>
              <a:latin typeface="Arial"/>
              <a:cs typeface="Arial"/>
            </a:endParaRPr>
          </a:p>
          <a:p>
            <a:pPr marL="285750" indent="-285750" defTabSz="457200" fontAlgn="auto">
              <a:spcBef>
                <a:spcPts val="0"/>
              </a:spcBef>
              <a:spcAft>
                <a:spcPts val="0"/>
              </a:spcAft>
              <a:buFont typeface="Arial"/>
              <a:buChar char="•"/>
            </a:pPr>
            <a:r>
              <a:rPr lang="es-UY" sz="1200" dirty="0" smtClean="0">
                <a:solidFill>
                  <a:schemeClr val="tx1"/>
                </a:solidFill>
                <a:latin typeface="Arial"/>
                <a:cs typeface="Arial"/>
              </a:rPr>
              <a:t>New players, new organizations in the industry. </a:t>
            </a:r>
            <a:endParaRPr lang="es-UY" sz="1200" dirty="0">
              <a:solidFill>
                <a:schemeClr val="tx1"/>
              </a:solidFill>
              <a:latin typeface="Arial"/>
              <a:cs typeface="Arial"/>
            </a:endParaRPr>
          </a:p>
        </p:txBody>
      </p:sp>
    </p:spTree>
    <p:extLst>
      <p:ext uri="{BB962C8B-B14F-4D97-AF65-F5344CB8AC3E}">
        <p14:creationId xmlns:p14="http://schemas.microsoft.com/office/powerpoint/2010/main" val="3148970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88673" y="1157767"/>
            <a:ext cx="9123495" cy="3200876"/>
          </a:xfrm>
        </p:spPr>
        <p:txBody>
          <a:bodyPr/>
          <a:lstStyle/>
          <a:p>
            <a:r>
              <a:rPr lang="es-UY" dirty="0" smtClean="0"/>
              <a:t>What are we pursuing as a region? Why should ICANN consider our region’s needs in its Strategic Plan? </a:t>
            </a:r>
            <a:endParaRPr lang="es-UY" dirty="0"/>
          </a:p>
        </p:txBody>
      </p:sp>
    </p:spTree>
    <p:extLst>
      <p:ext uri="{BB962C8B-B14F-4D97-AF65-F5344CB8AC3E}">
        <p14:creationId xmlns:p14="http://schemas.microsoft.com/office/powerpoint/2010/main" val="2912575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UY" dirty="0" smtClean="0"/>
              <a:t>What are we pursuing as a region? </a:t>
            </a:r>
            <a:r>
              <a:rPr lang="es-UY" dirty="0"/>
              <a:t/>
            </a:r>
            <a:br>
              <a:rPr lang="es-UY" dirty="0"/>
            </a:br>
            <a:endParaRPr lang="es-UY" dirty="0"/>
          </a:p>
        </p:txBody>
      </p:sp>
      <p:sp>
        <p:nvSpPr>
          <p:cNvPr id="4" name="Content Placeholder 3"/>
          <p:cNvSpPr>
            <a:spLocks noGrp="1"/>
          </p:cNvSpPr>
          <p:nvPr>
            <p:ph idx="1"/>
          </p:nvPr>
        </p:nvSpPr>
        <p:spPr/>
        <p:txBody>
          <a:bodyPr/>
          <a:lstStyle/>
          <a:p>
            <a:r>
              <a:rPr lang="es-UY" sz="1400" b="1" dirty="0" smtClean="0"/>
              <a:t>Group 1</a:t>
            </a:r>
          </a:p>
          <a:p>
            <a:pPr marL="285750" indent="-285750">
              <a:buFont typeface="Arial" pitchFamily="34" charset="0"/>
              <a:buChar char="•"/>
            </a:pPr>
            <a:r>
              <a:rPr lang="es-UY" sz="1400" dirty="0" smtClean="0"/>
              <a:t>Have more legitimate topics of interest.</a:t>
            </a:r>
          </a:p>
          <a:p>
            <a:pPr marL="285750" indent="-285750">
              <a:buFont typeface="Arial" pitchFamily="34" charset="0"/>
              <a:buChar char="•"/>
            </a:pPr>
            <a:r>
              <a:rPr lang="es-UY" sz="1400" dirty="0" smtClean="0"/>
              <a:t>Increased participation in decision-making. </a:t>
            </a:r>
          </a:p>
          <a:p>
            <a:pPr marL="285750" indent="-285750">
              <a:buFont typeface="Arial" pitchFamily="34" charset="0"/>
              <a:buChar char="•"/>
            </a:pPr>
            <a:r>
              <a:rPr lang="es-UY" sz="1400" dirty="0" smtClean="0"/>
              <a:t>More attractive content from ICANN.</a:t>
            </a:r>
          </a:p>
          <a:p>
            <a:pPr marL="285750" indent="-285750">
              <a:buFont typeface="Arial" pitchFamily="34" charset="0"/>
              <a:buChar char="•"/>
            </a:pPr>
            <a:r>
              <a:rPr lang="es-UY" sz="1400" dirty="0" smtClean="0"/>
              <a:t>Catch governments’ interest in ICANN-related topics.  </a:t>
            </a:r>
          </a:p>
          <a:p>
            <a:pPr marL="285750" indent="-285750">
              <a:buFont typeface="Arial" pitchFamily="34" charset="0"/>
              <a:buChar char="•"/>
            </a:pPr>
            <a:r>
              <a:rPr lang="es-UY" sz="1400" dirty="0" smtClean="0"/>
              <a:t>Focus on the </a:t>
            </a:r>
            <a:r>
              <a:rPr lang="es-UY" sz="1400" dirty="0"/>
              <a:t>D</a:t>
            </a:r>
            <a:r>
              <a:rPr lang="es-UY" sz="1400" dirty="0" smtClean="0"/>
              <a:t>omain </a:t>
            </a:r>
            <a:r>
              <a:rPr lang="es-UY" sz="1400" dirty="0"/>
              <a:t>N</a:t>
            </a:r>
            <a:r>
              <a:rPr lang="es-UY" sz="1400" dirty="0" smtClean="0"/>
              <a:t>ame Industry and associates. </a:t>
            </a:r>
          </a:p>
          <a:p>
            <a:endParaRPr lang="es-UY" sz="1400" dirty="0"/>
          </a:p>
          <a:p>
            <a:r>
              <a:rPr lang="es-UY" sz="1400" b="1" dirty="0" smtClean="0"/>
              <a:t>Group 2</a:t>
            </a:r>
          </a:p>
          <a:p>
            <a:pPr marL="285750" indent="-285750">
              <a:buFont typeface="Arial" pitchFamily="34" charset="0"/>
              <a:buChar char="•"/>
            </a:pPr>
            <a:r>
              <a:rPr lang="es-UY" sz="1400" dirty="0" smtClean="0"/>
              <a:t>Have the capacity to influence upon ICANN as a region.  </a:t>
            </a:r>
          </a:p>
          <a:p>
            <a:endParaRPr lang="es-UY" sz="1400" dirty="0"/>
          </a:p>
          <a:p>
            <a:r>
              <a:rPr lang="es-UY" sz="1400" b="1" dirty="0" smtClean="0"/>
              <a:t>Group </a:t>
            </a:r>
            <a:r>
              <a:rPr lang="es-UY" sz="1400" b="1" dirty="0"/>
              <a:t>3</a:t>
            </a:r>
          </a:p>
          <a:p>
            <a:pPr marL="285750" indent="-285750">
              <a:buFont typeface="Arial" pitchFamily="34" charset="0"/>
              <a:buChar char="•"/>
            </a:pPr>
            <a:r>
              <a:rPr lang="es-UY" sz="1400" dirty="0" smtClean="0"/>
              <a:t>We are pursuing a balanced participation of our </a:t>
            </a:r>
            <a:r>
              <a:rPr lang="es-UY" sz="1400" dirty="0" smtClean="0"/>
              <a:t>region within </a:t>
            </a:r>
            <a:r>
              <a:rPr lang="es-UY" sz="1400" dirty="0" smtClean="0"/>
              <a:t>ICANN’s world.  </a:t>
            </a:r>
          </a:p>
          <a:p>
            <a:pPr marL="285750" indent="-285750">
              <a:buFont typeface="Arial" pitchFamily="34" charset="0"/>
              <a:buChar char="•"/>
            </a:pPr>
            <a:r>
              <a:rPr lang="es-UY" sz="1400" dirty="0" smtClean="0"/>
              <a:t>We want to be listened to and acknowledged</a:t>
            </a:r>
            <a:r>
              <a:rPr lang="es-UY" sz="1400" dirty="0"/>
              <a:t> </a:t>
            </a:r>
            <a:r>
              <a:rPr lang="es-UY" sz="1400" dirty="0" smtClean="0"/>
              <a:t>in order to strengthen the LAC Community.  </a:t>
            </a:r>
            <a:endParaRPr lang="es-UY" sz="1400" dirty="0"/>
          </a:p>
          <a:p>
            <a:endParaRPr lang="es-UY" sz="1400" dirty="0"/>
          </a:p>
          <a:p>
            <a:endParaRPr lang="es-UY" sz="1400" dirty="0" smtClean="0"/>
          </a:p>
          <a:p>
            <a:endParaRPr lang="es-UY" sz="1400" dirty="0"/>
          </a:p>
        </p:txBody>
      </p:sp>
    </p:spTree>
    <p:extLst>
      <p:ext uri="{BB962C8B-B14F-4D97-AF65-F5344CB8AC3E}">
        <p14:creationId xmlns:p14="http://schemas.microsoft.com/office/powerpoint/2010/main" val="21453911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UY" dirty="0" smtClean="0"/>
              <a:t>Why should ICANN consider our region’s needs in its Strategic Plan?</a:t>
            </a:r>
            <a:endParaRPr lang="es-UY" dirty="0"/>
          </a:p>
        </p:txBody>
      </p:sp>
      <p:sp>
        <p:nvSpPr>
          <p:cNvPr id="4" name="Content Placeholder 3"/>
          <p:cNvSpPr>
            <a:spLocks noGrp="1"/>
          </p:cNvSpPr>
          <p:nvPr>
            <p:ph idx="1"/>
          </p:nvPr>
        </p:nvSpPr>
        <p:spPr/>
        <p:txBody>
          <a:bodyPr/>
          <a:lstStyle/>
          <a:p>
            <a:r>
              <a:rPr lang="es-UY" sz="1400" b="1" dirty="0" smtClean="0"/>
              <a:t>Group </a:t>
            </a:r>
            <a:r>
              <a:rPr lang="es-UY" sz="1400" b="1" dirty="0"/>
              <a:t>1</a:t>
            </a:r>
          </a:p>
          <a:p>
            <a:pPr marL="285750" indent="-285750">
              <a:buFont typeface="Arial" pitchFamily="34" charset="0"/>
              <a:buChar char="•"/>
            </a:pPr>
            <a:r>
              <a:rPr lang="es-UY" sz="1400" dirty="0" smtClean="0"/>
              <a:t>It is ICANN’s obligation to be global; ICANN needs us as a region and we need ICANN</a:t>
            </a:r>
            <a:r>
              <a:rPr lang="es-UY" sz="1400" dirty="0"/>
              <a:t> </a:t>
            </a:r>
            <a:r>
              <a:rPr lang="es-UY" sz="1400" dirty="0" smtClean="0"/>
              <a:t>as well. </a:t>
            </a:r>
            <a:endParaRPr lang="es-UY" sz="1400" dirty="0"/>
          </a:p>
          <a:p>
            <a:pPr marL="285750" indent="-285750">
              <a:buFont typeface="Arial" pitchFamily="34" charset="0"/>
              <a:buChar char="•"/>
            </a:pPr>
            <a:r>
              <a:rPr lang="es-UY" sz="1400" dirty="0" smtClean="0"/>
              <a:t>In order to establish</a:t>
            </a:r>
            <a:r>
              <a:rPr lang="es-UY" sz="1400" dirty="0"/>
              <a:t> </a:t>
            </a:r>
            <a:r>
              <a:rPr lang="es-UY" sz="1400" dirty="0" smtClean="0"/>
              <a:t>distinct policies for our region. </a:t>
            </a:r>
            <a:endParaRPr lang="es-UY" sz="1400" dirty="0"/>
          </a:p>
          <a:p>
            <a:pPr marL="285750" indent="-285750">
              <a:buFont typeface="Arial" pitchFamily="34" charset="0"/>
              <a:buChar char="•"/>
            </a:pPr>
            <a:r>
              <a:rPr lang="es-UY" sz="1400" dirty="0" smtClean="0"/>
              <a:t>To encourage the creation of new Regional Interest Groups within ICANN</a:t>
            </a:r>
            <a:r>
              <a:rPr lang="es-UY" sz="1400" dirty="0"/>
              <a:t>.</a:t>
            </a:r>
          </a:p>
          <a:p>
            <a:pPr marL="285750" indent="-285750">
              <a:buFont typeface="Arial" pitchFamily="34" charset="0"/>
              <a:buChar char="•"/>
            </a:pPr>
            <a:r>
              <a:rPr lang="es-UY" sz="1400" dirty="0" smtClean="0"/>
              <a:t>To ensure the allocation of resources and facilitate the region’s participation. </a:t>
            </a:r>
            <a:endParaRPr lang="es-UY" sz="1400" dirty="0"/>
          </a:p>
          <a:p>
            <a:pPr marL="285750" indent="-285750">
              <a:buFont typeface="Arial" pitchFamily="34" charset="0"/>
              <a:buChar char="•"/>
            </a:pPr>
            <a:r>
              <a:rPr lang="es-UY" sz="1400" dirty="0" smtClean="0"/>
              <a:t>To guarantee ICANN’s accountability towards the community and the public in general. </a:t>
            </a:r>
          </a:p>
          <a:p>
            <a:endParaRPr lang="es-UY" sz="1400" b="1" dirty="0" smtClean="0"/>
          </a:p>
          <a:p>
            <a:r>
              <a:rPr lang="es-UY" sz="1400" b="1" dirty="0" smtClean="0"/>
              <a:t>Group 2</a:t>
            </a:r>
          </a:p>
          <a:p>
            <a:pPr marL="285750" indent="-285750">
              <a:buFont typeface="Arial" pitchFamily="34" charset="0"/>
              <a:buChar char="•"/>
            </a:pPr>
            <a:r>
              <a:rPr lang="es-UY" sz="1400" dirty="0" smtClean="0"/>
              <a:t>To fulfil its multistakeholder role as an organization and promote the bottom-up policy development process. We want to influence so that ICANN policies can have a positive impact on the region. </a:t>
            </a:r>
          </a:p>
          <a:p>
            <a:pPr marL="285750" indent="-285750">
              <a:buFont typeface="Arial" pitchFamily="34" charset="0"/>
              <a:buChar char="•"/>
            </a:pPr>
            <a:r>
              <a:rPr lang="es-UY" sz="1400" dirty="0" smtClean="0"/>
              <a:t>To achieve an adequate industry development in the region regarding </a:t>
            </a:r>
            <a:r>
              <a:rPr lang="es-UY" sz="1400" dirty="0" smtClean="0"/>
              <a:t>ICANN-</a:t>
            </a:r>
            <a:r>
              <a:rPr lang="es-UY" sz="1400" dirty="0" err="1" smtClean="0"/>
              <a:t>related</a:t>
            </a:r>
            <a:r>
              <a:rPr lang="es-UY" sz="1400" dirty="0" smtClean="0"/>
              <a:t> </a:t>
            </a:r>
            <a:r>
              <a:rPr lang="es-UY" sz="1400" dirty="0" smtClean="0"/>
              <a:t>aspects. </a:t>
            </a:r>
            <a:endParaRPr lang="es-UY" sz="1400" dirty="0"/>
          </a:p>
          <a:p>
            <a:pPr marL="285750" indent="-285750">
              <a:buFont typeface="Arial" pitchFamily="34" charset="0"/>
              <a:buChar char="•"/>
            </a:pPr>
            <a:r>
              <a:rPr lang="es-UY" sz="1400" dirty="0" smtClean="0"/>
              <a:t>We want to set our expectations at a regional level within ICANN’s strategic framework, but by means of the bottom-up</a:t>
            </a:r>
            <a:r>
              <a:rPr lang="es-UY" sz="1400" dirty="0"/>
              <a:t> </a:t>
            </a:r>
            <a:r>
              <a:rPr lang="es-UY" sz="1400" dirty="0" smtClean="0"/>
              <a:t>model. </a:t>
            </a:r>
          </a:p>
          <a:p>
            <a:endParaRPr lang="es-UY" sz="1400" dirty="0"/>
          </a:p>
          <a:p>
            <a:r>
              <a:rPr lang="es-UY" sz="1400" b="1" dirty="0" smtClean="0"/>
              <a:t>Group </a:t>
            </a:r>
            <a:r>
              <a:rPr lang="es-UY" sz="1400" b="1" dirty="0"/>
              <a:t>3</a:t>
            </a:r>
          </a:p>
          <a:p>
            <a:pPr marL="285750" indent="-285750">
              <a:buFont typeface="Arial" pitchFamily="34" charset="0"/>
              <a:buChar char="•"/>
            </a:pPr>
            <a:r>
              <a:rPr lang="es-UY" sz="1400" dirty="0" smtClean="0"/>
              <a:t>To ensure the allocation of financial resources and staff in order to facilitate and guarantee ICANN’s response to the community in view of its commitment to the AoC and the global public interest. </a:t>
            </a:r>
            <a:endParaRPr lang="es-UY" sz="1400" dirty="0"/>
          </a:p>
          <a:p>
            <a:endParaRPr lang="es-UY" sz="1400" dirty="0"/>
          </a:p>
          <a:p>
            <a:pPr marL="285750" indent="-285750">
              <a:buFont typeface="Arial" pitchFamily="34" charset="0"/>
              <a:buChar char="•"/>
            </a:pPr>
            <a:endParaRPr lang="es-UY" sz="1400" dirty="0"/>
          </a:p>
          <a:p>
            <a:pPr marL="285750" indent="-285750">
              <a:buFont typeface="Arial" pitchFamily="34" charset="0"/>
              <a:buChar char="•"/>
            </a:pPr>
            <a:endParaRPr lang="es-UY" sz="1400" dirty="0" smtClean="0"/>
          </a:p>
          <a:p>
            <a:pPr marL="285750" indent="-285750">
              <a:buFont typeface="Arial" pitchFamily="34" charset="0"/>
              <a:buChar char="•"/>
            </a:pPr>
            <a:endParaRPr lang="es-UY" sz="1400" dirty="0" smtClean="0"/>
          </a:p>
          <a:p>
            <a:endParaRPr lang="es-UY" sz="1400" dirty="0"/>
          </a:p>
        </p:txBody>
      </p:sp>
    </p:spTree>
    <p:extLst>
      <p:ext uri="{BB962C8B-B14F-4D97-AF65-F5344CB8AC3E}">
        <p14:creationId xmlns:p14="http://schemas.microsoft.com/office/powerpoint/2010/main" val="34258733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88673" y="2190585"/>
            <a:ext cx="9123495" cy="800219"/>
          </a:xfrm>
        </p:spPr>
        <p:txBody>
          <a:bodyPr/>
          <a:lstStyle/>
          <a:p>
            <a:r>
              <a:rPr lang="es-UY" dirty="0" smtClean="0"/>
              <a:t>Key Areas of Interest </a:t>
            </a:r>
            <a:endParaRPr lang="es-UY" dirty="0"/>
          </a:p>
        </p:txBody>
      </p:sp>
    </p:spTree>
    <p:extLst>
      <p:ext uri="{BB962C8B-B14F-4D97-AF65-F5344CB8AC3E}">
        <p14:creationId xmlns:p14="http://schemas.microsoft.com/office/powerpoint/2010/main" val="3327976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UY" dirty="0" smtClean="0"/>
              <a:t>Key Areas Defined for the Region </a:t>
            </a:r>
            <a:endParaRPr lang="es-UY" dirty="0"/>
          </a:p>
        </p:txBody>
      </p:sp>
      <p:sp>
        <p:nvSpPr>
          <p:cNvPr id="5" name="Rectángulo 7"/>
          <p:cNvSpPr/>
          <p:nvPr/>
        </p:nvSpPr>
        <p:spPr bwMode="auto">
          <a:xfrm>
            <a:off x="493419" y="2408072"/>
            <a:ext cx="2016000" cy="1440000"/>
          </a:xfrm>
          <a:prstGeom prst="rect">
            <a:avLst/>
          </a:prstGeom>
          <a:solidFill>
            <a:srgbClr val="00A1DE"/>
          </a:solidFill>
          <a:ln w="12700" cap="flat" cmpd="sng" algn="ctr">
            <a:solidFill>
              <a:schemeClr val="bg1"/>
            </a:solidFill>
            <a:prstDash val="solid"/>
            <a:round/>
            <a:headEnd type="none" w="med" len="med"/>
            <a:tailEnd type="none" w="med" len="med"/>
          </a:ln>
          <a:effectLst/>
        </p:spPr>
        <p:txBody>
          <a:bodyPr vert="horz" wrap="square" lIns="36000" tIns="0" rIns="36000" bIns="0" numCol="1" rtlCol="0" anchor="ctr" anchorCtr="0" compatLnSpc="1">
            <a:prstTxWarp prst="textNoShape">
              <a:avLst/>
            </a:prstTxWarp>
            <a:noAutofit/>
          </a:bodyPr>
          <a:lstStyle/>
          <a:p>
            <a:pPr algn="ctr" defTabSz="653064" fontAlgn="base">
              <a:spcBef>
                <a:spcPct val="0"/>
              </a:spcBef>
              <a:spcAft>
                <a:spcPct val="25000"/>
              </a:spcAft>
            </a:pPr>
            <a:r>
              <a:rPr lang="es-ES" sz="1600" b="1" dirty="0" smtClean="0">
                <a:solidFill>
                  <a:schemeClr val="bg1"/>
                </a:solidFill>
                <a:latin typeface="Arial" charset="0"/>
              </a:rPr>
              <a:t>1. Political Aspects </a:t>
            </a:r>
          </a:p>
        </p:txBody>
      </p:sp>
      <p:sp>
        <p:nvSpPr>
          <p:cNvPr id="6" name="Rectángulo 8"/>
          <p:cNvSpPr/>
          <p:nvPr/>
        </p:nvSpPr>
        <p:spPr bwMode="auto">
          <a:xfrm>
            <a:off x="6780270" y="2408072"/>
            <a:ext cx="2016000" cy="1440000"/>
          </a:xfrm>
          <a:prstGeom prst="rect">
            <a:avLst/>
          </a:prstGeom>
          <a:solidFill>
            <a:srgbClr val="00A1DE"/>
          </a:solidFill>
          <a:ln w="12700" cap="flat" cmpd="sng" algn="ctr">
            <a:solidFill>
              <a:schemeClr val="bg1"/>
            </a:solidFill>
            <a:prstDash val="solid"/>
            <a:round/>
            <a:headEnd type="none" w="med" len="med"/>
            <a:tailEnd type="none" w="med" len="med"/>
          </a:ln>
          <a:effectLst/>
        </p:spPr>
        <p:txBody>
          <a:bodyPr vert="horz" wrap="square" lIns="36000" tIns="0" rIns="36000" bIns="0" numCol="1" rtlCol="0" anchor="ctr" anchorCtr="0" compatLnSpc="1">
            <a:prstTxWarp prst="textNoShape">
              <a:avLst/>
            </a:prstTxWarp>
            <a:noAutofit/>
          </a:bodyPr>
          <a:lstStyle/>
          <a:p>
            <a:pPr algn="ctr" defTabSz="653064" fontAlgn="base">
              <a:spcBef>
                <a:spcPct val="0"/>
              </a:spcBef>
              <a:spcAft>
                <a:spcPct val="25000"/>
              </a:spcAft>
            </a:pPr>
            <a:r>
              <a:rPr lang="es-ES" sz="1600" b="1" dirty="0" smtClean="0">
                <a:solidFill>
                  <a:schemeClr val="bg1"/>
                </a:solidFill>
                <a:latin typeface="Arial" charset="0"/>
              </a:rPr>
              <a:t>4. Financial Aspects </a:t>
            </a:r>
          </a:p>
        </p:txBody>
      </p:sp>
      <p:sp>
        <p:nvSpPr>
          <p:cNvPr id="7" name="Rectángulo 9"/>
          <p:cNvSpPr/>
          <p:nvPr/>
        </p:nvSpPr>
        <p:spPr bwMode="auto">
          <a:xfrm>
            <a:off x="4684653" y="2408072"/>
            <a:ext cx="2016000" cy="1440000"/>
          </a:xfrm>
          <a:prstGeom prst="rect">
            <a:avLst/>
          </a:prstGeom>
          <a:solidFill>
            <a:srgbClr val="00A1DE"/>
          </a:solidFill>
          <a:ln w="12700" cap="flat" cmpd="sng" algn="ctr">
            <a:solidFill>
              <a:schemeClr val="bg1"/>
            </a:solidFill>
            <a:prstDash val="solid"/>
            <a:round/>
            <a:headEnd type="none" w="med" len="med"/>
            <a:tailEnd type="none" w="med" len="med"/>
          </a:ln>
          <a:effectLst/>
        </p:spPr>
        <p:txBody>
          <a:bodyPr vert="horz" wrap="square" lIns="36000" tIns="0" rIns="36000" bIns="0" numCol="1" rtlCol="0" anchor="ctr" anchorCtr="0" compatLnSpc="1">
            <a:prstTxWarp prst="textNoShape">
              <a:avLst/>
            </a:prstTxWarp>
            <a:noAutofit/>
          </a:bodyPr>
          <a:lstStyle/>
          <a:p>
            <a:pPr algn="ctr" defTabSz="653064" fontAlgn="base">
              <a:spcBef>
                <a:spcPct val="0"/>
              </a:spcBef>
              <a:spcAft>
                <a:spcPct val="25000"/>
              </a:spcAft>
            </a:pPr>
            <a:r>
              <a:rPr lang="es-ES" sz="1600" b="1" dirty="0" smtClean="0">
                <a:solidFill>
                  <a:schemeClr val="bg1"/>
                </a:solidFill>
                <a:latin typeface="Arial" charset="0"/>
              </a:rPr>
              <a:t>3. Operations </a:t>
            </a:r>
          </a:p>
        </p:txBody>
      </p:sp>
      <p:sp>
        <p:nvSpPr>
          <p:cNvPr id="8" name="Rectángulo 10"/>
          <p:cNvSpPr/>
          <p:nvPr/>
        </p:nvSpPr>
        <p:spPr bwMode="auto">
          <a:xfrm>
            <a:off x="2589036" y="2408072"/>
            <a:ext cx="2016000" cy="1440000"/>
          </a:xfrm>
          <a:prstGeom prst="rect">
            <a:avLst/>
          </a:prstGeom>
          <a:solidFill>
            <a:srgbClr val="00A1DE"/>
          </a:solidFill>
          <a:ln w="12700" cap="flat" cmpd="sng" algn="ctr">
            <a:solidFill>
              <a:schemeClr val="bg1"/>
            </a:solidFill>
            <a:prstDash val="solid"/>
            <a:round/>
            <a:headEnd type="none" w="med" len="med"/>
            <a:tailEnd type="none" w="med" len="med"/>
          </a:ln>
          <a:effectLst/>
        </p:spPr>
        <p:txBody>
          <a:bodyPr vert="horz" wrap="square" lIns="36000" tIns="0" rIns="36000" bIns="0" numCol="1" rtlCol="0" anchor="ctr" anchorCtr="0" compatLnSpc="1">
            <a:prstTxWarp prst="textNoShape">
              <a:avLst/>
            </a:prstTxWarp>
            <a:noAutofit/>
          </a:bodyPr>
          <a:lstStyle/>
          <a:p>
            <a:pPr algn="ctr" defTabSz="653064" fontAlgn="base">
              <a:spcBef>
                <a:spcPct val="0"/>
              </a:spcBef>
              <a:spcAft>
                <a:spcPct val="25000"/>
              </a:spcAft>
            </a:pPr>
            <a:r>
              <a:rPr lang="es-ES" sz="1600" b="1" dirty="0" smtClean="0">
                <a:solidFill>
                  <a:schemeClr val="bg1"/>
                </a:solidFill>
                <a:latin typeface="Arial" charset="0"/>
              </a:rPr>
              <a:t>2.Capacity Building </a:t>
            </a:r>
          </a:p>
        </p:txBody>
      </p:sp>
      <p:sp>
        <p:nvSpPr>
          <p:cNvPr id="9" name="Rectángulo 11"/>
          <p:cNvSpPr/>
          <p:nvPr/>
        </p:nvSpPr>
        <p:spPr>
          <a:xfrm>
            <a:off x="590041" y="4899546"/>
            <a:ext cx="8117221" cy="777920"/>
          </a:xfrm>
          <a:prstGeom prst="rect">
            <a:avLst/>
          </a:prstGeom>
          <a:ln w="28575">
            <a:solidFill>
              <a:schemeClr val="tx2"/>
            </a:solidFill>
          </a:ln>
        </p:spPr>
        <p:txBody>
          <a:bodyPr anchor="ctr" anchorCtr="0">
            <a:noAutofit/>
          </a:bodyPr>
          <a:lstStyle/>
          <a:p>
            <a:pPr lvl="0"/>
            <a:r>
              <a:rPr lang="es-UY" b="1" dirty="0" smtClean="0">
                <a:solidFill>
                  <a:srgbClr val="00A1DE"/>
                </a:solidFill>
              </a:rPr>
              <a:t>For each of these areas, </a:t>
            </a:r>
            <a:r>
              <a:rPr lang="es-UY" b="1" dirty="0">
                <a:solidFill>
                  <a:srgbClr val="00A1DE"/>
                </a:solidFill>
              </a:rPr>
              <a:t>p</a:t>
            </a:r>
            <a:r>
              <a:rPr lang="es-UY" b="1" dirty="0" smtClean="0">
                <a:solidFill>
                  <a:srgbClr val="00A1DE"/>
                </a:solidFill>
              </a:rPr>
              <a:t>articipants worked in groups in order to define strategic objectives for the region within a three-year time frame.  </a:t>
            </a:r>
            <a:endParaRPr lang="es-UY" b="1" dirty="0">
              <a:solidFill>
                <a:srgbClr val="00A1DE"/>
              </a:solidFill>
            </a:endParaRPr>
          </a:p>
        </p:txBody>
      </p:sp>
      <p:sp>
        <p:nvSpPr>
          <p:cNvPr id="2" name="TextBox 1"/>
          <p:cNvSpPr txBox="1"/>
          <p:nvPr/>
        </p:nvSpPr>
        <p:spPr>
          <a:xfrm>
            <a:off x="434789" y="1693727"/>
            <a:ext cx="6564573" cy="307777"/>
          </a:xfrm>
          <a:prstGeom prst="rect">
            <a:avLst/>
          </a:prstGeom>
          <a:noFill/>
        </p:spPr>
        <p:txBody>
          <a:bodyPr wrap="square" rtlCol="0">
            <a:spAutoFit/>
          </a:bodyPr>
          <a:lstStyle/>
          <a:p>
            <a:r>
              <a:rPr lang="es-UY" dirty="0" smtClean="0"/>
              <a:t>The key areas defined for the region are: </a:t>
            </a:r>
            <a:endParaRPr lang="es-UY" dirty="0"/>
          </a:p>
        </p:txBody>
      </p:sp>
    </p:spTree>
    <p:extLst>
      <p:ext uri="{BB962C8B-B14F-4D97-AF65-F5344CB8AC3E}">
        <p14:creationId xmlns:p14="http://schemas.microsoft.com/office/powerpoint/2010/main" val="2342926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88673" y="2190585"/>
            <a:ext cx="9123495" cy="1600438"/>
          </a:xfrm>
        </p:spPr>
        <p:txBody>
          <a:bodyPr/>
          <a:lstStyle/>
          <a:p>
            <a:r>
              <a:rPr lang="es-UY" dirty="0" smtClean="0"/>
              <a:t>Objectives, </a:t>
            </a:r>
            <a:r>
              <a:rPr lang="es-UY" dirty="0"/>
              <a:t>I</a:t>
            </a:r>
            <a:r>
              <a:rPr lang="es-UY" dirty="0" smtClean="0"/>
              <a:t>ndicators &amp; Alignment Matrix </a:t>
            </a:r>
            <a:endParaRPr lang="es-UY" dirty="0"/>
          </a:p>
        </p:txBody>
      </p:sp>
    </p:spTree>
    <p:extLst>
      <p:ext uri="{BB962C8B-B14F-4D97-AF65-F5344CB8AC3E}">
        <p14:creationId xmlns:p14="http://schemas.microsoft.com/office/powerpoint/2010/main" val="66800950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4_D1l58mGUeff0LM1UB5.A"/>
</p:tagLst>
</file>

<file path=ppt/theme/theme1.xml><?xml version="1.0" encoding="utf-8"?>
<a:theme xmlns:a="http://schemas.openxmlformats.org/drawingml/2006/main" name="3_Master slide pack v7uk">
  <a:themeElements>
    <a:clrScheme name="1_Master slide pack v7uk 1">
      <a:dk1>
        <a:srgbClr val="FFFFFF"/>
      </a:dk1>
      <a:lt1>
        <a:srgbClr val="FFFFFF"/>
      </a:lt1>
      <a:dk2>
        <a:srgbClr val="002776"/>
      </a:dk2>
      <a:lt2>
        <a:srgbClr val="92D400"/>
      </a:lt2>
      <a:accent1>
        <a:srgbClr val="3C8A2E"/>
      </a:accent1>
      <a:accent2>
        <a:srgbClr val="C9DD03"/>
      </a:accent2>
      <a:accent3>
        <a:srgbClr val="FFFFFF"/>
      </a:accent3>
      <a:accent4>
        <a:srgbClr val="DADADA"/>
      </a:accent4>
      <a:accent5>
        <a:srgbClr val="AFC4AD"/>
      </a:accent5>
      <a:accent6>
        <a:srgbClr val="B6C802"/>
      </a:accent6>
      <a:hlink>
        <a:srgbClr val="00A1DE"/>
      </a:hlink>
      <a:folHlink>
        <a:srgbClr val="72C7E7"/>
      </a:folHlink>
    </a:clrScheme>
    <a:fontScheme name="1_Master slide pack v7u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66FF"/>
        </a:solidFill>
        <a:ln w="12700" cap="flat" cmpd="sng" algn="ctr">
          <a:solidFill>
            <a:srgbClr val="FFFFFF"/>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25000"/>
          </a:spcAft>
          <a:buClrTx/>
          <a:buSzTx/>
          <a:buFontTx/>
          <a:buNone/>
          <a:tabLst/>
          <a:defRPr kumimoji="0" lang="en-GB" sz="1400" b="0" i="0" u="none" strike="noStrike" cap="none" normalizeH="0" baseline="0" smtClean="0">
            <a:ln>
              <a:noFill/>
            </a:ln>
            <a:solidFill>
              <a:srgbClr val="000066"/>
            </a:solidFill>
            <a:effectLst/>
            <a:latin typeface="Arial" charset="0"/>
          </a:defRPr>
        </a:defPPr>
      </a:lstStyle>
    </a:spDef>
    <a:lnDef>
      <a:spPr bwMode="auto">
        <a:xfrm>
          <a:off x="0" y="0"/>
          <a:ext cx="1" cy="1"/>
        </a:xfrm>
        <a:custGeom>
          <a:avLst/>
          <a:gdLst/>
          <a:ahLst/>
          <a:cxnLst/>
          <a:rect l="0" t="0" r="0" b="0"/>
          <a:pathLst/>
        </a:custGeom>
        <a:solidFill>
          <a:srgbClr val="6666FF"/>
        </a:solidFill>
        <a:ln w="12700" cap="flat" cmpd="sng" algn="ctr">
          <a:solidFill>
            <a:srgbClr val="FFFFFF"/>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25000"/>
          </a:spcAft>
          <a:buClrTx/>
          <a:buSzTx/>
          <a:buFontTx/>
          <a:buNone/>
          <a:tabLst/>
          <a:defRPr kumimoji="0" lang="en-GB" sz="1400" b="0" i="0" u="none" strike="noStrike" cap="none" normalizeH="0" baseline="0" smtClean="0">
            <a:ln>
              <a:noFill/>
            </a:ln>
            <a:solidFill>
              <a:srgbClr val="000066"/>
            </a:solidFill>
            <a:effectLst/>
            <a:latin typeface="Arial" charset="0"/>
          </a:defRPr>
        </a:defPPr>
      </a:lstStyle>
    </a:lnDef>
  </a:objectDefaults>
  <a:extraClrSchemeLst>
    <a:extraClrScheme>
      <a:clrScheme name="1_Master slide pack v7uk 1">
        <a:dk1>
          <a:srgbClr val="FFFFFF"/>
        </a:dk1>
        <a:lt1>
          <a:srgbClr val="FFFFFF"/>
        </a:lt1>
        <a:dk2>
          <a:srgbClr val="002776"/>
        </a:dk2>
        <a:lt2>
          <a:srgbClr val="92D400"/>
        </a:lt2>
        <a:accent1>
          <a:srgbClr val="3C8A2E"/>
        </a:accent1>
        <a:accent2>
          <a:srgbClr val="C9DD03"/>
        </a:accent2>
        <a:accent3>
          <a:srgbClr val="FFFFFF"/>
        </a:accent3>
        <a:accent4>
          <a:srgbClr val="DADADA"/>
        </a:accent4>
        <a:accent5>
          <a:srgbClr val="AFC4AD"/>
        </a:accent5>
        <a:accent6>
          <a:srgbClr val="B6C802"/>
        </a:accent6>
        <a:hlink>
          <a:srgbClr val="00A1DE"/>
        </a:hlink>
        <a:folHlink>
          <a:srgbClr val="72C7E7"/>
        </a:folHlink>
      </a:clrScheme>
      <a:clrMap bg1="lt1" tx1="dk1" bg2="lt2" tx2="dk2" accent1="accent1" accent2="accent2" accent3="accent3" accent4="accent4" accent5="accent5" accent6="accent6" hlink="hlink" folHlink="folHlink"/>
    </a:extraClrScheme>
    <a:extraClrScheme>
      <a:clrScheme name="1_Master slide pack v7uk 2">
        <a:dk1>
          <a:srgbClr val="FFFFFF"/>
        </a:dk1>
        <a:lt1>
          <a:srgbClr val="FFFFFF"/>
        </a:lt1>
        <a:dk2>
          <a:srgbClr val="002776"/>
        </a:dk2>
        <a:lt2>
          <a:srgbClr val="FFFFFF"/>
        </a:lt2>
        <a:accent1>
          <a:srgbClr val="00A1DE"/>
        </a:accent1>
        <a:accent2>
          <a:srgbClr val="72C7E7"/>
        </a:accent2>
        <a:accent3>
          <a:srgbClr val="FFFFFF"/>
        </a:accent3>
        <a:accent4>
          <a:srgbClr val="DADADA"/>
        </a:accent4>
        <a:accent5>
          <a:srgbClr val="AACDEC"/>
        </a:accent5>
        <a:accent6>
          <a:srgbClr val="67B4D1"/>
        </a:accent6>
        <a:hlink>
          <a:srgbClr val="00A1DE"/>
        </a:hlink>
        <a:folHlink>
          <a:srgbClr val="72C7E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4_Master slide pack v7uk">
  <a:themeElements>
    <a:clrScheme name="1_Master slide pack v7uk 1">
      <a:dk1>
        <a:srgbClr val="FFFFFF"/>
      </a:dk1>
      <a:lt1>
        <a:srgbClr val="FFFFFF"/>
      </a:lt1>
      <a:dk2>
        <a:srgbClr val="002776"/>
      </a:dk2>
      <a:lt2>
        <a:srgbClr val="92D400"/>
      </a:lt2>
      <a:accent1>
        <a:srgbClr val="3C8A2E"/>
      </a:accent1>
      <a:accent2>
        <a:srgbClr val="C9DD03"/>
      </a:accent2>
      <a:accent3>
        <a:srgbClr val="FFFFFF"/>
      </a:accent3>
      <a:accent4>
        <a:srgbClr val="DADADA"/>
      </a:accent4>
      <a:accent5>
        <a:srgbClr val="AFC4AD"/>
      </a:accent5>
      <a:accent6>
        <a:srgbClr val="B6C802"/>
      </a:accent6>
      <a:hlink>
        <a:srgbClr val="00A1DE"/>
      </a:hlink>
      <a:folHlink>
        <a:srgbClr val="72C7E7"/>
      </a:folHlink>
    </a:clrScheme>
    <a:fontScheme name="1_Master slide pack v7u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66FF"/>
        </a:solidFill>
        <a:ln w="12700" cap="flat" cmpd="sng" algn="ctr">
          <a:solidFill>
            <a:srgbClr val="FFFFFF"/>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25000"/>
          </a:spcAft>
          <a:buClrTx/>
          <a:buSzTx/>
          <a:buFontTx/>
          <a:buNone/>
          <a:tabLst/>
          <a:defRPr kumimoji="0" lang="en-GB" sz="1400" b="0" i="0" u="none" strike="noStrike" cap="none" normalizeH="0" baseline="0" smtClean="0">
            <a:ln>
              <a:noFill/>
            </a:ln>
            <a:solidFill>
              <a:srgbClr val="000066"/>
            </a:solidFill>
            <a:effectLst/>
            <a:latin typeface="Arial" charset="0"/>
          </a:defRPr>
        </a:defPPr>
      </a:lstStyle>
    </a:spDef>
    <a:lnDef>
      <a:spPr bwMode="auto">
        <a:xfrm>
          <a:off x="0" y="0"/>
          <a:ext cx="1" cy="1"/>
        </a:xfrm>
        <a:custGeom>
          <a:avLst/>
          <a:gdLst/>
          <a:ahLst/>
          <a:cxnLst/>
          <a:rect l="0" t="0" r="0" b="0"/>
          <a:pathLst/>
        </a:custGeom>
        <a:solidFill>
          <a:srgbClr val="6666FF"/>
        </a:solidFill>
        <a:ln w="12700" cap="flat" cmpd="sng" algn="ctr">
          <a:solidFill>
            <a:srgbClr val="FFFFFF"/>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25000"/>
          </a:spcAft>
          <a:buClrTx/>
          <a:buSzTx/>
          <a:buFontTx/>
          <a:buNone/>
          <a:tabLst/>
          <a:defRPr kumimoji="0" lang="en-GB" sz="1400" b="0" i="0" u="none" strike="noStrike" cap="none" normalizeH="0" baseline="0" smtClean="0">
            <a:ln>
              <a:noFill/>
            </a:ln>
            <a:solidFill>
              <a:srgbClr val="000066"/>
            </a:solidFill>
            <a:effectLst/>
            <a:latin typeface="Arial" charset="0"/>
          </a:defRPr>
        </a:defPPr>
      </a:lstStyle>
    </a:lnDef>
  </a:objectDefaults>
  <a:extraClrSchemeLst>
    <a:extraClrScheme>
      <a:clrScheme name="1_Master slide pack v7uk 1">
        <a:dk1>
          <a:srgbClr val="FFFFFF"/>
        </a:dk1>
        <a:lt1>
          <a:srgbClr val="FFFFFF"/>
        </a:lt1>
        <a:dk2>
          <a:srgbClr val="002776"/>
        </a:dk2>
        <a:lt2>
          <a:srgbClr val="92D400"/>
        </a:lt2>
        <a:accent1>
          <a:srgbClr val="3C8A2E"/>
        </a:accent1>
        <a:accent2>
          <a:srgbClr val="C9DD03"/>
        </a:accent2>
        <a:accent3>
          <a:srgbClr val="FFFFFF"/>
        </a:accent3>
        <a:accent4>
          <a:srgbClr val="DADADA"/>
        </a:accent4>
        <a:accent5>
          <a:srgbClr val="AFC4AD"/>
        </a:accent5>
        <a:accent6>
          <a:srgbClr val="B6C802"/>
        </a:accent6>
        <a:hlink>
          <a:srgbClr val="00A1DE"/>
        </a:hlink>
        <a:folHlink>
          <a:srgbClr val="72C7E7"/>
        </a:folHlink>
      </a:clrScheme>
      <a:clrMap bg1="lt1" tx1="dk1" bg2="lt2" tx2="dk2" accent1="accent1" accent2="accent2" accent3="accent3" accent4="accent4" accent5="accent5" accent6="accent6" hlink="hlink" folHlink="folHlink"/>
    </a:extraClrScheme>
    <a:extraClrScheme>
      <a:clrScheme name="1_Master slide pack v7uk 2">
        <a:dk1>
          <a:srgbClr val="FFFFFF"/>
        </a:dk1>
        <a:lt1>
          <a:srgbClr val="FFFFFF"/>
        </a:lt1>
        <a:dk2>
          <a:srgbClr val="002776"/>
        </a:dk2>
        <a:lt2>
          <a:srgbClr val="FFFFFF"/>
        </a:lt2>
        <a:accent1>
          <a:srgbClr val="00A1DE"/>
        </a:accent1>
        <a:accent2>
          <a:srgbClr val="72C7E7"/>
        </a:accent2>
        <a:accent3>
          <a:srgbClr val="FFFFFF"/>
        </a:accent3>
        <a:accent4>
          <a:srgbClr val="DADADA"/>
        </a:accent4>
        <a:accent5>
          <a:srgbClr val="AACDEC"/>
        </a:accent5>
        <a:accent6>
          <a:srgbClr val="67B4D1"/>
        </a:accent6>
        <a:hlink>
          <a:srgbClr val="00A1DE"/>
        </a:hlink>
        <a:folHlink>
          <a:srgbClr val="72C7E7"/>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Master slide pack v7uk 1">
    <a:dk1>
      <a:srgbClr val="FFFFFF"/>
    </a:dk1>
    <a:lt1>
      <a:srgbClr val="FFFFFF"/>
    </a:lt1>
    <a:dk2>
      <a:srgbClr val="002776"/>
    </a:dk2>
    <a:lt2>
      <a:srgbClr val="92D400"/>
    </a:lt2>
    <a:accent1>
      <a:srgbClr val="3C8A2E"/>
    </a:accent1>
    <a:accent2>
      <a:srgbClr val="C9DD03"/>
    </a:accent2>
    <a:accent3>
      <a:srgbClr val="FFFFFF"/>
    </a:accent3>
    <a:accent4>
      <a:srgbClr val="DADADA"/>
    </a:accent4>
    <a:accent5>
      <a:srgbClr val="AFC4AD"/>
    </a:accent5>
    <a:accent6>
      <a:srgbClr val="B6C802"/>
    </a:accent6>
    <a:hlink>
      <a:srgbClr val="00A1DE"/>
    </a:hlink>
    <a:folHlink>
      <a:srgbClr val="72C7E7"/>
    </a:folHlink>
  </a:clrScheme>
</a:themeOverride>
</file>

<file path=docProps/app.xml><?xml version="1.0" encoding="utf-8"?>
<Properties xmlns="http://schemas.openxmlformats.org/officeDocument/2006/extended-properties" xmlns:vt="http://schemas.openxmlformats.org/officeDocument/2006/docPropsVTypes">
  <Template>Master slide pack v7uk</Template>
  <TotalTime>14757</TotalTime>
  <Words>1341</Words>
  <Application>Microsoft Office PowerPoint</Application>
  <PresentationFormat>A4 Paper (210x297 mm)</PresentationFormat>
  <Paragraphs>190</Paragraphs>
  <Slides>24</Slides>
  <Notes>24</Notes>
  <HiddenSlides>0</HiddenSlides>
  <MMClips>0</MMClips>
  <ScaleCrop>false</ScaleCrop>
  <HeadingPairs>
    <vt:vector size="4" baseType="variant">
      <vt:variant>
        <vt:lpstr>Theme</vt:lpstr>
      </vt:variant>
      <vt:variant>
        <vt:i4>3</vt:i4>
      </vt:variant>
      <vt:variant>
        <vt:lpstr>Slide Titles</vt:lpstr>
      </vt:variant>
      <vt:variant>
        <vt:i4>24</vt:i4>
      </vt:variant>
    </vt:vector>
  </HeadingPairs>
  <TitlesOfParts>
    <vt:vector size="27" baseType="lpstr">
      <vt:lpstr>3_Master slide pack v7uk</vt:lpstr>
      <vt:lpstr>Office Theme</vt:lpstr>
      <vt:lpstr>4_Master slide pack v7uk</vt:lpstr>
      <vt:lpstr>ICANN LAC Regional Strategy  Final Results </vt:lpstr>
      <vt:lpstr>Regional SWOT Matrix </vt:lpstr>
      <vt:lpstr>PowerPoint Presentation</vt:lpstr>
      <vt:lpstr>What are we pursuing as a region? Why should ICANN consider our region’s needs in its Strategic Plan? </vt:lpstr>
      <vt:lpstr>What are we pursuing as a region?  </vt:lpstr>
      <vt:lpstr>Why should ICANN consider our region’s needs in its Strategic Plan?</vt:lpstr>
      <vt:lpstr>Key Areas of Interest </vt:lpstr>
      <vt:lpstr>Key Areas Defined for the Region </vt:lpstr>
      <vt:lpstr>Objectives, Indicators &amp; Alignment Matrix </vt:lpstr>
      <vt:lpstr>Objectives, Indicators &amp; Strategic Alignment Matrix </vt:lpstr>
      <vt:lpstr>Inputs </vt:lpstr>
      <vt:lpstr>Key Areas for the Region – GroupWork </vt:lpstr>
      <vt:lpstr>Key Areas for the Region – Group Work </vt:lpstr>
      <vt:lpstr>Identify the issues that are most relevant to the region.  Which aspects should be prioritized within the Internet Ecosystem in order to benefit the region? </vt:lpstr>
      <vt:lpstr>Group 1</vt:lpstr>
      <vt:lpstr>Group 2</vt:lpstr>
      <vt:lpstr>Group 3</vt:lpstr>
      <vt:lpstr>Strategic Objectives Presented by the Groups -  First Version </vt:lpstr>
      <vt:lpstr>Summarized View  </vt:lpstr>
      <vt:lpstr>Summarized View </vt:lpstr>
      <vt:lpstr>Summarized View </vt:lpstr>
      <vt:lpstr>Summarized View </vt:lpstr>
      <vt:lpstr>Some initiatives received by e-mail </vt:lpstr>
      <vt:lpstr>Initiatives </vt:lpstr>
    </vt:vector>
  </TitlesOfParts>
  <Company>Deloitte &amp; Touche LLP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Dominic Graham</dc:creator>
  <cp:lastModifiedBy>SFM</cp:lastModifiedBy>
  <cp:revision>1092</cp:revision>
  <cp:lastPrinted>2003-08-11T14:00:49Z</cp:lastPrinted>
  <dcterms:created xsi:type="dcterms:W3CDTF">2008-07-28T09:10:43Z</dcterms:created>
  <dcterms:modified xsi:type="dcterms:W3CDTF">2013-02-22T22:37:50Z</dcterms:modified>
</cp:coreProperties>
</file>