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86" r:id="rId3"/>
    <p:sldId id="290" r:id="rId4"/>
    <p:sldId id="289" r:id="rId5"/>
    <p:sldId id="292" r:id="rId6"/>
    <p:sldId id="262" r:id="rId7"/>
    <p:sldId id="280" r:id="rId8"/>
    <p:sldId id="293" r:id="rId9"/>
    <p:sldId id="294" r:id="rId10"/>
    <p:sldId id="269" r:id="rId11"/>
    <p:sldId id="291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F12B2A4F-2C16-4C25-89CF-F6CED565A17C}">
          <p14:sldIdLst>
            <p14:sldId id="256"/>
            <p14:sldId id="286"/>
            <p14:sldId id="290"/>
            <p14:sldId id="289"/>
            <p14:sldId id="292"/>
            <p14:sldId id="262"/>
            <p14:sldId id="280"/>
            <p14:sldId id="293"/>
            <p14:sldId id="294"/>
            <p14:sldId id="269"/>
            <p14:sldId id="291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3" autoAdjust="0"/>
    <p:restoredTop sz="94660"/>
  </p:normalViewPr>
  <p:slideViewPr>
    <p:cSldViewPr>
      <p:cViewPr varScale="1">
        <p:scale>
          <a:sx n="64" d="100"/>
          <a:sy n="64" d="100"/>
        </p:scale>
        <p:origin x="-1506" y="-102"/>
      </p:cViewPr>
      <p:guideLst>
        <p:guide orient="horz" pos="2928"/>
        <p:guide pos="331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18DED0-11A9-4EC7-B4DB-3652B01B5EC5}" type="doc">
      <dgm:prSet loTypeId="urn:microsoft.com/office/officeart/2008/layout/VerticalCurvedList" loCatId="list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es-MX"/>
        </a:p>
      </dgm:t>
    </dgm:pt>
    <dgm:pt modelId="{17196B84-AAC5-4C6F-8602-FF6EA7B171BE}">
      <dgm:prSet phldrT="[Text]"/>
      <dgm:spPr/>
      <dgm:t>
        <a:bodyPr/>
        <a:lstStyle/>
        <a:p>
          <a:r>
            <a:rPr lang="en-US" dirty="0" err="1" smtClean="0"/>
            <a:t>Políticas</a:t>
          </a:r>
          <a:endParaRPr lang="es-MX" dirty="0"/>
        </a:p>
      </dgm:t>
    </dgm:pt>
    <dgm:pt modelId="{BE2AA409-F7CD-4ACE-BDE7-A6E49BBBE49C}" type="parTrans" cxnId="{2C7E198D-6EB5-436B-BEBF-6FCC9ABB0237}">
      <dgm:prSet/>
      <dgm:spPr/>
      <dgm:t>
        <a:bodyPr/>
        <a:lstStyle/>
        <a:p>
          <a:endParaRPr lang="es-MX"/>
        </a:p>
      </dgm:t>
    </dgm:pt>
    <dgm:pt modelId="{7A21E556-B9A6-4A96-86AD-AE5B1F3016BC}" type="sibTrans" cxnId="{2C7E198D-6EB5-436B-BEBF-6FCC9ABB0237}">
      <dgm:prSet/>
      <dgm:spPr/>
      <dgm:t>
        <a:bodyPr/>
        <a:lstStyle/>
        <a:p>
          <a:endParaRPr lang="es-MX"/>
        </a:p>
      </dgm:t>
    </dgm:pt>
    <dgm:pt modelId="{17EFCE16-3792-452B-8E7F-F26A5B91953A}">
      <dgm:prSet phldrT="[Text]"/>
      <dgm:spPr/>
      <dgm:t>
        <a:bodyPr/>
        <a:lstStyle/>
        <a:p>
          <a:r>
            <a:rPr lang="en-US" dirty="0" smtClean="0"/>
            <a:t>BD y DNS</a:t>
          </a:r>
          <a:endParaRPr lang="es-MX" dirty="0"/>
        </a:p>
      </dgm:t>
    </dgm:pt>
    <dgm:pt modelId="{B9235474-FA5D-4460-8DDD-DE0A061A597A}" type="parTrans" cxnId="{EC6ECC93-C325-411B-B5A8-C7D02DA3BC4E}">
      <dgm:prSet/>
      <dgm:spPr/>
      <dgm:t>
        <a:bodyPr/>
        <a:lstStyle/>
        <a:p>
          <a:endParaRPr lang="es-MX"/>
        </a:p>
      </dgm:t>
    </dgm:pt>
    <dgm:pt modelId="{19151C0C-6275-4AF2-B680-E454B2257B20}" type="sibTrans" cxnId="{EC6ECC93-C325-411B-B5A8-C7D02DA3BC4E}">
      <dgm:prSet/>
      <dgm:spPr/>
      <dgm:t>
        <a:bodyPr/>
        <a:lstStyle/>
        <a:p>
          <a:endParaRPr lang="es-MX"/>
        </a:p>
      </dgm:t>
    </dgm:pt>
    <dgm:pt modelId="{A558DAA2-03E3-422D-A443-E25389673AE7}">
      <dgm:prSet phldrT="[Text]"/>
      <dgm:spPr/>
      <dgm:t>
        <a:bodyPr/>
        <a:lstStyle/>
        <a:p>
          <a:r>
            <a:rPr lang="en-US" dirty="0" err="1" smtClean="0"/>
            <a:t>Comercialización</a:t>
          </a:r>
          <a:endParaRPr lang="es-MX" dirty="0"/>
        </a:p>
      </dgm:t>
    </dgm:pt>
    <dgm:pt modelId="{D20ADABC-B3E8-4DE7-A9B4-685637AF89F0}" type="parTrans" cxnId="{C74CB014-A4F3-4B2B-8D85-49DBE177C051}">
      <dgm:prSet/>
      <dgm:spPr/>
      <dgm:t>
        <a:bodyPr/>
        <a:lstStyle/>
        <a:p>
          <a:endParaRPr lang="es-MX"/>
        </a:p>
      </dgm:t>
    </dgm:pt>
    <dgm:pt modelId="{63C8FE70-4FDD-4863-9C8E-2E65F55BB1AE}" type="sibTrans" cxnId="{C74CB014-A4F3-4B2B-8D85-49DBE177C051}">
      <dgm:prSet/>
      <dgm:spPr/>
      <dgm:t>
        <a:bodyPr/>
        <a:lstStyle/>
        <a:p>
          <a:endParaRPr lang="es-MX"/>
        </a:p>
      </dgm:t>
    </dgm:pt>
    <dgm:pt modelId="{104E113A-C655-4845-BE0E-337C7DBF745B}">
      <dgm:prSet phldrT="[Text]"/>
      <dgm:spPr/>
      <dgm:t>
        <a:bodyPr/>
        <a:lstStyle/>
        <a:p>
          <a:r>
            <a:rPr lang="en-US" dirty="0" err="1" smtClean="0"/>
            <a:t>Solución</a:t>
          </a:r>
          <a:r>
            <a:rPr lang="en-US" dirty="0" smtClean="0"/>
            <a:t> </a:t>
          </a:r>
          <a:r>
            <a:rPr lang="en-US" dirty="0" err="1" smtClean="0"/>
            <a:t>Controversias</a:t>
          </a:r>
          <a:endParaRPr lang="es-MX" dirty="0"/>
        </a:p>
      </dgm:t>
    </dgm:pt>
    <dgm:pt modelId="{7D10358A-0120-40C0-9371-ADB59CCD7CBB}" type="parTrans" cxnId="{B68B3364-D54B-4C6A-9688-F619AB92A049}">
      <dgm:prSet/>
      <dgm:spPr/>
      <dgm:t>
        <a:bodyPr/>
        <a:lstStyle/>
        <a:p>
          <a:endParaRPr lang="es-MX"/>
        </a:p>
      </dgm:t>
    </dgm:pt>
    <dgm:pt modelId="{076F3E2E-8D67-4708-AB19-5963DCC1841D}" type="sibTrans" cxnId="{B68B3364-D54B-4C6A-9688-F619AB92A049}">
      <dgm:prSet/>
      <dgm:spPr/>
      <dgm:t>
        <a:bodyPr/>
        <a:lstStyle/>
        <a:p>
          <a:endParaRPr lang="es-MX"/>
        </a:p>
      </dgm:t>
    </dgm:pt>
    <dgm:pt modelId="{3E8B4FD8-B612-4104-9554-64DD59639F84}" type="pres">
      <dgm:prSet presAssocID="{5A18DED0-11A9-4EC7-B4DB-3652B01B5EC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1C81AF40-944C-43CC-9664-60221E3D96AA}" type="pres">
      <dgm:prSet presAssocID="{5A18DED0-11A9-4EC7-B4DB-3652B01B5EC5}" presName="Name1" presStyleCnt="0"/>
      <dgm:spPr/>
    </dgm:pt>
    <dgm:pt modelId="{D91A65AB-ECC8-4F5D-9946-7184E66F6696}" type="pres">
      <dgm:prSet presAssocID="{5A18DED0-11A9-4EC7-B4DB-3652B01B5EC5}" presName="cycle" presStyleCnt="0"/>
      <dgm:spPr/>
    </dgm:pt>
    <dgm:pt modelId="{EA276079-22FF-43B5-B71E-F4393EB7D402}" type="pres">
      <dgm:prSet presAssocID="{5A18DED0-11A9-4EC7-B4DB-3652B01B5EC5}" presName="srcNode" presStyleLbl="node1" presStyleIdx="0" presStyleCnt="4"/>
      <dgm:spPr/>
    </dgm:pt>
    <dgm:pt modelId="{87E02DE9-8FDA-4635-9AB2-ED12028EE760}" type="pres">
      <dgm:prSet presAssocID="{5A18DED0-11A9-4EC7-B4DB-3652B01B5EC5}" presName="conn" presStyleLbl="parChTrans1D2" presStyleIdx="0" presStyleCnt="1"/>
      <dgm:spPr/>
      <dgm:t>
        <a:bodyPr/>
        <a:lstStyle/>
        <a:p>
          <a:endParaRPr lang="es-MX"/>
        </a:p>
      </dgm:t>
    </dgm:pt>
    <dgm:pt modelId="{2DEC278D-17E4-4A59-BC77-434AB24BD07C}" type="pres">
      <dgm:prSet presAssocID="{5A18DED0-11A9-4EC7-B4DB-3652B01B5EC5}" presName="extraNode" presStyleLbl="node1" presStyleIdx="0" presStyleCnt="4"/>
      <dgm:spPr/>
    </dgm:pt>
    <dgm:pt modelId="{3EC6E5FB-F78F-4299-B4F8-02B7ED0EDE87}" type="pres">
      <dgm:prSet presAssocID="{5A18DED0-11A9-4EC7-B4DB-3652B01B5EC5}" presName="dstNode" presStyleLbl="node1" presStyleIdx="0" presStyleCnt="4"/>
      <dgm:spPr/>
    </dgm:pt>
    <dgm:pt modelId="{F370164E-2ABB-41A2-8CCC-85AE21676E22}" type="pres">
      <dgm:prSet presAssocID="{17196B84-AAC5-4C6F-8602-FF6EA7B171BE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A04FDF-F4ED-4717-AFDC-1C83A73501E8}" type="pres">
      <dgm:prSet presAssocID="{17196B84-AAC5-4C6F-8602-FF6EA7B171BE}" presName="accent_1" presStyleCnt="0"/>
      <dgm:spPr/>
    </dgm:pt>
    <dgm:pt modelId="{7DB963A6-356C-47FA-A9B9-8740C88CF6B1}" type="pres">
      <dgm:prSet presAssocID="{17196B84-AAC5-4C6F-8602-FF6EA7B171BE}" presName="accentRepeatNode" presStyleLbl="solidFgAcc1" presStyleIdx="0" presStyleCnt="4"/>
      <dgm:spPr/>
    </dgm:pt>
    <dgm:pt modelId="{7F22D947-24AD-4DD7-815D-659BB83BBBB8}" type="pres">
      <dgm:prSet presAssocID="{104E113A-C655-4845-BE0E-337C7DBF745B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4C856B-52F7-4637-A67B-D34F44E7D56F}" type="pres">
      <dgm:prSet presAssocID="{104E113A-C655-4845-BE0E-337C7DBF745B}" presName="accent_2" presStyleCnt="0"/>
      <dgm:spPr/>
    </dgm:pt>
    <dgm:pt modelId="{DACB3A30-E083-4ACD-9FAC-891C234119C6}" type="pres">
      <dgm:prSet presAssocID="{104E113A-C655-4845-BE0E-337C7DBF745B}" presName="accentRepeatNode" presStyleLbl="solidFgAcc1" presStyleIdx="1" presStyleCnt="4"/>
      <dgm:spPr/>
    </dgm:pt>
    <dgm:pt modelId="{3CA9B2E6-581A-4AAD-8F86-8C2E57DF5EC1}" type="pres">
      <dgm:prSet presAssocID="{17EFCE16-3792-452B-8E7F-F26A5B91953A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A8E768-D473-4DBC-B87C-5CF783738FC2}" type="pres">
      <dgm:prSet presAssocID="{17EFCE16-3792-452B-8E7F-F26A5B91953A}" presName="accent_3" presStyleCnt="0"/>
      <dgm:spPr/>
    </dgm:pt>
    <dgm:pt modelId="{BAAED057-F454-4A61-837A-0661156C73E6}" type="pres">
      <dgm:prSet presAssocID="{17EFCE16-3792-452B-8E7F-F26A5B91953A}" presName="accentRepeatNode" presStyleLbl="solidFgAcc1" presStyleIdx="2" presStyleCnt="4"/>
      <dgm:spPr/>
    </dgm:pt>
    <dgm:pt modelId="{F32DF771-F1FD-4AD9-B9A9-F5B5AC73E33A}" type="pres">
      <dgm:prSet presAssocID="{A558DAA2-03E3-422D-A443-E25389673AE7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E922B5-E1C4-4989-8CA0-1BAD03AD7652}" type="pres">
      <dgm:prSet presAssocID="{A558DAA2-03E3-422D-A443-E25389673AE7}" presName="accent_4" presStyleCnt="0"/>
      <dgm:spPr/>
    </dgm:pt>
    <dgm:pt modelId="{05ADA52F-A582-4B5B-8A85-4C78ADC04D6A}" type="pres">
      <dgm:prSet presAssocID="{A558DAA2-03E3-422D-A443-E25389673AE7}" presName="accentRepeatNode" presStyleLbl="solidFgAcc1" presStyleIdx="3" presStyleCnt="4"/>
      <dgm:spPr/>
    </dgm:pt>
  </dgm:ptLst>
  <dgm:cxnLst>
    <dgm:cxn modelId="{2C7E198D-6EB5-436B-BEBF-6FCC9ABB0237}" srcId="{5A18DED0-11A9-4EC7-B4DB-3652B01B5EC5}" destId="{17196B84-AAC5-4C6F-8602-FF6EA7B171BE}" srcOrd="0" destOrd="0" parTransId="{BE2AA409-F7CD-4ACE-BDE7-A6E49BBBE49C}" sibTransId="{7A21E556-B9A6-4A96-86AD-AE5B1F3016BC}"/>
    <dgm:cxn modelId="{C74CB014-A4F3-4B2B-8D85-49DBE177C051}" srcId="{5A18DED0-11A9-4EC7-B4DB-3652B01B5EC5}" destId="{A558DAA2-03E3-422D-A443-E25389673AE7}" srcOrd="3" destOrd="0" parTransId="{D20ADABC-B3E8-4DE7-A9B4-685637AF89F0}" sibTransId="{63C8FE70-4FDD-4863-9C8E-2E65F55BB1AE}"/>
    <dgm:cxn modelId="{2E60CF29-33FD-4C34-A955-7C06AE639CD6}" type="presOf" srcId="{5A18DED0-11A9-4EC7-B4DB-3652B01B5EC5}" destId="{3E8B4FD8-B612-4104-9554-64DD59639F84}" srcOrd="0" destOrd="0" presId="urn:microsoft.com/office/officeart/2008/layout/VerticalCurvedList"/>
    <dgm:cxn modelId="{F6FCA829-2097-496C-B46A-E5C92370B6B0}" type="presOf" srcId="{A558DAA2-03E3-422D-A443-E25389673AE7}" destId="{F32DF771-F1FD-4AD9-B9A9-F5B5AC73E33A}" srcOrd="0" destOrd="0" presId="urn:microsoft.com/office/officeart/2008/layout/VerticalCurvedList"/>
    <dgm:cxn modelId="{DD5E2812-5AC9-45B0-869B-126F259BEAA8}" type="presOf" srcId="{104E113A-C655-4845-BE0E-337C7DBF745B}" destId="{7F22D947-24AD-4DD7-815D-659BB83BBBB8}" srcOrd="0" destOrd="0" presId="urn:microsoft.com/office/officeart/2008/layout/VerticalCurvedList"/>
    <dgm:cxn modelId="{E884F01C-B584-4656-99B4-77AF3403333A}" type="presOf" srcId="{17EFCE16-3792-452B-8E7F-F26A5B91953A}" destId="{3CA9B2E6-581A-4AAD-8F86-8C2E57DF5EC1}" srcOrd="0" destOrd="0" presId="urn:microsoft.com/office/officeart/2008/layout/VerticalCurvedList"/>
    <dgm:cxn modelId="{577010C0-A6AB-4DB2-A530-220C04768900}" type="presOf" srcId="{17196B84-AAC5-4C6F-8602-FF6EA7B171BE}" destId="{F370164E-2ABB-41A2-8CCC-85AE21676E22}" srcOrd="0" destOrd="0" presId="urn:microsoft.com/office/officeart/2008/layout/VerticalCurvedList"/>
    <dgm:cxn modelId="{EC6ECC93-C325-411B-B5A8-C7D02DA3BC4E}" srcId="{5A18DED0-11A9-4EC7-B4DB-3652B01B5EC5}" destId="{17EFCE16-3792-452B-8E7F-F26A5B91953A}" srcOrd="2" destOrd="0" parTransId="{B9235474-FA5D-4460-8DDD-DE0A061A597A}" sibTransId="{19151C0C-6275-4AF2-B680-E454B2257B20}"/>
    <dgm:cxn modelId="{060B63E3-35C1-4389-98E6-F12F218ED0D3}" type="presOf" srcId="{7A21E556-B9A6-4A96-86AD-AE5B1F3016BC}" destId="{87E02DE9-8FDA-4635-9AB2-ED12028EE760}" srcOrd="0" destOrd="0" presId="urn:microsoft.com/office/officeart/2008/layout/VerticalCurvedList"/>
    <dgm:cxn modelId="{B68B3364-D54B-4C6A-9688-F619AB92A049}" srcId="{5A18DED0-11A9-4EC7-B4DB-3652B01B5EC5}" destId="{104E113A-C655-4845-BE0E-337C7DBF745B}" srcOrd="1" destOrd="0" parTransId="{7D10358A-0120-40C0-9371-ADB59CCD7CBB}" sibTransId="{076F3E2E-8D67-4708-AB19-5963DCC1841D}"/>
    <dgm:cxn modelId="{4851C167-D8BA-4C7A-96FF-DA24AD1AC22B}" type="presParOf" srcId="{3E8B4FD8-B612-4104-9554-64DD59639F84}" destId="{1C81AF40-944C-43CC-9664-60221E3D96AA}" srcOrd="0" destOrd="0" presId="urn:microsoft.com/office/officeart/2008/layout/VerticalCurvedList"/>
    <dgm:cxn modelId="{1D07667E-70F0-46AC-8901-06273D35DF20}" type="presParOf" srcId="{1C81AF40-944C-43CC-9664-60221E3D96AA}" destId="{D91A65AB-ECC8-4F5D-9946-7184E66F6696}" srcOrd="0" destOrd="0" presId="urn:microsoft.com/office/officeart/2008/layout/VerticalCurvedList"/>
    <dgm:cxn modelId="{F2E52116-1E98-4A62-8BF5-FBBDE97DE505}" type="presParOf" srcId="{D91A65AB-ECC8-4F5D-9946-7184E66F6696}" destId="{EA276079-22FF-43B5-B71E-F4393EB7D402}" srcOrd="0" destOrd="0" presId="urn:microsoft.com/office/officeart/2008/layout/VerticalCurvedList"/>
    <dgm:cxn modelId="{AA16D8A9-43DA-4BBB-908B-D93171AA6DA9}" type="presParOf" srcId="{D91A65AB-ECC8-4F5D-9946-7184E66F6696}" destId="{87E02DE9-8FDA-4635-9AB2-ED12028EE760}" srcOrd="1" destOrd="0" presId="urn:microsoft.com/office/officeart/2008/layout/VerticalCurvedList"/>
    <dgm:cxn modelId="{834644CC-E395-44C0-B879-320BD0422797}" type="presParOf" srcId="{D91A65AB-ECC8-4F5D-9946-7184E66F6696}" destId="{2DEC278D-17E4-4A59-BC77-434AB24BD07C}" srcOrd="2" destOrd="0" presId="urn:microsoft.com/office/officeart/2008/layout/VerticalCurvedList"/>
    <dgm:cxn modelId="{036B4752-549B-4514-A65E-10ECF61112BE}" type="presParOf" srcId="{D91A65AB-ECC8-4F5D-9946-7184E66F6696}" destId="{3EC6E5FB-F78F-4299-B4F8-02B7ED0EDE87}" srcOrd="3" destOrd="0" presId="urn:microsoft.com/office/officeart/2008/layout/VerticalCurvedList"/>
    <dgm:cxn modelId="{F1534E0C-D8E1-4EB6-968F-294E717CCC09}" type="presParOf" srcId="{1C81AF40-944C-43CC-9664-60221E3D96AA}" destId="{F370164E-2ABB-41A2-8CCC-85AE21676E22}" srcOrd="1" destOrd="0" presId="urn:microsoft.com/office/officeart/2008/layout/VerticalCurvedList"/>
    <dgm:cxn modelId="{AACBCAE5-D675-45DD-871B-23AF678AEF31}" type="presParOf" srcId="{1C81AF40-944C-43CC-9664-60221E3D96AA}" destId="{7DA04FDF-F4ED-4717-AFDC-1C83A73501E8}" srcOrd="2" destOrd="0" presId="urn:microsoft.com/office/officeart/2008/layout/VerticalCurvedList"/>
    <dgm:cxn modelId="{30CDB5D3-D3EB-4959-ACE9-F82AF78D85B1}" type="presParOf" srcId="{7DA04FDF-F4ED-4717-AFDC-1C83A73501E8}" destId="{7DB963A6-356C-47FA-A9B9-8740C88CF6B1}" srcOrd="0" destOrd="0" presId="urn:microsoft.com/office/officeart/2008/layout/VerticalCurvedList"/>
    <dgm:cxn modelId="{7130E6E6-B7D2-4C1B-A600-08D581A30EDE}" type="presParOf" srcId="{1C81AF40-944C-43CC-9664-60221E3D96AA}" destId="{7F22D947-24AD-4DD7-815D-659BB83BBBB8}" srcOrd="3" destOrd="0" presId="urn:microsoft.com/office/officeart/2008/layout/VerticalCurvedList"/>
    <dgm:cxn modelId="{2C48EB35-8192-4657-8C4E-FCB0BDDF5A3C}" type="presParOf" srcId="{1C81AF40-944C-43CC-9664-60221E3D96AA}" destId="{114C856B-52F7-4637-A67B-D34F44E7D56F}" srcOrd="4" destOrd="0" presId="urn:microsoft.com/office/officeart/2008/layout/VerticalCurvedList"/>
    <dgm:cxn modelId="{9D83F015-9232-4D67-8D3B-0921739D0622}" type="presParOf" srcId="{114C856B-52F7-4637-A67B-D34F44E7D56F}" destId="{DACB3A30-E083-4ACD-9FAC-891C234119C6}" srcOrd="0" destOrd="0" presId="urn:microsoft.com/office/officeart/2008/layout/VerticalCurvedList"/>
    <dgm:cxn modelId="{6BA2DA22-94EE-47F6-8E94-7038E304ABB6}" type="presParOf" srcId="{1C81AF40-944C-43CC-9664-60221E3D96AA}" destId="{3CA9B2E6-581A-4AAD-8F86-8C2E57DF5EC1}" srcOrd="5" destOrd="0" presId="urn:microsoft.com/office/officeart/2008/layout/VerticalCurvedList"/>
    <dgm:cxn modelId="{45696586-F1B3-454E-9DA9-DB5E54D71016}" type="presParOf" srcId="{1C81AF40-944C-43CC-9664-60221E3D96AA}" destId="{D1A8E768-D473-4DBC-B87C-5CF783738FC2}" srcOrd="6" destOrd="0" presId="urn:microsoft.com/office/officeart/2008/layout/VerticalCurvedList"/>
    <dgm:cxn modelId="{0CB299C6-A730-42F5-8C6E-C42EB76B2398}" type="presParOf" srcId="{D1A8E768-D473-4DBC-B87C-5CF783738FC2}" destId="{BAAED057-F454-4A61-837A-0661156C73E6}" srcOrd="0" destOrd="0" presId="urn:microsoft.com/office/officeart/2008/layout/VerticalCurvedList"/>
    <dgm:cxn modelId="{0B3ED28C-39AA-4FEB-8014-D3C4E8A5818B}" type="presParOf" srcId="{1C81AF40-944C-43CC-9664-60221E3D96AA}" destId="{F32DF771-F1FD-4AD9-B9A9-F5B5AC73E33A}" srcOrd="7" destOrd="0" presId="urn:microsoft.com/office/officeart/2008/layout/VerticalCurvedList"/>
    <dgm:cxn modelId="{976D512C-E8D9-4AE8-B712-1DA1A550378A}" type="presParOf" srcId="{1C81AF40-944C-43CC-9664-60221E3D96AA}" destId="{AAE922B5-E1C4-4989-8CA0-1BAD03AD7652}" srcOrd="8" destOrd="0" presId="urn:microsoft.com/office/officeart/2008/layout/VerticalCurvedList"/>
    <dgm:cxn modelId="{A889B81C-5D04-4E70-9185-5385642C46FE}" type="presParOf" srcId="{AAE922B5-E1C4-4989-8CA0-1BAD03AD7652}" destId="{05ADA52F-A582-4B5B-8A85-4C78ADC04D6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18DED0-11A9-4EC7-B4DB-3652B01B5EC5}" type="doc">
      <dgm:prSet loTypeId="urn:microsoft.com/office/officeart/2008/layout/VerticalCurvedList" loCatId="list" qsTypeId="urn:microsoft.com/office/officeart/2005/8/quickstyle/3d2" qsCatId="3D" csTypeId="urn:microsoft.com/office/officeart/2005/8/colors/colorful1#2" csCatId="colorful" phldr="1"/>
      <dgm:spPr/>
      <dgm:t>
        <a:bodyPr/>
        <a:lstStyle/>
        <a:p>
          <a:endParaRPr lang="es-MX"/>
        </a:p>
      </dgm:t>
    </dgm:pt>
    <dgm:pt modelId="{17196B84-AAC5-4C6F-8602-FF6EA7B171BE}">
      <dgm:prSet phldrT="[Text]"/>
      <dgm:spPr/>
      <dgm:t>
        <a:bodyPr/>
        <a:lstStyle/>
        <a:p>
          <a:r>
            <a:rPr lang="en-US" dirty="0" err="1" smtClean="0"/>
            <a:t>Políticas</a:t>
          </a:r>
          <a:endParaRPr lang="es-MX" dirty="0"/>
        </a:p>
      </dgm:t>
    </dgm:pt>
    <dgm:pt modelId="{BE2AA409-F7CD-4ACE-BDE7-A6E49BBBE49C}" type="parTrans" cxnId="{2C7E198D-6EB5-436B-BEBF-6FCC9ABB0237}">
      <dgm:prSet/>
      <dgm:spPr/>
      <dgm:t>
        <a:bodyPr/>
        <a:lstStyle/>
        <a:p>
          <a:endParaRPr lang="es-MX"/>
        </a:p>
      </dgm:t>
    </dgm:pt>
    <dgm:pt modelId="{7A21E556-B9A6-4A96-86AD-AE5B1F3016BC}" type="sibTrans" cxnId="{2C7E198D-6EB5-436B-BEBF-6FCC9ABB0237}">
      <dgm:prSet/>
      <dgm:spPr/>
      <dgm:t>
        <a:bodyPr/>
        <a:lstStyle/>
        <a:p>
          <a:endParaRPr lang="es-MX"/>
        </a:p>
      </dgm:t>
    </dgm:pt>
    <dgm:pt modelId="{17EFCE16-3792-452B-8E7F-F26A5B91953A}">
      <dgm:prSet phldrT="[Text]"/>
      <dgm:spPr/>
      <dgm:t>
        <a:bodyPr/>
        <a:lstStyle/>
        <a:p>
          <a:r>
            <a:rPr lang="en-US" dirty="0" smtClean="0"/>
            <a:t>BD y DNS</a:t>
          </a:r>
          <a:endParaRPr lang="es-MX" dirty="0"/>
        </a:p>
      </dgm:t>
    </dgm:pt>
    <dgm:pt modelId="{B9235474-FA5D-4460-8DDD-DE0A061A597A}" type="parTrans" cxnId="{EC6ECC93-C325-411B-B5A8-C7D02DA3BC4E}">
      <dgm:prSet/>
      <dgm:spPr/>
      <dgm:t>
        <a:bodyPr/>
        <a:lstStyle/>
        <a:p>
          <a:endParaRPr lang="es-MX"/>
        </a:p>
      </dgm:t>
    </dgm:pt>
    <dgm:pt modelId="{19151C0C-6275-4AF2-B680-E454B2257B20}" type="sibTrans" cxnId="{EC6ECC93-C325-411B-B5A8-C7D02DA3BC4E}">
      <dgm:prSet/>
      <dgm:spPr/>
      <dgm:t>
        <a:bodyPr/>
        <a:lstStyle/>
        <a:p>
          <a:endParaRPr lang="es-MX"/>
        </a:p>
      </dgm:t>
    </dgm:pt>
    <dgm:pt modelId="{A558DAA2-03E3-422D-A443-E25389673AE7}">
      <dgm:prSet phldrT="[Text]"/>
      <dgm:spPr/>
      <dgm:t>
        <a:bodyPr/>
        <a:lstStyle/>
        <a:p>
          <a:r>
            <a:rPr lang="en-US" dirty="0" err="1" smtClean="0"/>
            <a:t>Comercialización</a:t>
          </a:r>
          <a:endParaRPr lang="es-MX" dirty="0"/>
        </a:p>
      </dgm:t>
    </dgm:pt>
    <dgm:pt modelId="{D20ADABC-B3E8-4DE7-A9B4-685637AF89F0}" type="parTrans" cxnId="{C74CB014-A4F3-4B2B-8D85-49DBE177C051}">
      <dgm:prSet/>
      <dgm:spPr/>
      <dgm:t>
        <a:bodyPr/>
        <a:lstStyle/>
        <a:p>
          <a:endParaRPr lang="es-MX"/>
        </a:p>
      </dgm:t>
    </dgm:pt>
    <dgm:pt modelId="{63C8FE70-4FDD-4863-9C8E-2E65F55BB1AE}" type="sibTrans" cxnId="{C74CB014-A4F3-4B2B-8D85-49DBE177C051}">
      <dgm:prSet/>
      <dgm:spPr/>
      <dgm:t>
        <a:bodyPr/>
        <a:lstStyle/>
        <a:p>
          <a:endParaRPr lang="es-MX"/>
        </a:p>
      </dgm:t>
    </dgm:pt>
    <dgm:pt modelId="{104E113A-C655-4845-BE0E-337C7DBF745B}">
      <dgm:prSet phldrT="[Text]"/>
      <dgm:spPr/>
      <dgm:t>
        <a:bodyPr/>
        <a:lstStyle/>
        <a:p>
          <a:r>
            <a:rPr lang="en-US" dirty="0" err="1" smtClean="0"/>
            <a:t>Solución</a:t>
          </a:r>
          <a:r>
            <a:rPr lang="en-US" dirty="0" smtClean="0"/>
            <a:t> </a:t>
          </a:r>
          <a:r>
            <a:rPr lang="en-US" dirty="0" err="1" smtClean="0"/>
            <a:t>Controversias</a:t>
          </a:r>
          <a:endParaRPr lang="es-MX" dirty="0"/>
        </a:p>
      </dgm:t>
    </dgm:pt>
    <dgm:pt modelId="{7D10358A-0120-40C0-9371-ADB59CCD7CBB}" type="parTrans" cxnId="{B68B3364-D54B-4C6A-9688-F619AB92A049}">
      <dgm:prSet/>
      <dgm:spPr/>
      <dgm:t>
        <a:bodyPr/>
        <a:lstStyle/>
        <a:p>
          <a:endParaRPr lang="es-MX"/>
        </a:p>
      </dgm:t>
    </dgm:pt>
    <dgm:pt modelId="{076F3E2E-8D67-4708-AB19-5963DCC1841D}" type="sibTrans" cxnId="{B68B3364-D54B-4C6A-9688-F619AB92A049}">
      <dgm:prSet/>
      <dgm:spPr/>
      <dgm:t>
        <a:bodyPr/>
        <a:lstStyle/>
        <a:p>
          <a:endParaRPr lang="es-MX"/>
        </a:p>
      </dgm:t>
    </dgm:pt>
    <dgm:pt modelId="{3E8B4FD8-B612-4104-9554-64DD59639F84}" type="pres">
      <dgm:prSet presAssocID="{5A18DED0-11A9-4EC7-B4DB-3652B01B5EC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1C81AF40-944C-43CC-9664-60221E3D96AA}" type="pres">
      <dgm:prSet presAssocID="{5A18DED0-11A9-4EC7-B4DB-3652B01B5EC5}" presName="Name1" presStyleCnt="0"/>
      <dgm:spPr/>
    </dgm:pt>
    <dgm:pt modelId="{D91A65AB-ECC8-4F5D-9946-7184E66F6696}" type="pres">
      <dgm:prSet presAssocID="{5A18DED0-11A9-4EC7-B4DB-3652B01B5EC5}" presName="cycle" presStyleCnt="0"/>
      <dgm:spPr/>
    </dgm:pt>
    <dgm:pt modelId="{EA276079-22FF-43B5-B71E-F4393EB7D402}" type="pres">
      <dgm:prSet presAssocID="{5A18DED0-11A9-4EC7-B4DB-3652B01B5EC5}" presName="srcNode" presStyleLbl="node1" presStyleIdx="0" presStyleCnt="4"/>
      <dgm:spPr/>
    </dgm:pt>
    <dgm:pt modelId="{87E02DE9-8FDA-4635-9AB2-ED12028EE760}" type="pres">
      <dgm:prSet presAssocID="{5A18DED0-11A9-4EC7-B4DB-3652B01B5EC5}" presName="conn" presStyleLbl="parChTrans1D2" presStyleIdx="0" presStyleCnt="1"/>
      <dgm:spPr/>
      <dgm:t>
        <a:bodyPr/>
        <a:lstStyle/>
        <a:p>
          <a:endParaRPr lang="es-MX"/>
        </a:p>
      </dgm:t>
    </dgm:pt>
    <dgm:pt modelId="{2DEC278D-17E4-4A59-BC77-434AB24BD07C}" type="pres">
      <dgm:prSet presAssocID="{5A18DED0-11A9-4EC7-B4DB-3652B01B5EC5}" presName="extraNode" presStyleLbl="node1" presStyleIdx="0" presStyleCnt="4"/>
      <dgm:spPr/>
    </dgm:pt>
    <dgm:pt modelId="{3EC6E5FB-F78F-4299-B4F8-02B7ED0EDE87}" type="pres">
      <dgm:prSet presAssocID="{5A18DED0-11A9-4EC7-B4DB-3652B01B5EC5}" presName="dstNode" presStyleLbl="node1" presStyleIdx="0" presStyleCnt="4"/>
      <dgm:spPr/>
    </dgm:pt>
    <dgm:pt modelId="{F370164E-2ABB-41A2-8CCC-85AE21676E22}" type="pres">
      <dgm:prSet presAssocID="{17196B84-AAC5-4C6F-8602-FF6EA7B171BE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A04FDF-F4ED-4717-AFDC-1C83A73501E8}" type="pres">
      <dgm:prSet presAssocID="{17196B84-AAC5-4C6F-8602-FF6EA7B171BE}" presName="accent_1" presStyleCnt="0"/>
      <dgm:spPr/>
    </dgm:pt>
    <dgm:pt modelId="{7DB963A6-356C-47FA-A9B9-8740C88CF6B1}" type="pres">
      <dgm:prSet presAssocID="{17196B84-AAC5-4C6F-8602-FF6EA7B171BE}" presName="accentRepeatNode" presStyleLbl="solidFgAcc1" presStyleIdx="0" presStyleCnt="4"/>
      <dgm:spPr/>
    </dgm:pt>
    <dgm:pt modelId="{7F22D947-24AD-4DD7-815D-659BB83BBBB8}" type="pres">
      <dgm:prSet presAssocID="{104E113A-C655-4845-BE0E-337C7DBF745B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4C856B-52F7-4637-A67B-D34F44E7D56F}" type="pres">
      <dgm:prSet presAssocID="{104E113A-C655-4845-BE0E-337C7DBF745B}" presName="accent_2" presStyleCnt="0"/>
      <dgm:spPr/>
    </dgm:pt>
    <dgm:pt modelId="{DACB3A30-E083-4ACD-9FAC-891C234119C6}" type="pres">
      <dgm:prSet presAssocID="{104E113A-C655-4845-BE0E-337C7DBF745B}" presName="accentRepeatNode" presStyleLbl="solidFgAcc1" presStyleIdx="1" presStyleCnt="4"/>
      <dgm:spPr/>
    </dgm:pt>
    <dgm:pt modelId="{3CA9B2E6-581A-4AAD-8F86-8C2E57DF5EC1}" type="pres">
      <dgm:prSet presAssocID="{17EFCE16-3792-452B-8E7F-F26A5B91953A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A8E768-D473-4DBC-B87C-5CF783738FC2}" type="pres">
      <dgm:prSet presAssocID="{17EFCE16-3792-452B-8E7F-F26A5B91953A}" presName="accent_3" presStyleCnt="0"/>
      <dgm:spPr/>
    </dgm:pt>
    <dgm:pt modelId="{BAAED057-F454-4A61-837A-0661156C73E6}" type="pres">
      <dgm:prSet presAssocID="{17EFCE16-3792-452B-8E7F-F26A5B91953A}" presName="accentRepeatNode" presStyleLbl="solidFgAcc1" presStyleIdx="2" presStyleCnt="4"/>
      <dgm:spPr/>
    </dgm:pt>
    <dgm:pt modelId="{F32DF771-F1FD-4AD9-B9A9-F5B5AC73E33A}" type="pres">
      <dgm:prSet presAssocID="{A558DAA2-03E3-422D-A443-E25389673AE7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E922B5-E1C4-4989-8CA0-1BAD03AD7652}" type="pres">
      <dgm:prSet presAssocID="{A558DAA2-03E3-422D-A443-E25389673AE7}" presName="accent_4" presStyleCnt="0"/>
      <dgm:spPr/>
    </dgm:pt>
    <dgm:pt modelId="{05ADA52F-A582-4B5B-8A85-4C78ADC04D6A}" type="pres">
      <dgm:prSet presAssocID="{A558DAA2-03E3-422D-A443-E25389673AE7}" presName="accentRepeatNode" presStyleLbl="solidFgAcc1" presStyleIdx="3" presStyleCnt="4"/>
      <dgm:spPr/>
    </dgm:pt>
  </dgm:ptLst>
  <dgm:cxnLst>
    <dgm:cxn modelId="{2C7E198D-6EB5-436B-BEBF-6FCC9ABB0237}" srcId="{5A18DED0-11A9-4EC7-B4DB-3652B01B5EC5}" destId="{17196B84-AAC5-4C6F-8602-FF6EA7B171BE}" srcOrd="0" destOrd="0" parTransId="{BE2AA409-F7CD-4ACE-BDE7-A6E49BBBE49C}" sibTransId="{7A21E556-B9A6-4A96-86AD-AE5B1F3016BC}"/>
    <dgm:cxn modelId="{2361CE1A-D586-45F8-9EA0-D0486D8A34A7}" type="presOf" srcId="{7A21E556-B9A6-4A96-86AD-AE5B1F3016BC}" destId="{87E02DE9-8FDA-4635-9AB2-ED12028EE760}" srcOrd="0" destOrd="0" presId="urn:microsoft.com/office/officeart/2008/layout/VerticalCurvedList"/>
    <dgm:cxn modelId="{AD2AE847-B9DF-4D67-B068-EF32D433C360}" type="presOf" srcId="{17196B84-AAC5-4C6F-8602-FF6EA7B171BE}" destId="{F370164E-2ABB-41A2-8CCC-85AE21676E22}" srcOrd="0" destOrd="0" presId="urn:microsoft.com/office/officeart/2008/layout/VerticalCurvedList"/>
    <dgm:cxn modelId="{72795DF7-607C-4EA9-9AFA-66A8067AD667}" type="presOf" srcId="{104E113A-C655-4845-BE0E-337C7DBF745B}" destId="{7F22D947-24AD-4DD7-815D-659BB83BBBB8}" srcOrd="0" destOrd="0" presId="urn:microsoft.com/office/officeart/2008/layout/VerticalCurvedList"/>
    <dgm:cxn modelId="{C74CB014-A4F3-4B2B-8D85-49DBE177C051}" srcId="{5A18DED0-11A9-4EC7-B4DB-3652B01B5EC5}" destId="{A558DAA2-03E3-422D-A443-E25389673AE7}" srcOrd="3" destOrd="0" parTransId="{D20ADABC-B3E8-4DE7-A9B4-685637AF89F0}" sibTransId="{63C8FE70-4FDD-4863-9C8E-2E65F55BB1AE}"/>
    <dgm:cxn modelId="{63AC176F-2AE5-4004-9D89-131755DD6DCF}" type="presOf" srcId="{5A18DED0-11A9-4EC7-B4DB-3652B01B5EC5}" destId="{3E8B4FD8-B612-4104-9554-64DD59639F84}" srcOrd="0" destOrd="0" presId="urn:microsoft.com/office/officeart/2008/layout/VerticalCurvedList"/>
    <dgm:cxn modelId="{EC6ECC93-C325-411B-B5A8-C7D02DA3BC4E}" srcId="{5A18DED0-11A9-4EC7-B4DB-3652B01B5EC5}" destId="{17EFCE16-3792-452B-8E7F-F26A5B91953A}" srcOrd="2" destOrd="0" parTransId="{B9235474-FA5D-4460-8DDD-DE0A061A597A}" sibTransId="{19151C0C-6275-4AF2-B680-E454B2257B20}"/>
    <dgm:cxn modelId="{FD3E5677-D9A2-4CD7-A264-47988FC2AC3C}" type="presOf" srcId="{17EFCE16-3792-452B-8E7F-F26A5B91953A}" destId="{3CA9B2E6-581A-4AAD-8F86-8C2E57DF5EC1}" srcOrd="0" destOrd="0" presId="urn:microsoft.com/office/officeart/2008/layout/VerticalCurvedList"/>
    <dgm:cxn modelId="{B68B3364-D54B-4C6A-9688-F619AB92A049}" srcId="{5A18DED0-11A9-4EC7-B4DB-3652B01B5EC5}" destId="{104E113A-C655-4845-BE0E-337C7DBF745B}" srcOrd="1" destOrd="0" parTransId="{7D10358A-0120-40C0-9371-ADB59CCD7CBB}" sibTransId="{076F3E2E-8D67-4708-AB19-5963DCC1841D}"/>
    <dgm:cxn modelId="{A6323415-EBD4-4C1C-B83A-99A4D034DBAE}" type="presOf" srcId="{A558DAA2-03E3-422D-A443-E25389673AE7}" destId="{F32DF771-F1FD-4AD9-B9A9-F5B5AC73E33A}" srcOrd="0" destOrd="0" presId="urn:microsoft.com/office/officeart/2008/layout/VerticalCurvedList"/>
    <dgm:cxn modelId="{91CE327F-B8E8-4183-9575-086C08A2D44A}" type="presParOf" srcId="{3E8B4FD8-B612-4104-9554-64DD59639F84}" destId="{1C81AF40-944C-43CC-9664-60221E3D96AA}" srcOrd="0" destOrd="0" presId="urn:microsoft.com/office/officeart/2008/layout/VerticalCurvedList"/>
    <dgm:cxn modelId="{B3F4EEA3-A0A4-4475-A051-6E6B8AC48579}" type="presParOf" srcId="{1C81AF40-944C-43CC-9664-60221E3D96AA}" destId="{D91A65AB-ECC8-4F5D-9946-7184E66F6696}" srcOrd="0" destOrd="0" presId="urn:microsoft.com/office/officeart/2008/layout/VerticalCurvedList"/>
    <dgm:cxn modelId="{A447FE28-F93E-46D6-9636-7EDD1B03271A}" type="presParOf" srcId="{D91A65AB-ECC8-4F5D-9946-7184E66F6696}" destId="{EA276079-22FF-43B5-B71E-F4393EB7D402}" srcOrd="0" destOrd="0" presId="urn:microsoft.com/office/officeart/2008/layout/VerticalCurvedList"/>
    <dgm:cxn modelId="{6900F929-6147-45AB-A4E4-2AB7EA93B1C7}" type="presParOf" srcId="{D91A65AB-ECC8-4F5D-9946-7184E66F6696}" destId="{87E02DE9-8FDA-4635-9AB2-ED12028EE760}" srcOrd="1" destOrd="0" presId="urn:microsoft.com/office/officeart/2008/layout/VerticalCurvedList"/>
    <dgm:cxn modelId="{99471583-3E18-4809-8E27-753A4C0C877D}" type="presParOf" srcId="{D91A65AB-ECC8-4F5D-9946-7184E66F6696}" destId="{2DEC278D-17E4-4A59-BC77-434AB24BD07C}" srcOrd="2" destOrd="0" presId="urn:microsoft.com/office/officeart/2008/layout/VerticalCurvedList"/>
    <dgm:cxn modelId="{A1F01B93-812A-41EA-B26A-5DCB7B89347E}" type="presParOf" srcId="{D91A65AB-ECC8-4F5D-9946-7184E66F6696}" destId="{3EC6E5FB-F78F-4299-B4F8-02B7ED0EDE87}" srcOrd="3" destOrd="0" presId="urn:microsoft.com/office/officeart/2008/layout/VerticalCurvedList"/>
    <dgm:cxn modelId="{E1BF2510-A686-417F-8818-F7FE9447C83C}" type="presParOf" srcId="{1C81AF40-944C-43CC-9664-60221E3D96AA}" destId="{F370164E-2ABB-41A2-8CCC-85AE21676E22}" srcOrd="1" destOrd="0" presId="urn:microsoft.com/office/officeart/2008/layout/VerticalCurvedList"/>
    <dgm:cxn modelId="{2058F3C5-52D3-4BB1-87A1-1F85848C1F29}" type="presParOf" srcId="{1C81AF40-944C-43CC-9664-60221E3D96AA}" destId="{7DA04FDF-F4ED-4717-AFDC-1C83A73501E8}" srcOrd="2" destOrd="0" presId="urn:microsoft.com/office/officeart/2008/layout/VerticalCurvedList"/>
    <dgm:cxn modelId="{6AEDD5DC-3C9C-4A15-82CD-7FEC3D0F41F6}" type="presParOf" srcId="{7DA04FDF-F4ED-4717-AFDC-1C83A73501E8}" destId="{7DB963A6-356C-47FA-A9B9-8740C88CF6B1}" srcOrd="0" destOrd="0" presId="urn:microsoft.com/office/officeart/2008/layout/VerticalCurvedList"/>
    <dgm:cxn modelId="{F0CF7C73-12FB-40E2-83EE-78EDC1FBE120}" type="presParOf" srcId="{1C81AF40-944C-43CC-9664-60221E3D96AA}" destId="{7F22D947-24AD-4DD7-815D-659BB83BBBB8}" srcOrd="3" destOrd="0" presId="urn:microsoft.com/office/officeart/2008/layout/VerticalCurvedList"/>
    <dgm:cxn modelId="{A018E907-D384-4FF3-B9B6-469E1736D0FD}" type="presParOf" srcId="{1C81AF40-944C-43CC-9664-60221E3D96AA}" destId="{114C856B-52F7-4637-A67B-D34F44E7D56F}" srcOrd="4" destOrd="0" presId="urn:microsoft.com/office/officeart/2008/layout/VerticalCurvedList"/>
    <dgm:cxn modelId="{2BBD9CB4-5874-4614-BA2E-F16F8F15B7C7}" type="presParOf" srcId="{114C856B-52F7-4637-A67B-D34F44E7D56F}" destId="{DACB3A30-E083-4ACD-9FAC-891C234119C6}" srcOrd="0" destOrd="0" presId="urn:microsoft.com/office/officeart/2008/layout/VerticalCurvedList"/>
    <dgm:cxn modelId="{97E1BEAF-8020-46BB-8D22-C67FE2B39103}" type="presParOf" srcId="{1C81AF40-944C-43CC-9664-60221E3D96AA}" destId="{3CA9B2E6-581A-4AAD-8F86-8C2E57DF5EC1}" srcOrd="5" destOrd="0" presId="urn:microsoft.com/office/officeart/2008/layout/VerticalCurvedList"/>
    <dgm:cxn modelId="{24558932-CC43-4EC3-B3A8-1E1080B24918}" type="presParOf" srcId="{1C81AF40-944C-43CC-9664-60221E3D96AA}" destId="{D1A8E768-D473-4DBC-B87C-5CF783738FC2}" srcOrd="6" destOrd="0" presId="urn:microsoft.com/office/officeart/2008/layout/VerticalCurvedList"/>
    <dgm:cxn modelId="{7CB14619-D80D-492A-8083-BB3CBD2231F1}" type="presParOf" srcId="{D1A8E768-D473-4DBC-B87C-5CF783738FC2}" destId="{BAAED057-F454-4A61-837A-0661156C73E6}" srcOrd="0" destOrd="0" presId="urn:microsoft.com/office/officeart/2008/layout/VerticalCurvedList"/>
    <dgm:cxn modelId="{A002D7D9-B3A2-419A-814C-727D08F2CEAA}" type="presParOf" srcId="{1C81AF40-944C-43CC-9664-60221E3D96AA}" destId="{F32DF771-F1FD-4AD9-B9A9-F5B5AC73E33A}" srcOrd="7" destOrd="0" presId="urn:microsoft.com/office/officeart/2008/layout/VerticalCurvedList"/>
    <dgm:cxn modelId="{1A459AE0-E53E-452C-A47F-70C2DF49DC48}" type="presParOf" srcId="{1C81AF40-944C-43CC-9664-60221E3D96AA}" destId="{AAE922B5-E1C4-4989-8CA0-1BAD03AD7652}" srcOrd="8" destOrd="0" presId="urn:microsoft.com/office/officeart/2008/layout/VerticalCurvedList"/>
    <dgm:cxn modelId="{535CF517-510E-403E-9247-4B4B1DFD2765}" type="presParOf" srcId="{AAE922B5-E1C4-4989-8CA0-1BAD03AD7652}" destId="{05ADA52F-A582-4B5B-8A85-4C78ADC04D6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18DED0-11A9-4EC7-B4DB-3652B01B5EC5}" type="doc">
      <dgm:prSet loTypeId="urn:microsoft.com/office/officeart/2008/layout/VerticalCurvedList" loCatId="list" qsTypeId="urn:microsoft.com/office/officeart/2005/8/quickstyle/3d2" qsCatId="3D" csTypeId="urn:microsoft.com/office/officeart/2005/8/colors/colorful1#3" csCatId="colorful" phldr="1"/>
      <dgm:spPr/>
      <dgm:t>
        <a:bodyPr/>
        <a:lstStyle/>
        <a:p>
          <a:endParaRPr lang="es-MX"/>
        </a:p>
      </dgm:t>
    </dgm:pt>
    <dgm:pt modelId="{17196B84-AAC5-4C6F-8602-FF6EA7B171BE}">
      <dgm:prSet phldrT="[Text]"/>
      <dgm:spPr/>
      <dgm:t>
        <a:bodyPr/>
        <a:lstStyle/>
        <a:p>
          <a:r>
            <a:rPr lang="en-US" dirty="0" err="1" smtClean="0"/>
            <a:t>Políticas</a:t>
          </a:r>
          <a:endParaRPr lang="es-MX" dirty="0"/>
        </a:p>
      </dgm:t>
    </dgm:pt>
    <dgm:pt modelId="{BE2AA409-F7CD-4ACE-BDE7-A6E49BBBE49C}" type="parTrans" cxnId="{2C7E198D-6EB5-436B-BEBF-6FCC9ABB0237}">
      <dgm:prSet/>
      <dgm:spPr/>
      <dgm:t>
        <a:bodyPr/>
        <a:lstStyle/>
        <a:p>
          <a:endParaRPr lang="es-MX"/>
        </a:p>
      </dgm:t>
    </dgm:pt>
    <dgm:pt modelId="{7A21E556-B9A6-4A96-86AD-AE5B1F3016BC}" type="sibTrans" cxnId="{2C7E198D-6EB5-436B-BEBF-6FCC9ABB0237}">
      <dgm:prSet/>
      <dgm:spPr/>
      <dgm:t>
        <a:bodyPr/>
        <a:lstStyle/>
        <a:p>
          <a:endParaRPr lang="es-MX"/>
        </a:p>
      </dgm:t>
    </dgm:pt>
    <dgm:pt modelId="{17EFCE16-3792-452B-8E7F-F26A5B91953A}">
      <dgm:prSet phldrT="[Text]"/>
      <dgm:spPr/>
      <dgm:t>
        <a:bodyPr/>
        <a:lstStyle/>
        <a:p>
          <a:r>
            <a:rPr lang="en-US" dirty="0" smtClean="0"/>
            <a:t>BD y DNS</a:t>
          </a:r>
          <a:endParaRPr lang="es-MX" dirty="0"/>
        </a:p>
      </dgm:t>
    </dgm:pt>
    <dgm:pt modelId="{B9235474-FA5D-4460-8DDD-DE0A061A597A}" type="parTrans" cxnId="{EC6ECC93-C325-411B-B5A8-C7D02DA3BC4E}">
      <dgm:prSet/>
      <dgm:spPr/>
      <dgm:t>
        <a:bodyPr/>
        <a:lstStyle/>
        <a:p>
          <a:endParaRPr lang="es-MX"/>
        </a:p>
      </dgm:t>
    </dgm:pt>
    <dgm:pt modelId="{19151C0C-6275-4AF2-B680-E454B2257B20}" type="sibTrans" cxnId="{EC6ECC93-C325-411B-B5A8-C7D02DA3BC4E}">
      <dgm:prSet/>
      <dgm:spPr/>
      <dgm:t>
        <a:bodyPr/>
        <a:lstStyle/>
        <a:p>
          <a:endParaRPr lang="es-MX"/>
        </a:p>
      </dgm:t>
    </dgm:pt>
    <dgm:pt modelId="{A558DAA2-03E3-422D-A443-E25389673AE7}">
      <dgm:prSet phldrT="[Text]"/>
      <dgm:spPr/>
      <dgm:t>
        <a:bodyPr/>
        <a:lstStyle/>
        <a:p>
          <a:r>
            <a:rPr lang="en-US" dirty="0" err="1" smtClean="0"/>
            <a:t>Comercialización</a:t>
          </a:r>
          <a:endParaRPr lang="es-MX" dirty="0"/>
        </a:p>
      </dgm:t>
    </dgm:pt>
    <dgm:pt modelId="{D20ADABC-B3E8-4DE7-A9B4-685637AF89F0}" type="parTrans" cxnId="{C74CB014-A4F3-4B2B-8D85-49DBE177C051}">
      <dgm:prSet/>
      <dgm:spPr/>
      <dgm:t>
        <a:bodyPr/>
        <a:lstStyle/>
        <a:p>
          <a:endParaRPr lang="es-MX"/>
        </a:p>
      </dgm:t>
    </dgm:pt>
    <dgm:pt modelId="{63C8FE70-4FDD-4863-9C8E-2E65F55BB1AE}" type="sibTrans" cxnId="{C74CB014-A4F3-4B2B-8D85-49DBE177C051}">
      <dgm:prSet/>
      <dgm:spPr/>
      <dgm:t>
        <a:bodyPr/>
        <a:lstStyle/>
        <a:p>
          <a:endParaRPr lang="es-MX"/>
        </a:p>
      </dgm:t>
    </dgm:pt>
    <dgm:pt modelId="{104E113A-C655-4845-BE0E-337C7DBF745B}">
      <dgm:prSet phldrT="[Text]"/>
      <dgm:spPr/>
      <dgm:t>
        <a:bodyPr/>
        <a:lstStyle/>
        <a:p>
          <a:r>
            <a:rPr lang="en-US" dirty="0" err="1" smtClean="0"/>
            <a:t>Solución</a:t>
          </a:r>
          <a:r>
            <a:rPr lang="en-US" dirty="0" smtClean="0"/>
            <a:t> </a:t>
          </a:r>
          <a:r>
            <a:rPr lang="en-US" dirty="0" err="1" smtClean="0"/>
            <a:t>Controversias</a:t>
          </a:r>
          <a:endParaRPr lang="es-MX" dirty="0"/>
        </a:p>
      </dgm:t>
    </dgm:pt>
    <dgm:pt modelId="{7D10358A-0120-40C0-9371-ADB59CCD7CBB}" type="parTrans" cxnId="{B68B3364-D54B-4C6A-9688-F619AB92A049}">
      <dgm:prSet/>
      <dgm:spPr/>
      <dgm:t>
        <a:bodyPr/>
        <a:lstStyle/>
        <a:p>
          <a:endParaRPr lang="es-MX"/>
        </a:p>
      </dgm:t>
    </dgm:pt>
    <dgm:pt modelId="{076F3E2E-8D67-4708-AB19-5963DCC1841D}" type="sibTrans" cxnId="{B68B3364-D54B-4C6A-9688-F619AB92A049}">
      <dgm:prSet/>
      <dgm:spPr/>
      <dgm:t>
        <a:bodyPr/>
        <a:lstStyle/>
        <a:p>
          <a:endParaRPr lang="es-MX"/>
        </a:p>
      </dgm:t>
    </dgm:pt>
    <dgm:pt modelId="{3E8B4FD8-B612-4104-9554-64DD59639F84}" type="pres">
      <dgm:prSet presAssocID="{5A18DED0-11A9-4EC7-B4DB-3652B01B5EC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1C81AF40-944C-43CC-9664-60221E3D96AA}" type="pres">
      <dgm:prSet presAssocID="{5A18DED0-11A9-4EC7-B4DB-3652B01B5EC5}" presName="Name1" presStyleCnt="0"/>
      <dgm:spPr/>
    </dgm:pt>
    <dgm:pt modelId="{D91A65AB-ECC8-4F5D-9946-7184E66F6696}" type="pres">
      <dgm:prSet presAssocID="{5A18DED0-11A9-4EC7-B4DB-3652B01B5EC5}" presName="cycle" presStyleCnt="0"/>
      <dgm:spPr/>
    </dgm:pt>
    <dgm:pt modelId="{EA276079-22FF-43B5-B71E-F4393EB7D402}" type="pres">
      <dgm:prSet presAssocID="{5A18DED0-11A9-4EC7-B4DB-3652B01B5EC5}" presName="srcNode" presStyleLbl="node1" presStyleIdx="0" presStyleCnt="4"/>
      <dgm:spPr/>
    </dgm:pt>
    <dgm:pt modelId="{87E02DE9-8FDA-4635-9AB2-ED12028EE760}" type="pres">
      <dgm:prSet presAssocID="{5A18DED0-11A9-4EC7-B4DB-3652B01B5EC5}" presName="conn" presStyleLbl="parChTrans1D2" presStyleIdx="0" presStyleCnt="1"/>
      <dgm:spPr/>
      <dgm:t>
        <a:bodyPr/>
        <a:lstStyle/>
        <a:p>
          <a:endParaRPr lang="es-MX"/>
        </a:p>
      </dgm:t>
    </dgm:pt>
    <dgm:pt modelId="{2DEC278D-17E4-4A59-BC77-434AB24BD07C}" type="pres">
      <dgm:prSet presAssocID="{5A18DED0-11A9-4EC7-B4DB-3652B01B5EC5}" presName="extraNode" presStyleLbl="node1" presStyleIdx="0" presStyleCnt="4"/>
      <dgm:spPr/>
    </dgm:pt>
    <dgm:pt modelId="{3EC6E5FB-F78F-4299-B4F8-02B7ED0EDE87}" type="pres">
      <dgm:prSet presAssocID="{5A18DED0-11A9-4EC7-B4DB-3652B01B5EC5}" presName="dstNode" presStyleLbl="node1" presStyleIdx="0" presStyleCnt="4"/>
      <dgm:spPr/>
    </dgm:pt>
    <dgm:pt modelId="{F370164E-2ABB-41A2-8CCC-85AE21676E22}" type="pres">
      <dgm:prSet presAssocID="{17196B84-AAC5-4C6F-8602-FF6EA7B171BE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A04FDF-F4ED-4717-AFDC-1C83A73501E8}" type="pres">
      <dgm:prSet presAssocID="{17196B84-AAC5-4C6F-8602-FF6EA7B171BE}" presName="accent_1" presStyleCnt="0"/>
      <dgm:spPr/>
    </dgm:pt>
    <dgm:pt modelId="{7DB963A6-356C-47FA-A9B9-8740C88CF6B1}" type="pres">
      <dgm:prSet presAssocID="{17196B84-AAC5-4C6F-8602-FF6EA7B171BE}" presName="accentRepeatNode" presStyleLbl="solidFgAcc1" presStyleIdx="0" presStyleCnt="4"/>
      <dgm:spPr/>
    </dgm:pt>
    <dgm:pt modelId="{7F22D947-24AD-4DD7-815D-659BB83BBBB8}" type="pres">
      <dgm:prSet presAssocID="{104E113A-C655-4845-BE0E-337C7DBF745B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4C856B-52F7-4637-A67B-D34F44E7D56F}" type="pres">
      <dgm:prSet presAssocID="{104E113A-C655-4845-BE0E-337C7DBF745B}" presName="accent_2" presStyleCnt="0"/>
      <dgm:spPr/>
    </dgm:pt>
    <dgm:pt modelId="{DACB3A30-E083-4ACD-9FAC-891C234119C6}" type="pres">
      <dgm:prSet presAssocID="{104E113A-C655-4845-BE0E-337C7DBF745B}" presName="accentRepeatNode" presStyleLbl="solidFgAcc1" presStyleIdx="1" presStyleCnt="4"/>
      <dgm:spPr/>
    </dgm:pt>
    <dgm:pt modelId="{3CA9B2E6-581A-4AAD-8F86-8C2E57DF5EC1}" type="pres">
      <dgm:prSet presAssocID="{17EFCE16-3792-452B-8E7F-F26A5B91953A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A8E768-D473-4DBC-B87C-5CF783738FC2}" type="pres">
      <dgm:prSet presAssocID="{17EFCE16-3792-452B-8E7F-F26A5B91953A}" presName="accent_3" presStyleCnt="0"/>
      <dgm:spPr/>
    </dgm:pt>
    <dgm:pt modelId="{BAAED057-F454-4A61-837A-0661156C73E6}" type="pres">
      <dgm:prSet presAssocID="{17EFCE16-3792-452B-8E7F-F26A5B91953A}" presName="accentRepeatNode" presStyleLbl="solidFgAcc1" presStyleIdx="2" presStyleCnt="4"/>
      <dgm:spPr/>
    </dgm:pt>
    <dgm:pt modelId="{F32DF771-F1FD-4AD9-B9A9-F5B5AC73E33A}" type="pres">
      <dgm:prSet presAssocID="{A558DAA2-03E3-422D-A443-E25389673AE7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E922B5-E1C4-4989-8CA0-1BAD03AD7652}" type="pres">
      <dgm:prSet presAssocID="{A558DAA2-03E3-422D-A443-E25389673AE7}" presName="accent_4" presStyleCnt="0"/>
      <dgm:spPr/>
    </dgm:pt>
    <dgm:pt modelId="{05ADA52F-A582-4B5B-8A85-4C78ADC04D6A}" type="pres">
      <dgm:prSet presAssocID="{A558DAA2-03E3-422D-A443-E25389673AE7}" presName="accentRepeatNode" presStyleLbl="solidFgAcc1" presStyleIdx="3" presStyleCnt="4"/>
      <dgm:spPr/>
    </dgm:pt>
  </dgm:ptLst>
  <dgm:cxnLst>
    <dgm:cxn modelId="{2C7E198D-6EB5-436B-BEBF-6FCC9ABB0237}" srcId="{5A18DED0-11A9-4EC7-B4DB-3652B01B5EC5}" destId="{17196B84-AAC5-4C6F-8602-FF6EA7B171BE}" srcOrd="0" destOrd="0" parTransId="{BE2AA409-F7CD-4ACE-BDE7-A6E49BBBE49C}" sibTransId="{7A21E556-B9A6-4A96-86AD-AE5B1F3016BC}"/>
    <dgm:cxn modelId="{65D8A141-17F9-4A88-AECC-173FCF0BFD73}" type="presOf" srcId="{17196B84-AAC5-4C6F-8602-FF6EA7B171BE}" destId="{F370164E-2ABB-41A2-8CCC-85AE21676E22}" srcOrd="0" destOrd="0" presId="urn:microsoft.com/office/officeart/2008/layout/VerticalCurvedList"/>
    <dgm:cxn modelId="{06DE1CC0-864C-4AB8-B834-A6E48A3FFE18}" type="presOf" srcId="{17EFCE16-3792-452B-8E7F-F26A5B91953A}" destId="{3CA9B2E6-581A-4AAD-8F86-8C2E57DF5EC1}" srcOrd="0" destOrd="0" presId="urn:microsoft.com/office/officeart/2008/layout/VerticalCurvedList"/>
    <dgm:cxn modelId="{C74CB014-A4F3-4B2B-8D85-49DBE177C051}" srcId="{5A18DED0-11A9-4EC7-B4DB-3652B01B5EC5}" destId="{A558DAA2-03E3-422D-A443-E25389673AE7}" srcOrd="3" destOrd="0" parTransId="{D20ADABC-B3E8-4DE7-A9B4-685637AF89F0}" sibTransId="{63C8FE70-4FDD-4863-9C8E-2E65F55BB1AE}"/>
    <dgm:cxn modelId="{30E6D000-4C4E-4D73-B0A7-3C40E4B52E3E}" type="presOf" srcId="{5A18DED0-11A9-4EC7-B4DB-3652B01B5EC5}" destId="{3E8B4FD8-B612-4104-9554-64DD59639F84}" srcOrd="0" destOrd="0" presId="urn:microsoft.com/office/officeart/2008/layout/VerticalCurvedList"/>
    <dgm:cxn modelId="{4A616355-4090-45BF-9210-BA118807BB43}" type="presOf" srcId="{7A21E556-B9A6-4A96-86AD-AE5B1F3016BC}" destId="{87E02DE9-8FDA-4635-9AB2-ED12028EE760}" srcOrd="0" destOrd="0" presId="urn:microsoft.com/office/officeart/2008/layout/VerticalCurvedList"/>
    <dgm:cxn modelId="{EC6ECC93-C325-411B-B5A8-C7D02DA3BC4E}" srcId="{5A18DED0-11A9-4EC7-B4DB-3652B01B5EC5}" destId="{17EFCE16-3792-452B-8E7F-F26A5B91953A}" srcOrd="2" destOrd="0" parTransId="{B9235474-FA5D-4460-8DDD-DE0A061A597A}" sibTransId="{19151C0C-6275-4AF2-B680-E454B2257B20}"/>
    <dgm:cxn modelId="{28551E15-8C2A-4D09-A941-6AEC9BB80F08}" type="presOf" srcId="{104E113A-C655-4845-BE0E-337C7DBF745B}" destId="{7F22D947-24AD-4DD7-815D-659BB83BBBB8}" srcOrd="0" destOrd="0" presId="urn:microsoft.com/office/officeart/2008/layout/VerticalCurvedList"/>
    <dgm:cxn modelId="{A722275A-A7B9-41B6-937B-5B77457D771C}" type="presOf" srcId="{A558DAA2-03E3-422D-A443-E25389673AE7}" destId="{F32DF771-F1FD-4AD9-B9A9-F5B5AC73E33A}" srcOrd="0" destOrd="0" presId="urn:microsoft.com/office/officeart/2008/layout/VerticalCurvedList"/>
    <dgm:cxn modelId="{B68B3364-D54B-4C6A-9688-F619AB92A049}" srcId="{5A18DED0-11A9-4EC7-B4DB-3652B01B5EC5}" destId="{104E113A-C655-4845-BE0E-337C7DBF745B}" srcOrd="1" destOrd="0" parTransId="{7D10358A-0120-40C0-9371-ADB59CCD7CBB}" sibTransId="{076F3E2E-8D67-4708-AB19-5963DCC1841D}"/>
    <dgm:cxn modelId="{0ADF2C28-E097-4A42-8C78-DB8C84B12DC0}" type="presParOf" srcId="{3E8B4FD8-B612-4104-9554-64DD59639F84}" destId="{1C81AF40-944C-43CC-9664-60221E3D96AA}" srcOrd="0" destOrd="0" presId="urn:microsoft.com/office/officeart/2008/layout/VerticalCurvedList"/>
    <dgm:cxn modelId="{67E0C048-1849-4947-B6EF-919CC5B67548}" type="presParOf" srcId="{1C81AF40-944C-43CC-9664-60221E3D96AA}" destId="{D91A65AB-ECC8-4F5D-9946-7184E66F6696}" srcOrd="0" destOrd="0" presId="urn:microsoft.com/office/officeart/2008/layout/VerticalCurvedList"/>
    <dgm:cxn modelId="{5241E0E1-7C83-421C-9A56-53489C790219}" type="presParOf" srcId="{D91A65AB-ECC8-4F5D-9946-7184E66F6696}" destId="{EA276079-22FF-43B5-B71E-F4393EB7D402}" srcOrd="0" destOrd="0" presId="urn:microsoft.com/office/officeart/2008/layout/VerticalCurvedList"/>
    <dgm:cxn modelId="{E4901380-6A17-4805-9C84-8E761875FC98}" type="presParOf" srcId="{D91A65AB-ECC8-4F5D-9946-7184E66F6696}" destId="{87E02DE9-8FDA-4635-9AB2-ED12028EE760}" srcOrd="1" destOrd="0" presId="urn:microsoft.com/office/officeart/2008/layout/VerticalCurvedList"/>
    <dgm:cxn modelId="{6A2E8FCE-5CFA-474F-9381-41D757742E65}" type="presParOf" srcId="{D91A65AB-ECC8-4F5D-9946-7184E66F6696}" destId="{2DEC278D-17E4-4A59-BC77-434AB24BD07C}" srcOrd="2" destOrd="0" presId="urn:microsoft.com/office/officeart/2008/layout/VerticalCurvedList"/>
    <dgm:cxn modelId="{662780DA-80D3-4609-913B-61C9C73CDC25}" type="presParOf" srcId="{D91A65AB-ECC8-4F5D-9946-7184E66F6696}" destId="{3EC6E5FB-F78F-4299-B4F8-02B7ED0EDE87}" srcOrd="3" destOrd="0" presId="urn:microsoft.com/office/officeart/2008/layout/VerticalCurvedList"/>
    <dgm:cxn modelId="{0C1CBBC0-B937-4142-811F-BDB6D5A431FD}" type="presParOf" srcId="{1C81AF40-944C-43CC-9664-60221E3D96AA}" destId="{F370164E-2ABB-41A2-8CCC-85AE21676E22}" srcOrd="1" destOrd="0" presId="urn:microsoft.com/office/officeart/2008/layout/VerticalCurvedList"/>
    <dgm:cxn modelId="{7350BC3A-7BD8-405C-912D-45BE91D9A3C4}" type="presParOf" srcId="{1C81AF40-944C-43CC-9664-60221E3D96AA}" destId="{7DA04FDF-F4ED-4717-AFDC-1C83A73501E8}" srcOrd="2" destOrd="0" presId="urn:microsoft.com/office/officeart/2008/layout/VerticalCurvedList"/>
    <dgm:cxn modelId="{F8CD8FF7-3186-43C6-8CCC-165AFF7578BC}" type="presParOf" srcId="{7DA04FDF-F4ED-4717-AFDC-1C83A73501E8}" destId="{7DB963A6-356C-47FA-A9B9-8740C88CF6B1}" srcOrd="0" destOrd="0" presId="urn:microsoft.com/office/officeart/2008/layout/VerticalCurvedList"/>
    <dgm:cxn modelId="{5C7106F2-987A-4DFC-8A1C-66520BB04F2C}" type="presParOf" srcId="{1C81AF40-944C-43CC-9664-60221E3D96AA}" destId="{7F22D947-24AD-4DD7-815D-659BB83BBBB8}" srcOrd="3" destOrd="0" presId="urn:microsoft.com/office/officeart/2008/layout/VerticalCurvedList"/>
    <dgm:cxn modelId="{53B70A48-8B2B-4850-8C8F-69EB17854458}" type="presParOf" srcId="{1C81AF40-944C-43CC-9664-60221E3D96AA}" destId="{114C856B-52F7-4637-A67B-D34F44E7D56F}" srcOrd="4" destOrd="0" presId="urn:microsoft.com/office/officeart/2008/layout/VerticalCurvedList"/>
    <dgm:cxn modelId="{3E76C1EC-9A34-4006-9654-803A5BF37BB7}" type="presParOf" srcId="{114C856B-52F7-4637-A67B-D34F44E7D56F}" destId="{DACB3A30-E083-4ACD-9FAC-891C234119C6}" srcOrd="0" destOrd="0" presId="urn:microsoft.com/office/officeart/2008/layout/VerticalCurvedList"/>
    <dgm:cxn modelId="{04F9199C-D186-4A01-B776-7F869E7CFF44}" type="presParOf" srcId="{1C81AF40-944C-43CC-9664-60221E3D96AA}" destId="{3CA9B2E6-581A-4AAD-8F86-8C2E57DF5EC1}" srcOrd="5" destOrd="0" presId="urn:microsoft.com/office/officeart/2008/layout/VerticalCurvedList"/>
    <dgm:cxn modelId="{FFDA028C-531B-4A96-9766-57667FADB598}" type="presParOf" srcId="{1C81AF40-944C-43CC-9664-60221E3D96AA}" destId="{D1A8E768-D473-4DBC-B87C-5CF783738FC2}" srcOrd="6" destOrd="0" presId="urn:microsoft.com/office/officeart/2008/layout/VerticalCurvedList"/>
    <dgm:cxn modelId="{83B643E3-879B-4BA5-B52A-BDFCE52B00C3}" type="presParOf" srcId="{D1A8E768-D473-4DBC-B87C-5CF783738FC2}" destId="{BAAED057-F454-4A61-837A-0661156C73E6}" srcOrd="0" destOrd="0" presId="urn:microsoft.com/office/officeart/2008/layout/VerticalCurvedList"/>
    <dgm:cxn modelId="{01E21F13-07BA-4628-8FF2-AF80C71E7478}" type="presParOf" srcId="{1C81AF40-944C-43CC-9664-60221E3D96AA}" destId="{F32DF771-F1FD-4AD9-B9A9-F5B5AC73E33A}" srcOrd="7" destOrd="0" presId="urn:microsoft.com/office/officeart/2008/layout/VerticalCurvedList"/>
    <dgm:cxn modelId="{3458623F-59C9-4031-BF21-25442181960A}" type="presParOf" srcId="{1C81AF40-944C-43CC-9664-60221E3D96AA}" destId="{AAE922B5-E1C4-4989-8CA0-1BAD03AD7652}" srcOrd="8" destOrd="0" presId="urn:microsoft.com/office/officeart/2008/layout/VerticalCurvedList"/>
    <dgm:cxn modelId="{A8B482DA-E494-46D1-86CA-794EBF6B593F}" type="presParOf" srcId="{AAE922B5-E1C4-4989-8CA0-1BAD03AD7652}" destId="{05ADA52F-A582-4B5B-8A85-4C78ADC04D6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E02DE9-8FDA-4635-9AB2-ED12028EE760}">
      <dsp:nvSpPr>
        <dsp:cNvPr id="0" name=""/>
        <dsp:cNvSpPr/>
      </dsp:nvSpPr>
      <dsp:spPr>
        <a:xfrm>
          <a:off x="-2410316" y="-372379"/>
          <a:ext cx="2878358" cy="2878358"/>
        </a:xfrm>
        <a:prstGeom prst="blockArc">
          <a:avLst>
            <a:gd name="adj1" fmla="val 18900000"/>
            <a:gd name="adj2" fmla="val 2700000"/>
            <a:gd name="adj3" fmla="val 750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70164E-2ABB-41A2-8CCC-85AE21676E22}">
      <dsp:nvSpPr>
        <dsp:cNvPr id="0" name=""/>
        <dsp:cNvSpPr/>
      </dsp:nvSpPr>
      <dsp:spPr>
        <a:xfrm>
          <a:off x="245842" y="164031"/>
          <a:ext cx="2777459" cy="32823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53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Políticas</a:t>
          </a:r>
          <a:endParaRPr lang="es-MX" sz="1700" kern="1200" dirty="0"/>
        </a:p>
      </dsp:txBody>
      <dsp:txXfrm>
        <a:off x="245842" y="164031"/>
        <a:ext cx="2777459" cy="328233"/>
      </dsp:txXfrm>
    </dsp:sp>
    <dsp:sp modelId="{7DB963A6-356C-47FA-A9B9-8740C88CF6B1}">
      <dsp:nvSpPr>
        <dsp:cNvPr id="0" name=""/>
        <dsp:cNvSpPr/>
      </dsp:nvSpPr>
      <dsp:spPr>
        <a:xfrm>
          <a:off x="40696" y="123002"/>
          <a:ext cx="410291" cy="410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F22D947-24AD-4DD7-815D-659BB83BBBB8}">
      <dsp:nvSpPr>
        <dsp:cNvPr id="0" name=""/>
        <dsp:cNvSpPr/>
      </dsp:nvSpPr>
      <dsp:spPr>
        <a:xfrm>
          <a:off x="434026" y="656466"/>
          <a:ext cx="2589276" cy="32823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53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Solución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Controversias</a:t>
          </a:r>
          <a:endParaRPr lang="es-MX" sz="1700" kern="1200" dirty="0"/>
        </a:p>
      </dsp:txBody>
      <dsp:txXfrm>
        <a:off x="434026" y="656466"/>
        <a:ext cx="2589276" cy="328233"/>
      </dsp:txXfrm>
    </dsp:sp>
    <dsp:sp modelId="{DACB3A30-E083-4ACD-9FAC-891C234119C6}">
      <dsp:nvSpPr>
        <dsp:cNvPr id="0" name=""/>
        <dsp:cNvSpPr/>
      </dsp:nvSpPr>
      <dsp:spPr>
        <a:xfrm>
          <a:off x="228880" y="615436"/>
          <a:ext cx="410291" cy="410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CA9B2E6-581A-4AAD-8F86-8C2E57DF5EC1}">
      <dsp:nvSpPr>
        <dsp:cNvPr id="0" name=""/>
        <dsp:cNvSpPr/>
      </dsp:nvSpPr>
      <dsp:spPr>
        <a:xfrm>
          <a:off x="434026" y="1148900"/>
          <a:ext cx="2589276" cy="32823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53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BD y DNS</a:t>
          </a:r>
          <a:endParaRPr lang="es-MX" sz="1700" kern="1200" dirty="0"/>
        </a:p>
      </dsp:txBody>
      <dsp:txXfrm>
        <a:off x="434026" y="1148900"/>
        <a:ext cx="2589276" cy="328233"/>
      </dsp:txXfrm>
    </dsp:sp>
    <dsp:sp modelId="{BAAED057-F454-4A61-837A-0661156C73E6}">
      <dsp:nvSpPr>
        <dsp:cNvPr id="0" name=""/>
        <dsp:cNvSpPr/>
      </dsp:nvSpPr>
      <dsp:spPr>
        <a:xfrm>
          <a:off x="228880" y="1107871"/>
          <a:ext cx="410291" cy="410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2DF771-F1FD-4AD9-B9A9-F5B5AC73E33A}">
      <dsp:nvSpPr>
        <dsp:cNvPr id="0" name=""/>
        <dsp:cNvSpPr/>
      </dsp:nvSpPr>
      <dsp:spPr>
        <a:xfrm>
          <a:off x="245842" y="1641335"/>
          <a:ext cx="2777459" cy="32823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53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Comercialización</a:t>
          </a:r>
          <a:endParaRPr lang="es-MX" sz="1700" kern="1200" dirty="0"/>
        </a:p>
      </dsp:txBody>
      <dsp:txXfrm>
        <a:off x="245842" y="1641335"/>
        <a:ext cx="2777459" cy="328233"/>
      </dsp:txXfrm>
    </dsp:sp>
    <dsp:sp modelId="{05ADA52F-A582-4B5B-8A85-4C78ADC04D6A}">
      <dsp:nvSpPr>
        <dsp:cNvPr id="0" name=""/>
        <dsp:cNvSpPr/>
      </dsp:nvSpPr>
      <dsp:spPr>
        <a:xfrm>
          <a:off x="40696" y="1600306"/>
          <a:ext cx="410291" cy="410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E02DE9-8FDA-4635-9AB2-ED12028EE760}">
      <dsp:nvSpPr>
        <dsp:cNvPr id="0" name=""/>
        <dsp:cNvSpPr/>
      </dsp:nvSpPr>
      <dsp:spPr>
        <a:xfrm>
          <a:off x="-2410316" y="-372379"/>
          <a:ext cx="2878358" cy="2878358"/>
        </a:xfrm>
        <a:prstGeom prst="blockArc">
          <a:avLst>
            <a:gd name="adj1" fmla="val 18900000"/>
            <a:gd name="adj2" fmla="val 2700000"/>
            <a:gd name="adj3" fmla="val 750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70164E-2ABB-41A2-8CCC-85AE21676E22}">
      <dsp:nvSpPr>
        <dsp:cNvPr id="0" name=""/>
        <dsp:cNvSpPr/>
      </dsp:nvSpPr>
      <dsp:spPr>
        <a:xfrm>
          <a:off x="245842" y="164031"/>
          <a:ext cx="2777459" cy="32823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53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Políticas</a:t>
          </a:r>
          <a:endParaRPr lang="es-MX" sz="1700" kern="1200" dirty="0"/>
        </a:p>
      </dsp:txBody>
      <dsp:txXfrm>
        <a:off x="245842" y="164031"/>
        <a:ext cx="2777459" cy="328233"/>
      </dsp:txXfrm>
    </dsp:sp>
    <dsp:sp modelId="{7DB963A6-356C-47FA-A9B9-8740C88CF6B1}">
      <dsp:nvSpPr>
        <dsp:cNvPr id="0" name=""/>
        <dsp:cNvSpPr/>
      </dsp:nvSpPr>
      <dsp:spPr>
        <a:xfrm>
          <a:off x="40696" y="123002"/>
          <a:ext cx="410291" cy="410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F22D947-24AD-4DD7-815D-659BB83BBBB8}">
      <dsp:nvSpPr>
        <dsp:cNvPr id="0" name=""/>
        <dsp:cNvSpPr/>
      </dsp:nvSpPr>
      <dsp:spPr>
        <a:xfrm>
          <a:off x="434026" y="656466"/>
          <a:ext cx="2589276" cy="32823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53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Solución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Controversias</a:t>
          </a:r>
          <a:endParaRPr lang="es-MX" sz="1700" kern="1200" dirty="0"/>
        </a:p>
      </dsp:txBody>
      <dsp:txXfrm>
        <a:off x="434026" y="656466"/>
        <a:ext cx="2589276" cy="328233"/>
      </dsp:txXfrm>
    </dsp:sp>
    <dsp:sp modelId="{DACB3A30-E083-4ACD-9FAC-891C234119C6}">
      <dsp:nvSpPr>
        <dsp:cNvPr id="0" name=""/>
        <dsp:cNvSpPr/>
      </dsp:nvSpPr>
      <dsp:spPr>
        <a:xfrm>
          <a:off x="228880" y="615436"/>
          <a:ext cx="410291" cy="410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CA9B2E6-581A-4AAD-8F86-8C2E57DF5EC1}">
      <dsp:nvSpPr>
        <dsp:cNvPr id="0" name=""/>
        <dsp:cNvSpPr/>
      </dsp:nvSpPr>
      <dsp:spPr>
        <a:xfrm>
          <a:off x="434026" y="1148900"/>
          <a:ext cx="2589276" cy="32823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53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BD y DNS</a:t>
          </a:r>
          <a:endParaRPr lang="es-MX" sz="1700" kern="1200" dirty="0"/>
        </a:p>
      </dsp:txBody>
      <dsp:txXfrm>
        <a:off x="434026" y="1148900"/>
        <a:ext cx="2589276" cy="328233"/>
      </dsp:txXfrm>
    </dsp:sp>
    <dsp:sp modelId="{BAAED057-F454-4A61-837A-0661156C73E6}">
      <dsp:nvSpPr>
        <dsp:cNvPr id="0" name=""/>
        <dsp:cNvSpPr/>
      </dsp:nvSpPr>
      <dsp:spPr>
        <a:xfrm>
          <a:off x="228880" y="1107871"/>
          <a:ext cx="410291" cy="410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2DF771-F1FD-4AD9-B9A9-F5B5AC73E33A}">
      <dsp:nvSpPr>
        <dsp:cNvPr id="0" name=""/>
        <dsp:cNvSpPr/>
      </dsp:nvSpPr>
      <dsp:spPr>
        <a:xfrm>
          <a:off x="245842" y="1641335"/>
          <a:ext cx="2777459" cy="32823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53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Comercialización</a:t>
          </a:r>
          <a:endParaRPr lang="es-MX" sz="1700" kern="1200" dirty="0"/>
        </a:p>
      </dsp:txBody>
      <dsp:txXfrm>
        <a:off x="245842" y="1641335"/>
        <a:ext cx="2777459" cy="328233"/>
      </dsp:txXfrm>
    </dsp:sp>
    <dsp:sp modelId="{05ADA52F-A582-4B5B-8A85-4C78ADC04D6A}">
      <dsp:nvSpPr>
        <dsp:cNvPr id="0" name=""/>
        <dsp:cNvSpPr/>
      </dsp:nvSpPr>
      <dsp:spPr>
        <a:xfrm>
          <a:off x="40696" y="1600306"/>
          <a:ext cx="410291" cy="410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E02DE9-8FDA-4635-9AB2-ED12028EE760}">
      <dsp:nvSpPr>
        <dsp:cNvPr id="0" name=""/>
        <dsp:cNvSpPr/>
      </dsp:nvSpPr>
      <dsp:spPr>
        <a:xfrm>
          <a:off x="-2410316" y="-372379"/>
          <a:ext cx="2878358" cy="2878358"/>
        </a:xfrm>
        <a:prstGeom prst="blockArc">
          <a:avLst>
            <a:gd name="adj1" fmla="val 18900000"/>
            <a:gd name="adj2" fmla="val 2700000"/>
            <a:gd name="adj3" fmla="val 750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70164E-2ABB-41A2-8CCC-85AE21676E22}">
      <dsp:nvSpPr>
        <dsp:cNvPr id="0" name=""/>
        <dsp:cNvSpPr/>
      </dsp:nvSpPr>
      <dsp:spPr>
        <a:xfrm>
          <a:off x="245842" y="164031"/>
          <a:ext cx="2777459" cy="32823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53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Políticas</a:t>
          </a:r>
          <a:endParaRPr lang="es-MX" sz="1700" kern="1200" dirty="0"/>
        </a:p>
      </dsp:txBody>
      <dsp:txXfrm>
        <a:off x="245842" y="164031"/>
        <a:ext cx="2777459" cy="328233"/>
      </dsp:txXfrm>
    </dsp:sp>
    <dsp:sp modelId="{7DB963A6-356C-47FA-A9B9-8740C88CF6B1}">
      <dsp:nvSpPr>
        <dsp:cNvPr id="0" name=""/>
        <dsp:cNvSpPr/>
      </dsp:nvSpPr>
      <dsp:spPr>
        <a:xfrm>
          <a:off x="40696" y="123002"/>
          <a:ext cx="410291" cy="410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F22D947-24AD-4DD7-815D-659BB83BBBB8}">
      <dsp:nvSpPr>
        <dsp:cNvPr id="0" name=""/>
        <dsp:cNvSpPr/>
      </dsp:nvSpPr>
      <dsp:spPr>
        <a:xfrm>
          <a:off x="434026" y="656466"/>
          <a:ext cx="2589276" cy="32823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53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Solución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Controversias</a:t>
          </a:r>
          <a:endParaRPr lang="es-MX" sz="1700" kern="1200" dirty="0"/>
        </a:p>
      </dsp:txBody>
      <dsp:txXfrm>
        <a:off x="434026" y="656466"/>
        <a:ext cx="2589276" cy="328233"/>
      </dsp:txXfrm>
    </dsp:sp>
    <dsp:sp modelId="{DACB3A30-E083-4ACD-9FAC-891C234119C6}">
      <dsp:nvSpPr>
        <dsp:cNvPr id="0" name=""/>
        <dsp:cNvSpPr/>
      </dsp:nvSpPr>
      <dsp:spPr>
        <a:xfrm>
          <a:off x="228880" y="615436"/>
          <a:ext cx="410291" cy="410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CA9B2E6-581A-4AAD-8F86-8C2E57DF5EC1}">
      <dsp:nvSpPr>
        <dsp:cNvPr id="0" name=""/>
        <dsp:cNvSpPr/>
      </dsp:nvSpPr>
      <dsp:spPr>
        <a:xfrm>
          <a:off x="434026" y="1148900"/>
          <a:ext cx="2589276" cy="32823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53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BD y DNS</a:t>
          </a:r>
          <a:endParaRPr lang="es-MX" sz="1700" kern="1200" dirty="0"/>
        </a:p>
      </dsp:txBody>
      <dsp:txXfrm>
        <a:off x="434026" y="1148900"/>
        <a:ext cx="2589276" cy="328233"/>
      </dsp:txXfrm>
    </dsp:sp>
    <dsp:sp modelId="{BAAED057-F454-4A61-837A-0661156C73E6}">
      <dsp:nvSpPr>
        <dsp:cNvPr id="0" name=""/>
        <dsp:cNvSpPr/>
      </dsp:nvSpPr>
      <dsp:spPr>
        <a:xfrm>
          <a:off x="228880" y="1107871"/>
          <a:ext cx="410291" cy="410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2DF771-F1FD-4AD9-B9A9-F5B5AC73E33A}">
      <dsp:nvSpPr>
        <dsp:cNvPr id="0" name=""/>
        <dsp:cNvSpPr/>
      </dsp:nvSpPr>
      <dsp:spPr>
        <a:xfrm>
          <a:off x="245842" y="1641335"/>
          <a:ext cx="2777459" cy="32823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53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Comercialización</a:t>
          </a:r>
          <a:endParaRPr lang="es-MX" sz="1700" kern="1200" dirty="0"/>
        </a:p>
      </dsp:txBody>
      <dsp:txXfrm>
        <a:off x="245842" y="1641335"/>
        <a:ext cx="2777459" cy="328233"/>
      </dsp:txXfrm>
    </dsp:sp>
    <dsp:sp modelId="{05ADA52F-A582-4B5B-8A85-4C78ADC04D6A}">
      <dsp:nvSpPr>
        <dsp:cNvPr id="0" name=""/>
        <dsp:cNvSpPr/>
      </dsp:nvSpPr>
      <dsp:spPr>
        <a:xfrm>
          <a:off x="40696" y="1600306"/>
          <a:ext cx="410291" cy="410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41B7D-70D9-427D-8A23-AEC102406617}" type="datetimeFigureOut">
              <a:rPr lang="en-US" smtClean="0"/>
              <a:pPr/>
              <a:t>14/06/2012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9B5A5-CF59-430A-BD8A-966A971048E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185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76200" y="0"/>
            <a:ext cx="9220200" cy="68651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400" y="2130426"/>
            <a:ext cx="44196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3581400"/>
            <a:ext cx="5486400" cy="1295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026" name="Picture 2" descr="C:\Users\jdesmond\AppData\Local\Microsoft\Windows\Temporary Internet Files\Content.Outlook\2IBYXAYR\LOGONIC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200" y="533401"/>
            <a:ext cx="3200400" cy="256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61941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5002148"/>
            <a:ext cx="6781800" cy="4842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5000" y="1437084"/>
            <a:ext cx="6781800" cy="351591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5000" y="5484481"/>
            <a:ext cx="6781800" cy="687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69682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1111479" y="-1129457"/>
            <a:ext cx="6903067" cy="9161983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7010400" cy="4525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955114" y="5742567"/>
            <a:ext cx="1237522" cy="993347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 userDrawn="1"/>
        </p:nvSpPr>
        <p:spPr>
          <a:xfrm rot="5400000">
            <a:off x="-1524000" y="2971800"/>
            <a:ext cx="38100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 smtClean="0">
                <a:solidFill>
                  <a:schemeClr val="tx1"/>
                </a:solidFill>
              </a:rPr>
              <a:t>D.R. © Network Information Center México S.C.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 rot="5400000">
            <a:off x="-723900" y="6057900"/>
            <a:ext cx="22098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51B919-11DF-4EC0-AE2F-06D1A33AD512}" type="datetime4">
              <a:rPr lang="en-US" smtClean="0">
                <a:solidFill>
                  <a:schemeClr val="tx1"/>
                </a:solidFill>
              </a:rPr>
              <a:pPr/>
              <a:t>June 14, 2012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Vertical Title 1"/>
          <p:cNvSpPr txBox="1">
            <a:spLocks/>
          </p:cNvSpPr>
          <p:nvPr userDrawn="1"/>
        </p:nvSpPr>
        <p:spPr>
          <a:xfrm>
            <a:off x="7545175" y="1752599"/>
            <a:ext cx="2057400" cy="3791679"/>
          </a:xfrm>
          <a:prstGeom prst="rect">
            <a:avLst/>
          </a:prstGeom>
        </p:spPr>
        <p:txBody>
          <a:bodyPr vert="eaVert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0AEE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90054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1151992" y="-1151989"/>
            <a:ext cx="6858000" cy="9161983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5175" y="1828800"/>
            <a:ext cx="2057400" cy="3791679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447801"/>
            <a:ext cx="6019800" cy="47914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955114" y="5742567"/>
            <a:ext cx="1237522" cy="993347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 userDrawn="1"/>
        </p:nvSpPr>
        <p:spPr>
          <a:xfrm rot="5400000">
            <a:off x="-1371600" y="2971800"/>
            <a:ext cx="38100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 smtClean="0">
                <a:solidFill>
                  <a:schemeClr val="tx1"/>
                </a:solidFill>
              </a:rPr>
              <a:t>D.R. © Network Information Center México S.C.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Date Placeholder 3"/>
          <p:cNvSpPr txBox="1">
            <a:spLocks/>
          </p:cNvSpPr>
          <p:nvPr userDrawn="1"/>
        </p:nvSpPr>
        <p:spPr>
          <a:xfrm rot="5400000">
            <a:off x="-304800" y="5791200"/>
            <a:ext cx="16764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51B919-11DF-4EC0-AE2F-06D1A33AD512}" type="datetime4">
              <a:rPr lang="en-US" smtClean="0">
                <a:solidFill>
                  <a:schemeClr val="tx1"/>
                </a:solidFill>
              </a:rPr>
              <a:pPr/>
              <a:t>June 14, 2012</a:t>
            </a:fld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0136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3048000" y="6553200"/>
            <a:ext cx="38100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 smtClean="0">
                <a:solidFill>
                  <a:schemeClr val="bg1"/>
                </a:solidFill>
              </a:rPr>
              <a:t>D.R. © Network Information Center México S.C.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3355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00930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4014788"/>
            <a:ext cx="658971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1" y="2514601"/>
            <a:ext cx="65897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588290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1" y="1874838"/>
            <a:ext cx="3494643" cy="3916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1" y="1874838"/>
            <a:ext cx="3494643" cy="3916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07774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3413" y="1784043"/>
            <a:ext cx="3430588" cy="54323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03413" y="2359899"/>
            <a:ext cx="3430588" cy="33551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3464" y="1784043"/>
            <a:ext cx="3431936" cy="54323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3464" y="2359899"/>
            <a:ext cx="3431936" cy="33551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27564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9826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52534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3866" y="1439172"/>
            <a:ext cx="2389535" cy="9230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414590"/>
            <a:ext cx="4114800" cy="471157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53867" y="2327217"/>
            <a:ext cx="2416868" cy="376878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15946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7979" y="0"/>
            <a:ext cx="9161980" cy="687862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5000" y="1600201"/>
            <a:ext cx="7010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24260" y="228600"/>
            <a:ext cx="1343541" cy="914400"/>
          </a:xfrm>
          <a:prstGeom prst="rect">
            <a:avLst/>
          </a:prstGeom>
        </p:spPr>
      </p:pic>
      <p:pic>
        <p:nvPicPr>
          <p:cNvPr id="10" name="Picture 2" descr="C:\Users\jdesmond\AppData\Local\Microsoft\Windows\Temporary Internet Files\Content.Outlook\2IBYXAYR\LOGONIC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1" y="152400"/>
            <a:ext cx="1241356" cy="99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51054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048000" y="6553200"/>
            <a:ext cx="38100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 smtClean="0">
                <a:solidFill>
                  <a:schemeClr val="bg1"/>
                </a:solidFill>
              </a:rPr>
              <a:t>D.R. © Network Information Center México S.C.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7239000" y="6573820"/>
            <a:ext cx="22098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51B919-11DF-4EC0-AE2F-06D1A33AD512}" type="datetime4">
              <a:rPr lang="en-US" smtClean="0">
                <a:solidFill>
                  <a:schemeClr val="bg1">
                    <a:lumMod val="95000"/>
                  </a:schemeClr>
                </a:solidFill>
              </a:rPr>
              <a:pPr/>
              <a:t>June 14, 2012</a:t>
            </a:fld>
            <a:endParaRPr lang="en-US" sz="1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005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00AEE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orobles@nic.mx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ana.org/domains/root/db/org.html" TargetMode="External"/><Relationship Id="rId13" Type="http://schemas.openxmlformats.org/officeDocument/2006/relationships/hyperlink" Target="http://www.iana.org/domains/root/db/edu.html" TargetMode="External"/><Relationship Id="rId18" Type="http://schemas.openxmlformats.org/officeDocument/2006/relationships/hyperlink" Target="http://www.iana.org/domains/root/db/mobi.html" TargetMode="External"/><Relationship Id="rId26" Type="http://schemas.openxmlformats.org/officeDocument/2006/relationships/hyperlink" Target="http://www.iana.org/domains/root/db/xn--9t4b11yi5a.html" TargetMode="External"/><Relationship Id="rId3" Type="http://schemas.openxmlformats.org/officeDocument/2006/relationships/hyperlink" Target="http://www.iana.org/domains/root/db/name.html" TargetMode="External"/><Relationship Id="rId21" Type="http://schemas.openxmlformats.org/officeDocument/2006/relationships/hyperlink" Target="http://www.iana.org/domains/root/db/travel.html" TargetMode="External"/><Relationship Id="rId34" Type="http://schemas.openxmlformats.org/officeDocument/2006/relationships/hyperlink" Target="http://www.iana.org/domains/root/db/arpa.html" TargetMode="External"/><Relationship Id="rId7" Type="http://schemas.openxmlformats.org/officeDocument/2006/relationships/hyperlink" Target="http://www.iana.org/domains/root/db/net.html" TargetMode="External"/><Relationship Id="rId12" Type="http://schemas.openxmlformats.org/officeDocument/2006/relationships/hyperlink" Target="http://www.iana.org/domains/root/db/coop.html" TargetMode="External"/><Relationship Id="rId17" Type="http://schemas.openxmlformats.org/officeDocument/2006/relationships/hyperlink" Target="http://www.iana.org/domains/root/db/mil.html" TargetMode="External"/><Relationship Id="rId25" Type="http://schemas.openxmlformats.org/officeDocument/2006/relationships/hyperlink" Target="http://www.iana.org/domains/root/db/xn--80akhbyknj4f.html" TargetMode="External"/><Relationship Id="rId33" Type="http://schemas.openxmlformats.org/officeDocument/2006/relationships/hyperlink" Target="http://www.iana.org/domains/root/db/xn--zckzah.html" TargetMode="External"/><Relationship Id="rId2" Type="http://schemas.openxmlformats.org/officeDocument/2006/relationships/hyperlink" Target="http://www.iana.org/domains/root/db/biz.html" TargetMode="External"/><Relationship Id="rId16" Type="http://schemas.openxmlformats.org/officeDocument/2006/relationships/hyperlink" Target="http://www.iana.org/domains/root/db/jobs.html" TargetMode="External"/><Relationship Id="rId20" Type="http://schemas.openxmlformats.org/officeDocument/2006/relationships/hyperlink" Target="http://www.iana.org/domains/root/db/tel.html" TargetMode="External"/><Relationship Id="rId29" Type="http://schemas.openxmlformats.org/officeDocument/2006/relationships/hyperlink" Target="http://www.iana.org/domains/root/db/xn--hgbk6aj7f53bba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iana.org/domains/root/db/info.html" TargetMode="External"/><Relationship Id="rId11" Type="http://schemas.openxmlformats.org/officeDocument/2006/relationships/hyperlink" Target="http://www.iana.org/domains/root/db/cat.html" TargetMode="External"/><Relationship Id="rId24" Type="http://schemas.openxmlformats.org/officeDocument/2006/relationships/hyperlink" Target="http://www.iana.org/domains/root/db/xn--11b5bs3a9aj6g.html" TargetMode="External"/><Relationship Id="rId32" Type="http://schemas.openxmlformats.org/officeDocument/2006/relationships/hyperlink" Target="http://www.iana.org/domains/root/db/xn--kgbechtv.html" TargetMode="External"/><Relationship Id="rId5" Type="http://schemas.openxmlformats.org/officeDocument/2006/relationships/hyperlink" Target="http://www.iana.org/domains/root/db/com.html" TargetMode="External"/><Relationship Id="rId15" Type="http://schemas.openxmlformats.org/officeDocument/2006/relationships/hyperlink" Target="http://www.iana.org/domains/root/db/int.html" TargetMode="External"/><Relationship Id="rId23" Type="http://schemas.openxmlformats.org/officeDocument/2006/relationships/hyperlink" Target="http://www.iana.org/domains/root/db/xn--0zwm56d.html" TargetMode="External"/><Relationship Id="rId28" Type="http://schemas.openxmlformats.org/officeDocument/2006/relationships/hyperlink" Target="http://www.iana.org/domains/root/db/xn--g6w251d.html" TargetMode="External"/><Relationship Id="rId10" Type="http://schemas.openxmlformats.org/officeDocument/2006/relationships/hyperlink" Target="http://www.iana.org/domains/root/db/asia.html" TargetMode="External"/><Relationship Id="rId19" Type="http://schemas.openxmlformats.org/officeDocument/2006/relationships/hyperlink" Target="http://www.iana.org/domains/root/db/museum.html" TargetMode="External"/><Relationship Id="rId31" Type="http://schemas.openxmlformats.org/officeDocument/2006/relationships/hyperlink" Target="http://www.iana.org/domains/root/db/xn--jxalpdlp.html" TargetMode="External"/><Relationship Id="rId4" Type="http://schemas.openxmlformats.org/officeDocument/2006/relationships/hyperlink" Target="http://www.iana.org/domains/root/db/pro.html" TargetMode="External"/><Relationship Id="rId9" Type="http://schemas.openxmlformats.org/officeDocument/2006/relationships/hyperlink" Target="http://www.iana.org/domains/root/db/aero.html" TargetMode="External"/><Relationship Id="rId14" Type="http://schemas.openxmlformats.org/officeDocument/2006/relationships/hyperlink" Target="http://www.iana.org/domains/root/db/gov.html" TargetMode="External"/><Relationship Id="rId22" Type="http://schemas.openxmlformats.org/officeDocument/2006/relationships/hyperlink" Target="http://www.iana.org/domains/root/db/xxx.html" TargetMode="External"/><Relationship Id="rId27" Type="http://schemas.openxmlformats.org/officeDocument/2006/relationships/hyperlink" Target="http://www.iana.org/domains/root/db/xn--deba0ad.html" TargetMode="External"/><Relationship Id="rId30" Type="http://schemas.openxmlformats.org/officeDocument/2006/relationships/hyperlink" Target="http://www.iana.org/domains/root/db/xn--hlcj6aya9esc7a.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ana.org/domains/root/db/xn--clchc0ea0b2g2a9gcd.html" TargetMode="External"/><Relationship Id="rId13" Type="http://schemas.openxmlformats.org/officeDocument/2006/relationships/hyperlink" Target="http://www.iana.org/domains/root/db/xn--gecrj9c.html" TargetMode="External"/><Relationship Id="rId18" Type="http://schemas.openxmlformats.org/officeDocument/2006/relationships/hyperlink" Target="http://www.iana.org/domains/root/db/xn--kpry57d.html" TargetMode="External"/><Relationship Id="rId26" Type="http://schemas.openxmlformats.org/officeDocument/2006/relationships/hyperlink" Target="http://www.iana.org/domains/root/db/xn--mgbc0a9azcg.html" TargetMode="External"/><Relationship Id="rId39" Type="http://schemas.openxmlformats.org/officeDocument/2006/relationships/hyperlink" Target="http://www.iana.org/domains/root/db/xn--yfro4i67o.html" TargetMode="External"/><Relationship Id="rId3" Type="http://schemas.openxmlformats.org/officeDocument/2006/relationships/hyperlink" Target="http://www.iana.org/domains/root/db/xn--3e0b707e.html" TargetMode="External"/><Relationship Id="rId21" Type="http://schemas.openxmlformats.org/officeDocument/2006/relationships/hyperlink" Target="http://www.iana.org/domains/root/db/xn--mgba3a4f16a.html" TargetMode="External"/><Relationship Id="rId34" Type="http://schemas.openxmlformats.org/officeDocument/2006/relationships/hyperlink" Target="http://www.iana.org/domains/root/db/xn--s9brj9c.html" TargetMode="External"/><Relationship Id="rId7" Type="http://schemas.openxmlformats.org/officeDocument/2006/relationships/hyperlink" Target="http://www.iana.org/domains/root/db/xn--90a3ac.html" TargetMode="External"/><Relationship Id="rId12" Type="http://schemas.openxmlformats.org/officeDocument/2006/relationships/hyperlink" Target="http://www.iana.org/domains/root/db/xn--fzc2c9e2c.html" TargetMode="External"/><Relationship Id="rId17" Type="http://schemas.openxmlformats.org/officeDocument/2006/relationships/hyperlink" Target="http://www.iana.org/domains/root/db/xn--kprw13d.html" TargetMode="External"/><Relationship Id="rId25" Type="http://schemas.openxmlformats.org/officeDocument/2006/relationships/hyperlink" Target="http://www.iana.org/domains/root/db/xn--mgbbh1a71e.html" TargetMode="External"/><Relationship Id="rId33" Type="http://schemas.openxmlformats.org/officeDocument/2006/relationships/hyperlink" Target="http://www.iana.org/domains/root/db/xn--pgbs0dh.html" TargetMode="External"/><Relationship Id="rId38" Type="http://schemas.openxmlformats.org/officeDocument/2006/relationships/hyperlink" Target="http://www.iana.org/domains/root/db/xn--xkc2dl3a5ee0h.html" TargetMode="External"/><Relationship Id="rId2" Type="http://schemas.openxmlformats.org/officeDocument/2006/relationships/image" Target="../media/image9.png"/><Relationship Id="rId16" Type="http://schemas.openxmlformats.org/officeDocument/2006/relationships/hyperlink" Target="http://www.iana.org/domains/root/db/xn--j6w193g.html" TargetMode="External"/><Relationship Id="rId20" Type="http://schemas.openxmlformats.org/officeDocument/2006/relationships/hyperlink" Target="http://www.iana.org/domains/root/db/xn--mgb9awbf.html" TargetMode="External"/><Relationship Id="rId29" Type="http://schemas.openxmlformats.org/officeDocument/2006/relationships/hyperlink" Target="http://www.iana.org/domains/root/db/xn--node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iana.org/domains/root/db/xn--80ao21a.html" TargetMode="External"/><Relationship Id="rId11" Type="http://schemas.openxmlformats.org/officeDocument/2006/relationships/hyperlink" Target="http://www.iana.org/domains/root/db/xn--fpcrj9c3d.html" TargetMode="External"/><Relationship Id="rId24" Type="http://schemas.openxmlformats.org/officeDocument/2006/relationships/hyperlink" Target="http://www.iana.org/domains/root/db/xn--mgbayh7gpa.html" TargetMode="External"/><Relationship Id="rId32" Type="http://schemas.openxmlformats.org/officeDocument/2006/relationships/hyperlink" Target="http://www.iana.org/domains/root/db/xn--p1ai.html" TargetMode="External"/><Relationship Id="rId37" Type="http://schemas.openxmlformats.org/officeDocument/2006/relationships/hyperlink" Target="http://www.iana.org/domains/root/db/xn--xkc2al3hye2a.html" TargetMode="External"/><Relationship Id="rId40" Type="http://schemas.openxmlformats.org/officeDocument/2006/relationships/hyperlink" Target="http://www.iana.org/domains/root/db/xn--ygbi2ammx.html" TargetMode="External"/><Relationship Id="rId5" Type="http://schemas.openxmlformats.org/officeDocument/2006/relationships/hyperlink" Target="http://www.iana.org/domains/root/db/xn--54b7fta0cc.html" TargetMode="External"/><Relationship Id="rId15" Type="http://schemas.openxmlformats.org/officeDocument/2006/relationships/hyperlink" Target="http://www.iana.org/domains/root/db/xn--j1amh.html" TargetMode="External"/><Relationship Id="rId23" Type="http://schemas.openxmlformats.org/officeDocument/2006/relationships/hyperlink" Target="http://www.iana.org/domains/root/db/xn--mgbai9azgqp6j.html" TargetMode="External"/><Relationship Id="rId28" Type="http://schemas.openxmlformats.org/officeDocument/2006/relationships/hyperlink" Target="http://www.iana.org/domains/root/db/xn--mgbx4cd0ab.html" TargetMode="External"/><Relationship Id="rId36" Type="http://schemas.openxmlformats.org/officeDocument/2006/relationships/hyperlink" Target="http://www.iana.org/domains/root/db/xn--wgbl6a.html" TargetMode="External"/><Relationship Id="rId10" Type="http://schemas.openxmlformats.org/officeDocument/2006/relationships/hyperlink" Target="http://www.iana.org/domains/root/db/xn--fiqz9s.html" TargetMode="External"/><Relationship Id="rId19" Type="http://schemas.openxmlformats.org/officeDocument/2006/relationships/hyperlink" Target="http://www.iana.org/domains/root/db/xn--lgbbat1ad8j.html" TargetMode="External"/><Relationship Id="rId31" Type="http://schemas.openxmlformats.org/officeDocument/2006/relationships/hyperlink" Target="http://www.iana.org/domains/root/db/xn--ogbpf8fl.html" TargetMode="External"/><Relationship Id="rId4" Type="http://schemas.openxmlformats.org/officeDocument/2006/relationships/hyperlink" Target="http://www.iana.org/domains/root/db/xn--45brj9c.html" TargetMode="External"/><Relationship Id="rId9" Type="http://schemas.openxmlformats.org/officeDocument/2006/relationships/hyperlink" Target="http://www.iana.org/domains/root/db/xn--fiqs8s.html" TargetMode="External"/><Relationship Id="rId14" Type="http://schemas.openxmlformats.org/officeDocument/2006/relationships/hyperlink" Target="http://www.iana.org/domains/root/db/xn--h2brj9c.html" TargetMode="External"/><Relationship Id="rId22" Type="http://schemas.openxmlformats.org/officeDocument/2006/relationships/hyperlink" Target="http://www.iana.org/domains/root/db/xn--mgbaam7a8h.html" TargetMode="External"/><Relationship Id="rId27" Type="http://schemas.openxmlformats.org/officeDocument/2006/relationships/hyperlink" Target="http://www.iana.org/domains/root/db/xn--mgberp4a5d4ar.html" TargetMode="External"/><Relationship Id="rId30" Type="http://schemas.openxmlformats.org/officeDocument/2006/relationships/hyperlink" Target="http://www.iana.org/domains/root/db/xn--o3cw4h.html" TargetMode="External"/><Relationship Id="rId35" Type="http://schemas.openxmlformats.org/officeDocument/2006/relationships/hyperlink" Target="http://www.iana.org/domains/root/db/xn--wgbh1c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Registries &amp; Registrars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6488668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Junio</a:t>
            </a:r>
            <a:r>
              <a:rPr lang="en-US" b="1" dirty="0" smtClean="0">
                <a:solidFill>
                  <a:schemeClr val="bg1"/>
                </a:solidFill>
              </a:rPr>
              <a:t> de 2012</a:t>
            </a: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988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Proceso</a:t>
            </a:r>
            <a:r>
              <a:rPr lang="en-US" dirty="0" smtClean="0"/>
              <a:t> de </a:t>
            </a:r>
            <a:r>
              <a:rPr lang="en-US" dirty="0" err="1" smtClean="0"/>
              <a:t>Registro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870503" y="1554648"/>
            <a:ext cx="3197297" cy="4998552"/>
            <a:chOff x="5870503" y="1554648"/>
            <a:chExt cx="3197297" cy="4998552"/>
          </a:xfrm>
        </p:grpSpPr>
        <p:pic>
          <p:nvPicPr>
            <p:cNvPr id="5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9968" y="2971800"/>
              <a:ext cx="1447800" cy="805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4" name="TextBox 53"/>
            <p:cNvSpPr txBox="1"/>
            <p:nvPr/>
          </p:nvSpPr>
          <p:spPr>
            <a:xfrm>
              <a:off x="6310345" y="1554648"/>
              <a:ext cx="268374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s-MX" sz="1600" b="1" dirty="0" smtClean="0">
                  <a:solidFill>
                    <a:srgbClr val="0088B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REGISTRY:</a:t>
              </a:r>
              <a:r>
                <a:rPr lang="es-MX" sz="1600" b="1" dirty="0" smtClean="0">
                  <a:latin typeface="Trebuchet MS" pitchFamily="34" charset="0"/>
                </a:rPr>
                <a:t> </a:t>
              </a:r>
              <a:r>
                <a:rPr lang="es-MX" sz="1600" b="1" dirty="0">
                  <a:latin typeface="Trebuchet MS" pitchFamily="34" charset="0"/>
                </a:rPr>
                <a:t>Área a cargo</a:t>
              </a:r>
            </a:p>
            <a:p>
              <a:pPr algn="ctr">
                <a:defRPr/>
              </a:pPr>
              <a:r>
                <a:rPr lang="es-MX" sz="1600" b="1" dirty="0">
                  <a:latin typeface="Trebuchet MS" pitchFamily="34" charset="0"/>
                </a:rPr>
                <a:t>de atención </a:t>
              </a:r>
              <a:r>
                <a:rPr lang="es-MX" sz="1600" b="1" dirty="0" smtClean="0">
                  <a:latin typeface="Trebuchet MS" pitchFamily="34" charset="0"/>
                </a:rPr>
                <a:t>a</a:t>
              </a:r>
              <a:endParaRPr lang="es-MX" sz="1600" b="1" dirty="0">
                <a:latin typeface="Trebuchet MS" pitchFamily="34" charset="0"/>
              </a:endParaRPr>
            </a:p>
            <a:p>
              <a:pPr algn="ctr">
                <a:defRPr/>
              </a:pPr>
              <a:r>
                <a:rPr lang="es-MX" sz="1600" b="1" dirty="0" err="1">
                  <a:latin typeface="Trebuchet MS" pitchFamily="34" charset="0"/>
                </a:rPr>
                <a:t>Registrars</a:t>
              </a:r>
              <a:r>
                <a:rPr lang="es-MX" sz="1600" b="1" dirty="0">
                  <a:latin typeface="Trebuchet MS" pitchFamily="34" charset="0"/>
                </a:rPr>
                <a:t> (Distribuidores)</a:t>
              </a:r>
            </a:p>
            <a:p>
              <a:endParaRPr lang="en-US" dirty="0"/>
            </a:p>
          </p:txBody>
        </p:sp>
        <p:pic>
          <p:nvPicPr>
            <p:cNvPr id="59" name="Picture 7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0975" y="2338167"/>
              <a:ext cx="1266825" cy="741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Right Arrow 62"/>
            <p:cNvSpPr/>
            <p:nvPr/>
          </p:nvSpPr>
          <p:spPr>
            <a:xfrm>
              <a:off x="6045416" y="3282085"/>
              <a:ext cx="202984" cy="1846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3"/>
            <p:cNvSpPr txBox="1">
              <a:spLocks noChangeArrowheads="1"/>
            </p:cNvSpPr>
            <p:nvPr/>
          </p:nvSpPr>
          <p:spPr bwMode="auto">
            <a:xfrm>
              <a:off x="5870503" y="4648200"/>
              <a:ext cx="2511497" cy="1905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266700" indent="-2667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bg1">
                    <a:lumMod val="65000"/>
                  </a:schemeClr>
                </a:buClr>
                <a:buSzPct val="75000"/>
                <a:buFont typeface="Wingdings" pitchFamily="2" charset="2"/>
                <a:buChar char="n"/>
              </a:pPr>
              <a:r>
                <a:rPr lang="es-MX" sz="1700" b="1" dirty="0">
                  <a:solidFill>
                    <a:srgbClr val="0088B8"/>
                  </a:solidFill>
                  <a:latin typeface="Trebuchet MS" pitchFamily="34" charset="0"/>
                </a:rPr>
                <a:t>+</a:t>
              </a:r>
              <a:r>
                <a:rPr lang="es-MX" sz="1700" b="1" dirty="0" smtClean="0">
                  <a:solidFill>
                    <a:srgbClr val="0088B8"/>
                  </a:solidFill>
                  <a:latin typeface="Trebuchet MS" pitchFamily="34" charset="0"/>
                </a:rPr>
                <a:t>210</a:t>
              </a:r>
              <a:r>
                <a:rPr lang="es-MX" sz="1700" b="1" dirty="0" smtClean="0">
                  <a:latin typeface="Trebuchet MS" pitchFamily="34" charset="0"/>
                </a:rPr>
                <a:t> </a:t>
              </a:r>
              <a:r>
                <a:rPr lang="es-MX" sz="1700" b="1" dirty="0" err="1">
                  <a:latin typeface="Trebuchet MS" pitchFamily="34" charset="0"/>
                </a:rPr>
                <a:t>Registrars</a:t>
              </a:r>
              <a:r>
                <a:rPr lang="es-MX" sz="1700" b="1" dirty="0">
                  <a:latin typeface="Trebuchet MS" pitchFamily="34" charset="0"/>
                </a:rPr>
                <a:t> Acreditados</a:t>
              </a:r>
            </a:p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bg1">
                    <a:lumMod val="65000"/>
                  </a:schemeClr>
                </a:buClr>
                <a:buSzPct val="75000"/>
                <a:buFont typeface="Wingdings" pitchFamily="2" charset="2"/>
                <a:buChar char="n"/>
              </a:pPr>
              <a:r>
                <a:rPr lang="es-MX" sz="1700" b="1" dirty="0">
                  <a:latin typeface="Trebuchet MS" pitchFamily="34" charset="0"/>
                </a:rPr>
                <a:t>México, EEUU, España, Chile, Alemania, Suiza, Dinamarca, Australia, Reino Unido…</a:t>
              </a:r>
            </a:p>
          </p:txBody>
        </p:sp>
        <p:sp>
          <p:nvSpPr>
            <p:cNvPr id="67" name="Oval 44"/>
            <p:cNvSpPr>
              <a:spLocks noChangeArrowheads="1"/>
            </p:cNvSpPr>
            <p:nvPr/>
          </p:nvSpPr>
          <p:spPr bwMode="auto">
            <a:xfrm>
              <a:off x="6178264" y="1600815"/>
              <a:ext cx="264161" cy="267242"/>
            </a:xfrm>
            <a:prstGeom prst="ellipse">
              <a:avLst/>
            </a:prstGeom>
            <a:solidFill>
              <a:srgbClr val="0088B8"/>
            </a:solidFill>
            <a:ln>
              <a:noFill/>
            </a:ln>
            <a:effectLst>
              <a:prstShdw prst="shdw17" dist="17961" dir="2700000">
                <a:srgbClr val="0088B8">
                  <a:gamma/>
                  <a:shade val="60000"/>
                  <a:invGamma/>
                </a:srgbClr>
              </a:prstShdw>
            </a:effectLst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es-MX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</a:t>
              </a:r>
              <a:endPara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508758" y="3187463"/>
            <a:ext cx="2381249" cy="2301096"/>
            <a:chOff x="1508758" y="3187463"/>
            <a:chExt cx="2381249" cy="2301096"/>
          </a:xfrm>
        </p:grpSpPr>
        <p:sp>
          <p:nvSpPr>
            <p:cNvPr id="61" name="TextBox 60"/>
            <p:cNvSpPr txBox="1"/>
            <p:nvPr/>
          </p:nvSpPr>
          <p:spPr>
            <a:xfrm>
              <a:off x="1869440" y="3187463"/>
              <a:ext cx="12570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75000"/>
                    </a:schemeClr>
                  </a:solidFill>
                </a:rPr>
                <a:t>h</a:t>
              </a:r>
              <a:r>
                <a:rPr lang="en-US" b="1" dirty="0" smtClean="0">
                  <a:solidFill>
                    <a:schemeClr val="tx2">
                      <a:lumMod val="75000"/>
                    </a:schemeClr>
                  </a:solidFill>
                </a:rPr>
                <a:t>onda.mx</a:t>
              </a:r>
              <a:endParaRPr lang="en-US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58" name="Right Arrow 57"/>
            <p:cNvSpPr/>
            <p:nvPr/>
          </p:nvSpPr>
          <p:spPr>
            <a:xfrm>
              <a:off x="3175108" y="3280874"/>
              <a:ext cx="202984" cy="1846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44"/>
            <p:cNvSpPr>
              <a:spLocks noChangeArrowheads="1"/>
            </p:cNvSpPr>
            <p:nvPr/>
          </p:nvSpPr>
          <p:spPr bwMode="auto">
            <a:xfrm>
              <a:off x="1508758" y="4648200"/>
              <a:ext cx="264161" cy="267242"/>
            </a:xfrm>
            <a:prstGeom prst="ellipse">
              <a:avLst/>
            </a:prstGeom>
            <a:solidFill>
              <a:srgbClr val="0088B8"/>
            </a:solidFill>
            <a:ln>
              <a:noFill/>
            </a:ln>
            <a:effectLst>
              <a:prstShdw prst="shdw17" dist="17961" dir="2700000">
                <a:srgbClr val="0088B8">
                  <a:gamma/>
                  <a:shade val="60000"/>
                  <a:invGamma/>
                </a:srgbClr>
              </a:prstShdw>
            </a:effectLst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es-MX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</a:p>
          </p:txBody>
        </p:sp>
        <p:pic>
          <p:nvPicPr>
            <p:cNvPr id="68" name="Picture 16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800" y="3579369"/>
              <a:ext cx="609600" cy="4533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1681477" y="4626785"/>
              <a:ext cx="220853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s-MX" sz="1600" b="1" dirty="0" smtClean="0">
                  <a:solidFill>
                    <a:srgbClr val="0088B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REGISTRANT:</a:t>
              </a:r>
              <a:r>
                <a:rPr lang="es-MX" sz="1600" b="1" dirty="0" smtClean="0">
                  <a:solidFill>
                    <a:schemeClr val="accent1"/>
                  </a:solidFill>
                  <a:latin typeface="Trebuchet MS" pitchFamily="34" charset="0"/>
                </a:rPr>
                <a:t> </a:t>
              </a:r>
              <a:r>
                <a:rPr lang="es-MX" sz="1600" b="1" dirty="0" smtClean="0">
                  <a:latin typeface="Trebuchet MS" pitchFamily="34" charset="0"/>
                </a:rPr>
                <a:t>Cliente o Usuario Final</a:t>
              </a:r>
              <a:endParaRPr lang="es-MX" sz="1600" b="1" dirty="0">
                <a:latin typeface="Trebuchet MS" pitchFamily="34" charset="0"/>
              </a:endParaRPr>
            </a:p>
            <a:p>
              <a:endParaRPr lang="en-US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7677" y="1600815"/>
            <a:ext cx="4033523" cy="4679213"/>
            <a:chOff x="1757677" y="1600815"/>
            <a:chExt cx="4033523" cy="4679213"/>
          </a:xfrm>
        </p:grpSpPr>
        <p:sp>
          <p:nvSpPr>
            <p:cNvPr id="4" name="TextBox 3"/>
            <p:cNvSpPr txBox="1"/>
            <p:nvPr/>
          </p:nvSpPr>
          <p:spPr>
            <a:xfrm>
              <a:off x="1905000" y="1600815"/>
              <a:ext cx="35814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s-MX" sz="1600" b="1" dirty="0" smtClean="0">
                  <a:solidFill>
                    <a:srgbClr val="0088B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REGISTRAR:</a:t>
              </a:r>
              <a:r>
                <a:rPr lang="es-MX" sz="1600" b="1" dirty="0" smtClean="0">
                  <a:solidFill>
                    <a:schemeClr val="accent1"/>
                  </a:solidFill>
                  <a:latin typeface="Trebuchet MS" pitchFamily="34" charset="0"/>
                </a:rPr>
                <a:t> </a:t>
              </a:r>
              <a:r>
                <a:rPr lang="es-MX" sz="1600" b="1" dirty="0">
                  <a:latin typeface="Trebuchet MS" pitchFamily="34" charset="0"/>
                </a:rPr>
                <a:t>Entidad de atención a </a:t>
              </a:r>
              <a:r>
                <a:rPr lang="es-MX" sz="1600" b="1" dirty="0" smtClean="0">
                  <a:latin typeface="Trebuchet MS" pitchFamily="34" charset="0"/>
                </a:rPr>
                <a:t>Usuarios Finales </a:t>
              </a:r>
              <a:r>
                <a:rPr lang="es-MX" sz="1600" b="1" dirty="0">
                  <a:latin typeface="Trebuchet MS" pitchFamily="34" charset="0"/>
                </a:rPr>
                <a:t>(individuales o corporativos).</a:t>
              </a:r>
            </a:p>
            <a:p>
              <a:endParaRPr lang="en-US" dirty="0"/>
            </a:p>
          </p:txBody>
        </p:sp>
        <p:pic>
          <p:nvPicPr>
            <p:cNvPr id="51" name="Picture 6" descr="2008080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27492"/>
            <a:stretch>
              <a:fillRect/>
            </a:stretch>
          </p:blipFill>
          <p:spPr bwMode="auto">
            <a:xfrm>
              <a:off x="3722687" y="2743200"/>
              <a:ext cx="2068513" cy="1735045"/>
            </a:xfrm>
            <a:prstGeom prst="rect">
              <a:avLst/>
            </a:prstGeom>
            <a:noFill/>
            <a:ln>
              <a:noFill/>
            </a:ln>
            <a:effectLst>
              <a:outerShdw dist="81320" dir="3080412" algn="ctr" rotWithShape="0">
                <a:schemeClr val="accent1"/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Picture 7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9709" y="4648200"/>
              <a:ext cx="1295400" cy="438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7350" y="5149156"/>
              <a:ext cx="1314450" cy="361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5" name="Picture 58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7350" y="5511106"/>
              <a:ext cx="1593850" cy="3857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6" name="Picture 8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7350" y="5978433"/>
              <a:ext cx="1247775" cy="301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Oval 44"/>
            <p:cNvSpPr>
              <a:spLocks noChangeArrowheads="1"/>
            </p:cNvSpPr>
            <p:nvPr/>
          </p:nvSpPr>
          <p:spPr bwMode="auto">
            <a:xfrm>
              <a:off x="1757677" y="1605616"/>
              <a:ext cx="264161" cy="267242"/>
            </a:xfrm>
            <a:prstGeom prst="ellipse">
              <a:avLst/>
            </a:prstGeom>
            <a:solidFill>
              <a:srgbClr val="0088B8"/>
            </a:solidFill>
            <a:ln>
              <a:noFill/>
            </a:ln>
            <a:effectLst>
              <a:prstShdw prst="shdw17" dist="17961" dir="2700000">
                <a:srgbClr val="0088B8">
                  <a:gamma/>
                  <a:shade val="60000"/>
                  <a:invGamma/>
                </a:srgbClr>
              </a:prstShdw>
            </a:effectLst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  <a:endPara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45134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Dominios</a:t>
            </a:r>
            <a:r>
              <a:rPr lang="en-US" dirty="0" smtClean="0"/>
              <a:t> en LAC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s-MX" sz="2400" dirty="0"/>
              <a:t>Latino América y Caribe en Terminaciones Genéricas (gTLDs: .</a:t>
            </a:r>
            <a:r>
              <a:rPr lang="es-MX" sz="2400" dirty="0" err="1"/>
              <a:t>com</a:t>
            </a:r>
            <a:r>
              <a:rPr lang="es-MX" sz="2400" dirty="0"/>
              <a:t>, </a:t>
            </a:r>
            <a:r>
              <a:rPr lang="es-MX" sz="2400" dirty="0" err="1"/>
              <a:t>.net</a:t>
            </a:r>
            <a:r>
              <a:rPr lang="es-MX" sz="2400" dirty="0"/>
              <a:t>, .</a:t>
            </a:r>
            <a:r>
              <a:rPr lang="es-MX" sz="2400" dirty="0" err="1"/>
              <a:t>org</a:t>
            </a:r>
            <a:r>
              <a:rPr lang="es-MX" sz="2400" dirty="0"/>
              <a:t>, .</a:t>
            </a:r>
            <a:r>
              <a:rPr lang="es-MX" sz="2400" dirty="0" err="1"/>
              <a:t>info</a:t>
            </a:r>
            <a:r>
              <a:rPr lang="es-MX" sz="2400" dirty="0"/>
              <a:t>)</a:t>
            </a:r>
          </a:p>
          <a:p>
            <a:pPr lvl="1">
              <a:lnSpc>
                <a:spcPct val="90000"/>
              </a:lnSpc>
            </a:pPr>
            <a:r>
              <a:rPr lang="es-MX" sz="2000" dirty="0">
                <a:solidFill>
                  <a:srgbClr val="00AEEF"/>
                </a:solidFill>
              </a:rPr>
              <a:t>Aprox. 9% población </a:t>
            </a:r>
            <a:r>
              <a:rPr lang="es-MX" sz="2000" dirty="0" smtClean="0">
                <a:solidFill>
                  <a:srgbClr val="00AEEF"/>
                </a:solidFill>
              </a:rPr>
              <a:t>mundial</a:t>
            </a:r>
            <a:endParaRPr lang="es-MX" sz="2000" dirty="0">
              <a:solidFill>
                <a:srgbClr val="00AEEF"/>
              </a:solidFill>
            </a:endParaRPr>
          </a:p>
          <a:p>
            <a:pPr lvl="1">
              <a:lnSpc>
                <a:spcPct val="90000"/>
              </a:lnSpc>
            </a:pPr>
            <a:r>
              <a:rPr lang="es-MX" sz="2000" dirty="0"/>
              <a:t>0% de los operadores de dominios </a:t>
            </a:r>
            <a:r>
              <a:rPr lang="es-MX" sz="2000" dirty="0" smtClean="0"/>
              <a:t>genéricos</a:t>
            </a:r>
            <a:endParaRPr lang="es-MX" sz="2000" dirty="0"/>
          </a:p>
          <a:p>
            <a:pPr lvl="1">
              <a:lnSpc>
                <a:spcPct val="90000"/>
              </a:lnSpc>
            </a:pPr>
            <a:r>
              <a:rPr lang="es-MX" sz="2000" dirty="0"/>
              <a:t>1.5% de nombres registrados en </a:t>
            </a:r>
            <a:r>
              <a:rPr lang="es-MX" sz="2000" dirty="0" err="1"/>
              <a:t>genericos</a:t>
            </a:r>
            <a:r>
              <a:rPr lang="es-MX" sz="2000" dirty="0"/>
              <a:t> (</a:t>
            </a:r>
            <a:r>
              <a:rPr lang="es-MX" sz="2000" dirty="0" smtClean="0"/>
              <a:t>1.6M/115M</a:t>
            </a:r>
            <a:r>
              <a:rPr lang="es-MX" sz="2000" dirty="0"/>
              <a:t>)</a:t>
            </a:r>
          </a:p>
          <a:p>
            <a:pPr lvl="1">
              <a:lnSpc>
                <a:spcPct val="90000"/>
              </a:lnSpc>
            </a:pPr>
            <a:r>
              <a:rPr lang="es-MX" sz="2000" dirty="0"/>
              <a:t>1.5% de los Revendedores acreditados en ICANN (</a:t>
            </a:r>
            <a:r>
              <a:rPr lang="es-MX" sz="2000" dirty="0" smtClean="0"/>
              <a:t>12/900)</a:t>
            </a:r>
            <a:endParaRPr lang="es-MX" sz="2000" dirty="0"/>
          </a:p>
          <a:p>
            <a:pPr>
              <a:lnSpc>
                <a:spcPct val="90000"/>
              </a:lnSpc>
            </a:pPr>
            <a:endParaRPr lang="es-MX" sz="1400" dirty="0"/>
          </a:p>
          <a:p>
            <a:pPr>
              <a:lnSpc>
                <a:spcPct val="90000"/>
              </a:lnSpc>
            </a:pPr>
            <a:r>
              <a:rPr lang="es-MX" sz="2400" dirty="0"/>
              <a:t>Latino América y Caribe en Terminaciones Territoriales (ccTLDs: .mx, .</a:t>
            </a:r>
            <a:r>
              <a:rPr lang="es-MX" sz="2400" dirty="0" err="1"/>
              <a:t>ar</a:t>
            </a:r>
            <a:r>
              <a:rPr lang="es-MX" sz="2400" dirty="0"/>
              <a:t>, .</a:t>
            </a:r>
            <a:r>
              <a:rPr lang="es-MX" sz="2400" dirty="0" err="1"/>
              <a:t>br</a:t>
            </a:r>
            <a:r>
              <a:rPr lang="es-MX" sz="2400" dirty="0"/>
              <a:t>, .cl, .</a:t>
            </a:r>
            <a:r>
              <a:rPr lang="es-MX" sz="2400" dirty="0" err="1"/>
              <a:t>co</a:t>
            </a:r>
            <a:r>
              <a:rPr lang="es-MX" sz="2400" dirty="0"/>
              <a:t>, .ve)</a:t>
            </a:r>
          </a:p>
          <a:p>
            <a:pPr lvl="1">
              <a:lnSpc>
                <a:spcPct val="90000"/>
              </a:lnSpc>
            </a:pPr>
            <a:r>
              <a:rPr lang="es-MX" sz="2000" dirty="0"/>
              <a:t>9</a:t>
            </a:r>
            <a:r>
              <a:rPr lang="es-MX" sz="2000" dirty="0" smtClean="0"/>
              <a:t>% </a:t>
            </a:r>
            <a:r>
              <a:rPr lang="es-MX" sz="2000" dirty="0"/>
              <a:t>de Dominios registrados en ccTLDs </a:t>
            </a:r>
            <a:r>
              <a:rPr lang="es-MX" sz="2000" dirty="0" smtClean="0"/>
              <a:t>(9M </a:t>
            </a:r>
            <a:r>
              <a:rPr lang="es-MX" sz="2000" dirty="0"/>
              <a:t>/ </a:t>
            </a:r>
            <a:r>
              <a:rPr lang="es-MX" sz="2000" dirty="0" smtClean="0"/>
              <a:t>100M</a:t>
            </a:r>
            <a:r>
              <a:rPr lang="es-MX" sz="2000" dirty="0"/>
              <a:t>)</a:t>
            </a:r>
          </a:p>
          <a:p>
            <a:pPr lvl="1">
              <a:lnSpc>
                <a:spcPct val="90000"/>
              </a:lnSpc>
            </a:pPr>
            <a:r>
              <a:rPr lang="es-MX" sz="2000" dirty="0"/>
              <a:t>LAC: 2% del mercado secundario de Dominios (SEDO)</a:t>
            </a:r>
          </a:p>
          <a:p>
            <a:pPr>
              <a:lnSpc>
                <a:spcPct val="90000"/>
              </a:lnSpc>
            </a:pPr>
            <a:endParaRPr lang="es-MX" sz="1400" dirty="0"/>
          </a:p>
          <a:p>
            <a:pPr>
              <a:lnSpc>
                <a:spcPct val="90000"/>
              </a:lnSpc>
            </a:pPr>
            <a:r>
              <a:rPr lang="es-MX" sz="2400" dirty="0"/>
              <a:t>En México</a:t>
            </a:r>
          </a:p>
          <a:p>
            <a:pPr lvl="1">
              <a:lnSpc>
                <a:spcPct val="90000"/>
              </a:lnSpc>
            </a:pPr>
            <a:r>
              <a:rPr lang="es-MX" sz="2000" dirty="0" smtClean="0"/>
              <a:t>1.1M </a:t>
            </a:r>
            <a:r>
              <a:rPr lang="es-MX" sz="2000" dirty="0"/>
              <a:t>dominios en México (.MX y otros genéricos)</a:t>
            </a:r>
          </a:p>
          <a:p>
            <a:pPr lvl="1">
              <a:lnSpc>
                <a:spcPct val="90000"/>
              </a:lnSpc>
            </a:pPr>
            <a:r>
              <a:rPr lang="es-MX" sz="2000" dirty="0"/>
              <a:t>Sólo un 70% (aprox.) tiene página activa</a:t>
            </a:r>
          </a:p>
        </p:txBody>
      </p:sp>
    </p:spTree>
    <p:extLst>
      <p:ext uri="{BB962C8B-B14F-4D97-AF65-F5344CB8AC3E}">
        <p14:creationId xmlns:p14="http://schemas.microsoft.com/office/powerpoint/2010/main" xmlns="" val="40247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785948"/>
            <a:ext cx="4191000" cy="2058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3699583" y="3983037"/>
            <a:ext cx="348473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endParaRPr lang="en-US" b="1" dirty="0"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Oscar Robles-Garay</a:t>
            </a:r>
          </a:p>
          <a:p>
            <a:pPr algn="ctr" eaLnBrk="1" hangingPunct="1"/>
            <a:r>
              <a:rPr lang="en-US" b="1" dirty="0" smtClean="0">
                <a:latin typeface="Calibri" pitchFamily="34" charset="0"/>
                <a:cs typeface="Calibri" pitchFamily="34" charset="0"/>
                <a:hlinkClick r:id="rId3"/>
              </a:rPr>
              <a:t>orobles@nic.mx</a:t>
            </a:r>
            <a:endParaRPr lang="en-US" b="1" dirty="0" smtClean="0"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@</a:t>
            </a:r>
            <a:r>
              <a:rPr lang="en-US" sz="2000" b="1" dirty="0" err="1" smtClean="0">
                <a:latin typeface="Calibri" pitchFamily="34" charset="0"/>
                <a:cs typeface="Calibri" pitchFamily="34" charset="0"/>
              </a:rPr>
              <a:t>oscarrobles</a:t>
            </a: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endParaRPr lang="en-US" sz="20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734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177" y="1600795"/>
            <a:ext cx="7010623" cy="4571405"/>
          </a:xfrm>
        </p:spPr>
        <p:txBody>
          <a:bodyPr lIns="88896" tIns="50798" rIns="88896" bIns="50798" anchor="t"/>
          <a:lstStyle/>
          <a:p>
            <a:pPr marL="532414" indent="-532414" defTabSz="914145">
              <a:lnSpc>
                <a:spcPct val="150000"/>
              </a:lnSpc>
              <a:spcBef>
                <a:spcPts val="492"/>
              </a:spcBef>
              <a:buClr>
                <a:srgbClr val="000000"/>
              </a:buClr>
              <a:buFontTx/>
              <a:buAutoNum type="arabicPeriod"/>
            </a:pPr>
            <a:r>
              <a:rPr lang="en-US" sz="2700" dirty="0" smtClean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Top Level Domains</a:t>
            </a:r>
            <a:endParaRPr lang="es-MX" sz="2700" dirty="0">
              <a:solidFill>
                <a:schemeClr val="tx1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532414" indent="-532414" defTabSz="914145">
              <a:lnSpc>
                <a:spcPct val="150000"/>
              </a:lnSpc>
              <a:spcBef>
                <a:spcPts val="492"/>
              </a:spcBef>
              <a:buClr>
                <a:srgbClr val="000000"/>
              </a:buClr>
              <a:buFontTx/>
              <a:buAutoNum type="arabicPeriod"/>
            </a:pPr>
            <a:r>
              <a:rPr lang="es-MX" sz="2700" dirty="0" err="1" smtClean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Registries</a:t>
            </a:r>
            <a:endParaRPr lang="es-MX" sz="2700" dirty="0">
              <a:solidFill>
                <a:schemeClr val="tx1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532414" indent="-532414" defTabSz="914145">
              <a:lnSpc>
                <a:spcPct val="150000"/>
              </a:lnSpc>
              <a:spcBef>
                <a:spcPts val="492"/>
              </a:spcBef>
              <a:buClr>
                <a:srgbClr val="000000"/>
              </a:buClr>
              <a:buFontTx/>
              <a:buAutoNum type="arabicPeriod"/>
            </a:pPr>
            <a:r>
              <a:rPr lang="en-US" sz="2700" dirty="0" smtClean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Registrars</a:t>
            </a:r>
            <a:endParaRPr lang="es-MX" sz="2700" dirty="0" smtClean="0">
              <a:solidFill>
                <a:schemeClr val="tx1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532414" indent="-532414" defTabSz="914145">
              <a:lnSpc>
                <a:spcPct val="150000"/>
              </a:lnSpc>
              <a:spcBef>
                <a:spcPts val="492"/>
              </a:spcBef>
              <a:buClr>
                <a:srgbClr val="000000"/>
              </a:buClr>
              <a:buFontTx/>
              <a:buAutoNum type="arabicPeriod"/>
            </a:pPr>
            <a:r>
              <a:rPr lang="en-US" sz="2700" dirty="0" err="1" smtClean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Dominios</a:t>
            </a:r>
            <a:r>
              <a:rPr lang="en-US" sz="2700" dirty="0" smtClean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en LAC</a:t>
            </a:r>
            <a:endParaRPr lang="es-MX" sz="2700" dirty="0">
              <a:solidFill>
                <a:schemeClr val="tx1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777" y="228005"/>
            <a:ext cx="8229823" cy="991195"/>
          </a:xfrm>
        </p:spPr>
        <p:txBody>
          <a:bodyPr lIns="88896" tIns="50798" rIns="88896" bIns="50798"/>
          <a:lstStyle/>
          <a:p>
            <a:pPr defTabSz="914145"/>
            <a:r>
              <a:rPr lang="es-MX" dirty="0" smtClean="0">
                <a:ea typeface="Helvetica" charset="0"/>
                <a:cs typeface="Helvetica" charset="0"/>
                <a:sym typeface="Helvetica" charset="0"/>
              </a:rPr>
              <a:t>Agenda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xmlns="" val="24423038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Level Domains</a:t>
            </a:r>
            <a:endParaRPr lang="es-MX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37013034"/>
              </p:ext>
            </p:extLst>
          </p:nvPr>
        </p:nvGraphicFramePr>
        <p:xfrm>
          <a:off x="3048000" y="3573780"/>
          <a:ext cx="1447800" cy="12268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478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 err="1" smtClean="0">
                          <a:effectLst/>
                        </a:rPr>
                        <a:t>Genéricos</a:t>
                      </a:r>
                      <a:r>
                        <a:rPr lang="en-US" sz="1800" u="none" strike="noStrike" kern="1200" baseline="0" dirty="0" smtClean="0">
                          <a:effectLst/>
                        </a:rPr>
                        <a:t> </a:t>
                      </a:r>
                      <a:r>
                        <a:rPr lang="en-US" sz="1800" u="none" strike="noStrike" kern="1200" baseline="0" dirty="0" err="1" smtClean="0">
                          <a:effectLst/>
                        </a:rPr>
                        <a:t>Restringidos</a:t>
                      </a:r>
                      <a:endParaRPr lang="es-MX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>
                          <a:effectLst/>
                          <a:hlinkClick r:id="rId2"/>
                        </a:rPr>
                        <a:t>.BIZ</a:t>
                      </a:r>
                      <a:endParaRPr lang="es-MX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 dirty="0">
                          <a:effectLst/>
                          <a:hlinkClick r:id="rId3"/>
                        </a:rPr>
                        <a:t>.NAME</a:t>
                      </a:r>
                      <a:endParaRPr lang="es-MX" sz="14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 dirty="0">
                          <a:effectLst/>
                          <a:hlinkClick r:id="rId4"/>
                        </a:rPr>
                        <a:t>.PRO</a:t>
                      </a:r>
                      <a:endParaRPr lang="es-MX" sz="14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63461217"/>
              </p:ext>
            </p:extLst>
          </p:nvPr>
        </p:nvGraphicFramePr>
        <p:xfrm>
          <a:off x="3048000" y="2209800"/>
          <a:ext cx="1143000" cy="117538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1430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 smtClean="0">
                          <a:effectLst/>
                        </a:rPr>
                        <a:t>Genéricos</a:t>
                      </a:r>
                      <a:endParaRPr lang="es-MX" sz="1100" b="0" i="0" u="none" strike="noStrike" dirty="0">
                        <a:solidFill>
                          <a:srgbClr val="333333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 dirty="0">
                          <a:effectLst/>
                          <a:hlinkClick r:id="rId5"/>
                        </a:rPr>
                        <a:t>.COM</a:t>
                      </a:r>
                      <a:endParaRPr lang="es-MX" sz="14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 dirty="0">
                          <a:effectLst/>
                          <a:hlinkClick r:id="rId6"/>
                        </a:rPr>
                        <a:t>.INFO</a:t>
                      </a:r>
                      <a:endParaRPr lang="es-MX" sz="14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 dirty="0">
                          <a:effectLst/>
                          <a:hlinkClick r:id="rId7"/>
                        </a:rPr>
                        <a:t>.NET</a:t>
                      </a:r>
                      <a:endParaRPr lang="es-MX" sz="14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 dirty="0">
                          <a:effectLst/>
                          <a:hlinkClick r:id="rId8"/>
                        </a:rPr>
                        <a:t>.ORG</a:t>
                      </a:r>
                      <a:endParaRPr lang="es-MX" sz="14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10043747"/>
              </p:ext>
            </p:extLst>
          </p:nvPr>
        </p:nvGraphicFramePr>
        <p:xfrm>
          <a:off x="5181600" y="2209800"/>
          <a:ext cx="1295400" cy="340423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954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 err="1" smtClean="0">
                          <a:effectLst/>
                        </a:rPr>
                        <a:t>Sponsored</a:t>
                      </a:r>
                      <a:endParaRPr lang="es-MX" sz="1800" b="0" i="0" u="none" strike="noStrike" dirty="0">
                        <a:solidFill>
                          <a:srgbClr val="333333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>
                          <a:effectLst/>
                          <a:hlinkClick r:id="rId9"/>
                        </a:rPr>
                        <a:t>.AERO</a:t>
                      </a:r>
                      <a:endParaRPr lang="es-MX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>
                          <a:effectLst/>
                          <a:hlinkClick r:id="rId10"/>
                        </a:rPr>
                        <a:t>.ASIA</a:t>
                      </a:r>
                      <a:endParaRPr lang="es-MX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>
                          <a:effectLst/>
                          <a:hlinkClick r:id="rId11"/>
                        </a:rPr>
                        <a:t>.CAT</a:t>
                      </a:r>
                      <a:endParaRPr lang="es-MX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>
                          <a:effectLst/>
                          <a:hlinkClick r:id="rId12"/>
                        </a:rPr>
                        <a:t>.COOP</a:t>
                      </a:r>
                      <a:endParaRPr lang="es-MX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>
                          <a:effectLst/>
                          <a:hlinkClick r:id="rId13"/>
                        </a:rPr>
                        <a:t>.EDU</a:t>
                      </a:r>
                      <a:endParaRPr lang="es-MX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>
                          <a:effectLst/>
                          <a:hlinkClick r:id="rId14"/>
                        </a:rPr>
                        <a:t>.GOV</a:t>
                      </a:r>
                      <a:endParaRPr lang="es-MX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>
                          <a:effectLst/>
                          <a:hlinkClick r:id="rId15"/>
                        </a:rPr>
                        <a:t>.INT</a:t>
                      </a:r>
                      <a:endParaRPr lang="es-MX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>
                          <a:effectLst/>
                          <a:hlinkClick r:id="rId16"/>
                        </a:rPr>
                        <a:t>.JOBS</a:t>
                      </a:r>
                      <a:endParaRPr lang="es-MX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>
                          <a:effectLst/>
                          <a:hlinkClick r:id="rId17"/>
                        </a:rPr>
                        <a:t>.MIL</a:t>
                      </a:r>
                      <a:endParaRPr lang="es-MX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>
                          <a:effectLst/>
                          <a:hlinkClick r:id="rId18"/>
                        </a:rPr>
                        <a:t>.MOBI</a:t>
                      </a:r>
                      <a:endParaRPr lang="es-MX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>
                          <a:effectLst/>
                          <a:hlinkClick r:id="rId19"/>
                        </a:rPr>
                        <a:t>.MUSEUM</a:t>
                      </a:r>
                      <a:endParaRPr lang="es-MX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>
                          <a:effectLst/>
                          <a:hlinkClick r:id="rId20"/>
                        </a:rPr>
                        <a:t>.TEL</a:t>
                      </a:r>
                      <a:endParaRPr lang="es-MX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>
                          <a:effectLst/>
                          <a:hlinkClick r:id="rId21"/>
                        </a:rPr>
                        <a:t>.TRAVEL</a:t>
                      </a:r>
                      <a:endParaRPr lang="es-MX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 dirty="0">
                          <a:effectLst/>
                          <a:hlinkClick r:id="rId22"/>
                        </a:rPr>
                        <a:t>.XXX</a:t>
                      </a:r>
                      <a:endParaRPr lang="es-MX" sz="14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3482701"/>
              </p:ext>
            </p:extLst>
          </p:nvPr>
        </p:nvGraphicFramePr>
        <p:xfrm>
          <a:off x="6934200" y="2209800"/>
          <a:ext cx="990600" cy="294894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906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 smtClean="0">
                          <a:effectLst/>
                        </a:rPr>
                        <a:t>Pruebas</a:t>
                      </a:r>
                      <a:endParaRPr lang="es-MX" sz="1800" b="0" i="0" u="none" strike="noStrike" dirty="0">
                        <a:solidFill>
                          <a:srgbClr val="333333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altLang="ja-JP" sz="1400" u="sng" strike="noStrike">
                          <a:effectLst/>
                          <a:hlinkClick r:id="rId23"/>
                        </a:rPr>
                        <a:t>.</a:t>
                      </a:r>
                      <a:r>
                        <a:rPr lang="ja-JP" altLang="es-MX" sz="1400" u="sng" strike="noStrike">
                          <a:effectLst/>
                          <a:hlinkClick r:id="rId23"/>
                        </a:rPr>
                        <a:t>测试</a:t>
                      </a:r>
                      <a:endParaRPr lang="ja-JP" altLang="es-MX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hi-IN" sz="1400" u="sng" strike="noStrike">
                          <a:effectLst/>
                          <a:hlinkClick r:id="rId24"/>
                        </a:rPr>
                        <a:t>.परीक्षा</a:t>
                      </a:r>
                      <a:endParaRPr lang="hi-IN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390525">
                <a:tc>
                  <a:txBody>
                    <a:bodyPr/>
                    <a:lstStyle/>
                    <a:p>
                      <a:pPr algn="l" fontAlgn="t"/>
                      <a:r>
                        <a:rPr lang="az-Cyrl-AZ" sz="1400" u="sng" strike="noStrike">
                          <a:effectLst/>
                          <a:hlinkClick r:id="rId25"/>
                        </a:rPr>
                        <a:t>.ИСПЫТАНИЕ</a:t>
                      </a:r>
                      <a:endParaRPr lang="az-Cyrl-AZ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altLang="ko-KR" sz="1400" u="sng" strike="noStrike">
                          <a:effectLst/>
                          <a:hlinkClick r:id="rId26"/>
                        </a:rPr>
                        <a:t>.</a:t>
                      </a:r>
                      <a:r>
                        <a:rPr lang="ko-KR" altLang="es-MX" sz="1400" u="sng" strike="noStrike">
                          <a:effectLst/>
                          <a:hlinkClick r:id="rId26"/>
                        </a:rPr>
                        <a:t>테스트</a:t>
                      </a:r>
                      <a:endParaRPr lang="ko-KR" altLang="es-MX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he-IL" sz="1400" u="sng" strike="noStrike">
                          <a:effectLst/>
                          <a:hlinkClick r:id="rId27"/>
                        </a:rPr>
                        <a:t>.טעסט</a:t>
                      </a:r>
                      <a:endParaRPr lang="he-IL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altLang="ja-JP" sz="1400" u="sng" strike="noStrike" dirty="0">
                          <a:effectLst/>
                          <a:hlinkClick r:id="rId28"/>
                        </a:rPr>
                        <a:t>.</a:t>
                      </a:r>
                      <a:r>
                        <a:rPr lang="ja-JP" altLang="es-MX" sz="1400" u="sng" strike="noStrike" dirty="0">
                          <a:effectLst/>
                          <a:hlinkClick r:id="rId28"/>
                        </a:rPr>
                        <a:t>測試</a:t>
                      </a:r>
                      <a:endParaRPr lang="ja-JP" altLang="es-MX" sz="14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ar-AE" sz="1400" u="sng" strike="noStrike">
                          <a:effectLst/>
                          <a:hlinkClick r:id="rId29"/>
                        </a:rPr>
                        <a:t>.آزمایشی</a:t>
                      </a:r>
                      <a:endParaRPr lang="ar-AE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ta-IN" sz="1400" u="sng" strike="noStrike">
                          <a:effectLst/>
                          <a:hlinkClick r:id="rId30"/>
                        </a:rPr>
                        <a:t>.பரிட்சை</a:t>
                      </a:r>
                      <a:endParaRPr lang="ta-IN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l-GR" sz="1400" u="sng" strike="noStrike">
                          <a:effectLst/>
                          <a:hlinkClick r:id="rId31"/>
                        </a:rPr>
                        <a:t>.ΔΟΚΙΜΉ</a:t>
                      </a:r>
                      <a:endParaRPr lang="el-GR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ar-AE" sz="1400" u="sng" strike="noStrike">
                          <a:effectLst/>
                          <a:hlinkClick r:id="rId32"/>
                        </a:rPr>
                        <a:t>.إختبار</a:t>
                      </a:r>
                      <a:endParaRPr lang="ar-AE" sz="14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altLang="ja-JP" sz="1400" u="sng" strike="noStrike" dirty="0">
                          <a:effectLst/>
                          <a:hlinkClick r:id="rId33"/>
                        </a:rPr>
                        <a:t>.</a:t>
                      </a:r>
                      <a:r>
                        <a:rPr lang="ja-JP" altLang="es-MX" sz="1400" u="sng" strike="noStrike" dirty="0">
                          <a:effectLst/>
                          <a:hlinkClick r:id="rId33"/>
                        </a:rPr>
                        <a:t>テスト</a:t>
                      </a:r>
                      <a:endParaRPr lang="ja-JP" altLang="es-MX" sz="14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74011476"/>
              </p:ext>
            </p:extLst>
          </p:nvPr>
        </p:nvGraphicFramePr>
        <p:xfrm>
          <a:off x="3048000" y="4979670"/>
          <a:ext cx="1752600" cy="50673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7526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 smtClean="0">
                          <a:effectLst/>
                        </a:rPr>
                        <a:t>Infraestructura</a:t>
                      </a:r>
                      <a:endParaRPr lang="es-MX" sz="1800" b="0" i="0" u="none" strike="noStrike" dirty="0">
                        <a:solidFill>
                          <a:srgbClr val="333333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sng" strike="noStrike" dirty="0">
                          <a:effectLst/>
                          <a:hlinkClick r:id="rId34"/>
                        </a:rPr>
                        <a:t>.ARPA</a:t>
                      </a:r>
                      <a:endParaRPr lang="es-MX" sz="14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4594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1" name="Picture 9" descr="image1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411" t="3828" r="3992"/>
          <a:stretch/>
        </p:blipFill>
        <p:spPr bwMode="auto">
          <a:xfrm>
            <a:off x="1955800" y="1913466"/>
            <a:ext cx="7100392" cy="4042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64" name="Rectangle 12"/>
          <p:cNvSpPr>
            <a:spLocks/>
          </p:cNvSpPr>
          <p:nvPr/>
        </p:nvSpPr>
        <p:spPr bwMode="auto">
          <a:xfrm>
            <a:off x="3589957" y="5145674"/>
            <a:ext cx="542479" cy="397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b="1" dirty="0" err="1">
                <a:ln w="1905"/>
                <a:solidFill>
                  <a:srgbClr val="00AEE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ar</a:t>
            </a:r>
            <a:endParaRPr lang="es-MX" sz="1600" b="1" dirty="0">
              <a:ln w="1905"/>
              <a:solidFill>
                <a:srgbClr val="00AEE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567" name="Rectangle 15"/>
          <p:cNvSpPr>
            <a:spLocks/>
          </p:cNvSpPr>
          <p:nvPr/>
        </p:nvSpPr>
        <p:spPr bwMode="auto">
          <a:xfrm>
            <a:off x="2380874" y="3512240"/>
            <a:ext cx="664146" cy="507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mx</a:t>
            </a:r>
            <a:endParaRPr lang="es-MX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69" name="Rectangle 17"/>
          <p:cNvSpPr>
            <a:spLocks/>
          </p:cNvSpPr>
          <p:nvPr/>
        </p:nvSpPr>
        <p:spPr bwMode="auto">
          <a:xfrm>
            <a:off x="4871654" y="3056769"/>
            <a:ext cx="507512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fr</a:t>
            </a:r>
            <a:endParaRPr lang="es-MX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73" name="Rectangle 21"/>
          <p:cNvSpPr>
            <a:spLocks/>
          </p:cNvSpPr>
          <p:nvPr/>
        </p:nvSpPr>
        <p:spPr bwMode="auto">
          <a:xfrm>
            <a:off x="3701580" y="4383782"/>
            <a:ext cx="430857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br</a:t>
            </a:r>
            <a:endParaRPr lang="es-MX" sz="16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76" name="Rectangle 24"/>
          <p:cNvSpPr>
            <a:spLocks/>
          </p:cNvSpPr>
          <p:nvPr/>
        </p:nvSpPr>
        <p:spPr bwMode="auto">
          <a:xfrm>
            <a:off x="8533805" y="4734597"/>
            <a:ext cx="522387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b="1" dirty="0">
                <a:ln w="1905"/>
                <a:solidFill>
                  <a:srgbClr val="00AEE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tv</a:t>
            </a:r>
            <a:endParaRPr lang="es-MX" sz="1600" b="1" dirty="0">
              <a:ln w="1905"/>
              <a:solidFill>
                <a:srgbClr val="00AEE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578" name="Rectangle 26"/>
          <p:cNvSpPr>
            <a:spLocks/>
          </p:cNvSpPr>
          <p:nvPr/>
        </p:nvSpPr>
        <p:spPr bwMode="auto">
          <a:xfrm>
            <a:off x="3248753" y="4977962"/>
            <a:ext cx="452827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cl</a:t>
            </a:r>
            <a:endParaRPr lang="es-MX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82" name="Rectangle 30"/>
          <p:cNvSpPr>
            <a:spLocks/>
          </p:cNvSpPr>
          <p:nvPr/>
        </p:nvSpPr>
        <p:spPr bwMode="auto">
          <a:xfrm>
            <a:off x="4663088" y="3255780"/>
            <a:ext cx="430857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es</a:t>
            </a:r>
            <a:endParaRPr lang="es-MX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85" name="Rectangle 33"/>
          <p:cNvSpPr>
            <a:spLocks/>
          </p:cNvSpPr>
          <p:nvPr/>
        </p:nvSpPr>
        <p:spPr bwMode="auto">
          <a:xfrm>
            <a:off x="2325291" y="3139727"/>
            <a:ext cx="431974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us</a:t>
            </a:r>
            <a:endParaRPr lang="es-MX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87" name="Rectangle 35"/>
          <p:cNvSpPr>
            <a:spLocks/>
          </p:cNvSpPr>
          <p:nvPr/>
        </p:nvSpPr>
        <p:spPr bwMode="auto">
          <a:xfrm>
            <a:off x="8004321" y="3329254"/>
            <a:ext cx="425277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b="1" dirty="0" err="1">
                <a:ln w="1905"/>
                <a:solidFill>
                  <a:srgbClr val="00AEE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jp</a:t>
            </a:r>
            <a:endParaRPr lang="es-MX" sz="1600" b="1" dirty="0">
              <a:ln w="1905"/>
              <a:solidFill>
                <a:srgbClr val="00AEE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590" name="Rectangle 38"/>
          <p:cNvSpPr>
            <a:spLocks/>
          </p:cNvSpPr>
          <p:nvPr/>
        </p:nvSpPr>
        <p:spPr bwMode="auto">
          <a:xfrm>
            <a:off x="7546840" y="3165429"/>
            <a:ext cx="533549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kr</a:t>
            </a:r>
            <a:endParaRPr lang="es-MX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3594" name="Rectangle 42"/>
          <p:cNvSpPr>
            <a:spLocks/>
          </p:cNvSpPr>
          <p:nvPr/>
        </p:nvSpPr>
        <p:spPr bwMode="auto">
          <a:xfrm>
            <a:off x="3201517" y="4154959"/>
            <a:ext cx="452065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co</a:t>
            </a:r>
            <a:endParaRPr lang="es-MX" sz="16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97" name="Rectangle 45"/>
          <p:cNvSpPr>
            <a:spLocks/>
          </p:cNvSpPr>
          <p:nvPr/>
        </p:nvSpPr>
        <p:spPr bwMode="auto">
          <a:xfrm>
            <a:off x="2209205" y="2342232"/>
            <a:ext cx="449833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ca</a:t>
            </a:r>
            <a:endParaRPr lang="es-MX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99" name="Rectangle 47"/>
          <p:cNvSpPr>
            <a:spLocks/>
          </p:cNvSpPr>
          <p:nvPr/>
        </p:nvSpPr>
        <p:spPr bwMode="auto">
          <a:xfrm>
            <a:off x="7942087" y="4777629"/>
            <a:ext cx="462111" cy="385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au</a:t>
            </a:r>
            <a:endParaRPr lang="es-MX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602" name="Rectangle 50"/>
          <p:cNvSpPr>
            <a:spLocks/>
          </p:cNvSpPr>
          <p:nvPr/>
        </p:nvSpPr>
        <p:spPr bwMode="auto">
          <a:xfrm>
            <a:off x="6002647" y="2514513"/>
            <a:ext cx="427509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ru</a:t>
            </a:r>
            <a:endParaRPr lang="es-MX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605" name="Rectangle 53"/>
          <p:cNvSpPr>
            <a:spLocks/>
          </p:cNvSpPr>
          <p:nvPr/>
        </p:nvSpPr>
        <p:spPr bwMode="auto">
          <a:xfrm>
            <a:off x="5353766" y="4824036"/>
            <a:ext cx="445368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za</a:t>
            </a:r>
            <a:endParaRPr lang="es-MX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608" name="Rectangle 56"/>
          <p:cNvSpPr>
            <a:spLocks/>
          </p:cNvSpPr>
          <p:nvPr/>
        </p:nvSpPr>
        <p:spPr bwMode="auto">
          <a:xfrm>
            <a:off x="7133927" y="3255781"/>
            <a:ext cx="454298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cn</a:t>
            </a:r>
            <a:endParaRPr lang="es-MX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611" name="Rectangle 59"/>
          <p:cNvSpPr>
            <a:spLocks/>
          </p:cNvSpPr>
          <p:nvPr/>
        </p:nvSpPr>
        <p:spPr bwMode="auto">
          <a:xfrm>
            <a:off x="5055986" y="2520433"/>
            <a:ext cx="431973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se</a:t>
            </a:r>
            <a:endParaRPr lang="es-MX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614" name="Rectangle 62"/>
          <p:cNvSpPr>
            <a:spLocks/>
          </p:cNvSpPr>
          <p:nvPr/>
        </p:nvSpPr>
        <p:spPr bwMode="auto">
          <a:xfrm>
            <a:off x="4332848" y="2527960"/>
            <a:ext cx="456530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b="1" dirty="0" err="1">
                <a:ln w="1905"/>
                <a:solidFill>
                  <a:srgbClr val="00AEE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uk</a:t>
            </a:r>
            <a:endParaRPr lang="es-MX" sz="1600" b="1" dirty="0">
              <a:ln w="1905"/>
              <a:solidFill>
                <a:srgbClr val="00AEE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617" name="Rectangle 65"/>
          <p:cNvSpPr>
            <a:spLocks/>
          </p:cNvSpPr>
          <p:nvPr/>
        </p:nvSpPr>
        <p:spPr bwMode="auto">
          <a:xfrm>
            <a:off x="6179008" y="3120254"/>
            <a:ext cx="502295" cy="397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tm</a:t>
            </a:r>
            <a:endParaRPr lang="es-MX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620" name="Rectangle 68"/>
          <p:cNvSpPr>
            <a:spLocks/>
          </p:cNvSpPr>
          <p:nvPr/>
        </p:nvSpPr>
        <p:spPr bwMode="auto">
          <a:xfrm>
            <a:off x="5815732" y="3607697"/>
            <a:ext cx="426393" cy="397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sa</a:t>
            </a:r>
            <a:endParaRPr lang="es-MX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623" name="Rectangle 71"/>
          <p:cNvSpPr>
            <a:spLocks/>
          </p:cNvSpPr>
          <p:nvPr/>
        </p:nvSpPr>
        <p:spPr bwMode="auto">
          <a:xfrm>
            <a:off x="5342603" y="3607697"/>
            <a:ext cx="456531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eg</a:t>
            </a:r>
            <a:endParaRPr lang="es-MX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626" name="Rectangle 74"/>
          <p:cNvSpPr>
            <a:spLocks/>
          </p:cNvSpPr>
          <p:nvPr/>
        </p:nvSpPr>
        <p:spPr bwMode="auto">
          <a:xfrm>
            <a:off x="3120771" y="3607697"/>
            <a:ext cx="542479" cy="39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6435" tIns="72248" rIns="126435" bIns="72248"/>
          <a:lstStyle/>
          <a:p>
            <a:pPr defTabSz="914145"/>
            <a:r>
              <a:rPr lang="es-MX" sz="1400" b="1" dirty="0" err="1">
                <a:ln w="1905"/>
                <a:solidFill>
                  <a:srgbClr val="00AEE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mq</a:t>
            </a:r>
            <a:endParaRPr lang="es-MX" sz="1600" b="1" dirty="0">
              <a:ln w="1905"/>
              <a:solidFill>
                <a:srgbClr val="00AEE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628" name="Rectangle 76"/>
          <p:cNvSpPr>
            <a:spLocks/>
          </p:cNvSpPr>
          <p:nvPr/>
        </p:nvSpPr>
        <p:spPr bwMode="auto">
          <a:xfrm>
            <a:off x="4158109" y="5344016"/>
            <a:ext cx="3430116" cy="96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8896" tIns="50798" rIns="88896" bIns="50798">
            <a:spAutoFit/>
          </a:bodyPr>
          <a:lstStyle/>
          <a:p>
            <a:pPr defTabSz="914145"/>
            <a:r>
              <a:rPr lang="es-MX" sz="2000" b="1" dirty="0" smtClean="0">
                <a:solidFill>
                  <a:srgbClr val="008FD8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293 </a:t>
            </a:r>
            <a:r>
              <a:rPr lang="es-MX" sz="2000" b="1" dirty="0">
                <a:solidFill>
                  <a:srgbClr val="008FD8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Códigos territoriales</a:t>
            </a:r>
            <a:endParaRPr lang="es-MX" b="1" dirty="0">
              <a:cs typeface="Times New Roman" pitchFamily="18" charset="0"/>
              <a:sym typeface="Times New Roman" pitchFamily="18" charset="0"/>
            </a:endParaRPr>
          </a:p>
          <a:p>
            <a:pPr marL="285750" indent="-285750" defTabSz="914145">
              <a:buFont typeface="Arial" pitchFamily="34" charset="0"/>
              <a:buChar char="•"/>
            </a:pPr>
            <a:r>
              <a:rPr lang="es-MX" b="1" dirty="0">
                <a:solidFill>
                  <a:srgbClr val="008FD8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(ISO 3166-1 </a:t>
            </a:r>
            <a:r>
              <a:rPr lang="es-MX" b="1" dirty="0" err="1">
                <a:solidFill>
                  <a:srgbClr val="008FD8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alpha</a:t>
            </a:r>
            <a:r>
              <a:rPr lang="es-MX" b="1" dirty="0">
                <a:solidFill>
                  <a:srgbClr val="008FD8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 2</a:t>
            </a:r>
            <a:r>
              <a:rPr lang="es-MX" b="1" dirty="0" smtClean="0">
                <a:solidFill>
                  <a:srgbClr val="008FD8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)</a:t>
            </a:r>
          </a:p>
          <a:p>
            <a:pPr marL="285750" indent="-285750" defTabSz="914145">
              <a:buFont typeface="Arial" pitchFamily="34" charset="0"/>
              <a:buChar char="•"/>
            </a:pPr>
            <a:r>
              <a:rPr lang="en-US" b="1" dirty="0">
                <a:solidFill>
                  <a:srgbClr val="008FD8"/>
                </a:solidFill>
                <a:latin typeface="Trebuchet MS" pitchFamily="34" charset="0"/>
                <a:sym typeface="Trebuchet MS" pitchFamily="34" charset="0"/>
              </a:rPr>
              <a:t>c</a:t>
            </a:r>
            <a:r>
              <a:rPr lang="en-US" b="1" dirty="0" smtClean="0">
                <a:solidFill>
                  <a:srgbClr val="008FD8"/>
                </a:solidFill>
                <a:latin typeface="Trebuchet MS" pitchFamily="34" charset="0"/>
                <a:sym typeface="Trebuchet MS" pitchFamily="34" charset="0"/>
              </a:rPr>
              <a:t>c-IDN</a:t>
            </a:r>
            <a:endParaRPr lang="es-MX" sz="1600" b="1" dirty="0"/>
          </a:p>
        </p:txBody>
      </p:sp>
      <p:sp>
        <p:nvSpPr>
          <p:cNvPr id="23629" name="Rectangle 77"/>
          <p:cNvSpPr>
            <a:spLocks noGrp="1" noChangeArrowheads="1"/>
          </p:cNvSpPr>
          <p:nvPr>
            <p:ph type="title"/>
          </p:nvPr>
        </p:nvSpPr>
        <p:spPr>
          <a:xfrm>
            <a:off x="1708176" y="457200"/>
            <a:ext cx="6233912" cy="762372"/>
          </a:xfrm>
        </p:spPr>
        <p:txBody>
          <a:bodyPr vert="horz" lIns="88896" tIns="50798" rIns="88896" bIns="50798" rtlCol="0" anchor="ctr">
            <a:noAutofit/>
          </a:bodyPr>
          <a:lstStyle/>
          <a:p>
            <a:pPr defTabSz="914145"/>
            <a:r>
              <a:rPr lang="es-MX" sz="3200" dirty="0"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Códigos Territoriales (ccTLDs)</a:t>
            </a:r>
            <a:endParaRPr lang="es-MX" sz="3200" dirty="0"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34612186"/>
              </p:ext>
            </p:extLst>
          </p:nvPr>
        </p:nvGraphicFramePr>
        <p:xfrm>
          <a:off x="381000" y="304800"/>
          <a:ext cx="990600" cy="62100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90600"/>
              </a:tblGrid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es-MX" altLang="ko-KR" sz="1000" b="1" u="none" strike="noStrike">
                          <a:effectLst/>
                          <a:hlinkClick r:id="rId3"/>
                        </a:rPr>
                        <a:t>.</a:t>
                      </a:r>
                      <a:r>
                        <a:rPr lang="ko-KR" altLang="es-MX" sz="1000" b="1" u="none" strike="noStrike">
                          <a:effectLst/>
                          <a:hlinkClick r:id="rId3"/>
                        </a:rPr>
                        <a:t>한국</a:t>
                      </a:r>
                      <a:endParaRPr lang="ko-KR" altLang="es-MX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s-IN" sz="1000" b="1" u="none" strike="noStrike">
                          <a:effectLst/>
                          <a:hlinkClick r:id="rId4"/>
                        </a:rPr>
                        <a:t>.ভারত</a:t>
                      </a:r>
                      <a:endParaRPr lang="as-IN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s-IN" sz="1000" b="1" u="none" strike="noStrike">
                          <a:effectLst/>
                          <a:hlinkClick r:id="rId5"/>
                        </a:rPr>
                        <a:t>.বাংলা</a:t>
                      </a:r>
                      <a:endParaRPr lang="as-IN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z-Cyrl-AZ" sz="1000" b="1" u="none" strike="noStrike">
                          <a:effectLst/>
                          <a:hlinkClick r:id="rId6"/>
                        </a:rPr>
                        <a:t>.ҚАЗ</a:t>
                      </a:r>
                      <a:endParaRPr lang="az-Cyrl-AZ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z-Cyrl-AZ" sz="1000" b="1" u="none" strike="noStrike">
                          <a:effectLst/>
                          <a:hlinkClick r:id="rId7"/>
                        </a:rPr>
                        <a:t>.СРБ</a:t>
                      </a:r>
                      <a:endParaRPr lang="az-Cyrl-AZ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264592">
                <a:tc>
                  <a:txBody>
                    <a:bodyPr/>
                    <a:lstStyle/>
                    <a:p>
                      <a:pPr algn="l" fontAlgn="t"/>
                      <a:r>
                        <a:rPr lang="ta-IN" sz="1000" b="1" u="none" strike="noStrike">
                          <a:effectLst/>
                          <a:hlinkClick r:id="rId8"/>
                        </a:rPr>
                        <a:t>.சிங்கப்பூர்</a:t>
                      </a:r>
                      <a:endParaRPr lang="ta-IN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es-MX" altLang="ja-JP" sz="1000" b="1" u="none" strike="noStrike">
                          <a:effectLst/>
                          <a:hlinkClick r:id="rId9"/>
                        </a:rPr>
                        <a:t>.</a:t>
                      </a:r>
                      <a:r>
                        <a:rPr lang="ja-JP" altLang="es-MX" sz="1000" b="1" u="none" strike="noStrike">
                          <a:effectLst/>
                          <a:hlinkClick r:id="rId9"/>
                        </a:rPr>
                        <a:t>中国</a:t>
                      </a:r>
                      <a:endParaRPr lang="ja-JP" altLang="es-MX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es-MX" altLang="ja-JP" sz="1000" b="1" u="none" strike="noStrike">
                          <a:effectLst/>
                          <a:hlinkClick r:id="rId10"/>
                        </a:rPr>
                        <a:t>.</a:t>
                      </a:r>
                      <a:r>
                        <a:rPr lang="ja-JP" altLang="es-MX" sz="1000" b="1" u="none" strike="noStrike">
                          <a:effectLst/>
                          <a:hlinkClick r:id="rId10"/>
                        </a:rPr>
                        <a:t>中國</a:t>
                      </a:r>
                      <a:endParaRPr lang="ja-JP" altLang="es-MX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te-IN" sz="1000" b="1" u="none" strike="noStrike">
                          <a:effectLst/>
                          <a:hlinkClick r:id="rId11"/>
                        </a:rPr>
                        <a:t>.భారత్</a:t>
                      </a:r>
                      <a:endParaRPr lang="te-IN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si-LK" sz="1000" b="1" u="none" strike="noStrike">
                          <a:effectLst/>
                          <a:hlinkClick r:id="rId12"/>
                        </a:rPr>
                        <a:t>.ලංකා</a:t>
                      </a:r>
                      <a:endParaRPr lang="si-LK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gu-IN" sz="1000" b="1" u="none" strike="noStrike">
                          <a:effectLst/>
                          <a:hlinkClick r:id="rId13"/>
                        </a:rPr>
                        <a:t>.ભારત</a:t>
                      </a:r>
                      <a:endParaRPr lang="gu-IN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hi-IN" sz="1000" b="1" u="none" strike="noStrike">
                          <a:effectLst/>
                          <a:hlinkClick r:id="rId14"/>
                        </a:rPr>
                        <a:t>.भारत</a:t>
                      </a:r>
                      <a:endParaRPr lang="hi-IN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z-Cyrl-AZ" sz="1000" b="1" u="none" strike="noStrike">
                          <a:effectLst/>
                          <a:hlinkClick r:id="rId15"/>
                        </a:rPr>
                        <a:t>.УКР</a:t>
                      </a:r>
                      <a:endParaRPr lang="az-Cyrl-AZ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es-MX" altLang="ja-JP" sz="1000" b="1" u="none" strike="noStrike">
                          <a:effectLst/>
                          <a:hlinkClick r:id="rId16"/>
                        </a:rPr>
                        <a:t>.</a:t>
                      </a:r>
                      <a:r>
                        <a:rPr lang="ja-JP" altLang="es-MX" sz="1000" b="1" u="none" strike="noStrike">
                          <a:effectLst/>
                          <a:hlinkClick r:id="rId16"/>
                        </a:rPr>
                        <a:t>香港</a:t>
                      </a:r>
                      <a:endParaRPr lang="ja-JP" altLang="es-MX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es-MX" altLang="ja-JP" sz="1000" b="1" u="none" strike="noStrike">
                          <a:effectLst/>
                          <a:hlinkClick r:id="rId17"/>
                        </a:rPr>
                        <a:t>.</a:t>
                      </a:r>
                      <a:r>
                        <a:rPr lang="ja-JP" altLang="es-MX" sz="1000" b="1" u="none" strike="noStrike">
                          <a:effectLst/>
                          <a:hlinkClick r:id="rId17"/>
                        </a:rPr>
                        <a:t>台湾</a:t>
                      </a:r>
                      <a:endParaRPr lang="ja-JP" altLang="es-MX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es-MX" altLang="ja-JP" sz="1000" b="1" u="none" strike="noStrike">
                          <a:effectLst/>
                          <a:hlinkClick r:id="rId18"/>
                        </a:rPr>
                        <a:t>.</a:t>
                      </a:r>
                      <a:r>
                        <a:rPr lang="ja-JP" altLang="es-MX" sz="1000" b="1" u="none" strike="noStrike">
                          <a:effectLst/>
                          <a:hlinkClick r:id="rId18"/>
                        </a:rPr>
                        <a:t>台灣</a:t>
                      </a:r>
                      <a:endParaRPr lang="ja-JP" altLang="es-MX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r-AE" sz="1000" b="1" u="none" strike="noStrike">
                          <a:effectLst/>
                          <a:hlinkClick r:id="rId19"/>
                        </a:rPr>
                        <a:t>.الجزائر</a:t>
                      </a:r>
                      <a:endParaRPr lang="ar-AE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r-AE" sz="1000" b="1" u="none" strike="noStrike">
                          <a:effectLst/>
                          <a:hlinkClick r:id="rId20"/>
                        </a:rPr>
                        <a:t>.عمان</a:t>
                      </a:r>
                      <a:endParaRPr lang="ar-AE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r-AE" sz="1000" b="1" u="none" strike="noStrike">
                          <a:effectLst/>
                          <a:hlinkClick r:id="rId21"/>
                        </a:rPr>
                        <a:t>.ایران</a:t>
                      </a:r>
                      <a:endParaRPr lang="ar-AE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r-AE" sz="1000" b="1" u="none" strike="noStrike">
                          <a:effectLst/>
                          <a:hlinkClick r:id="rId22"/>
                        </a:rPr>
                        <a:t>.امارات</a:t>
                      </a:r>
                      <a:endParaRPr lang="ar-AE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r-AE" sz="1000" b="1" u="none" strike="noStrike">
                          <a:effectLst/>
                          <a:hlinkClick r:id="rId23"/>
                        </a:rPr>
                        <a:t>.پاکستان</a:t>
                      </a:r>
                      <a:endParaRPr lang="ar-AE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r-AE" sz="1000" b="1" u="none" strike="noStrike">
                          <a:effectLst/>
                          <a:hlinkClick r:id="rId24"/>
                        </a:rPr>
                        <a:t>.الاردن</a:t>
                      </a:r>
                      <a:endParaRPr lang="ar-AE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r-AE" sz="1000" b="1" u="none" strike="noStrike">
                          <a:effectLst/>
                          <a:hlinkClick r:id="rId25"/>
                        </a:rPr>
                        <a:t>.بھارت</a:t>
                      </a:r>
                      <a:endParaRPr lang="ar-AE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r-AE" sz="1000" b="1" u="none" strike="noStrike">
                          <a:effectLst/>
                          <a:hlinkClick r:id="rId26"/>
                        </a:rPr>
                        <a:t>.المغرب</a:t>
                      </a:r>
                      <a:endParaRPr lang="ar-AE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r-AE" sz="1000" b="1" u="none" strike="noStrike">
                          <a:effectLst/>
                          <a:hlinkClick r:id="rId27"/>
                        </a:rPr>
                        <a:t>.السعودية</a:t>
                      </a:r>
                      <a:endParaRPr lang="ar-AE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r-AE" sz="1000" b="1" u="none" strike="noStrike">
                          <a:effectLst/>
                          <a:hlinkClick r:id="rId28"/>
                        </a:rPr>
                        <a:t>.مليسيا</a:t>
                      </a:r>
                      <a:endParaRPr lang="ar-AE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ka-GE" sz="1000" b="1" u="none" strike="noStrike">
                          <a:effectLst/>
                          <a:hlinkClick r:id="rId29"/>
                        </a:rPr>
                        <a:t>.გე</a:t>
                      </a:r>
                      <a:endParaRPr lang="ka-GE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th-TH" sz="1000" b="1" u="none" strike="noStrike">
                          <a:effectLst/>
                          <a:hlinkClick r:id="rId30"/>
                        </a:rPr>
                        <a:t>.ไทย</a:t>
                      </a:r>
                      <a:endParaRPr lang="th-TH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r-AE" sz="1000" b="1" u="none" strike="noStrike">
                          <a:effectLst/>
                          <a:hlinkClick r:id="rId31"/>
                        </a:rPr>
                        <a:t>.سورية</a:t>
                      </a:r>
                      <a:endParaRPr lang="ar-AE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z-Cyrl-AZ" sz="1000" b="1" u="none" strike="noStrike">
                          <a:effectLst/>
                          <a:hlinkClick r:id="rId32"/>
                        </a:rPr>
                        <a:t>.РФ</a:t>
                      </a:r>
                      <a:endParaRPr lang="az-Cyrl-AZ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r-AE" sz="1000" b="1" u="none" strike="noStrike">
                          <a:effectLst/>
                          <a:hlinkClick r:id="rId33"/>
                        </a:rPr>
                        <a:t>.تونس</a:t>
                      </a:r>
                      <a:endParaRPr lang="ar-AE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pa-IN" sz="1000" b="1" u="none" strike="noStrike">
                          <a:effectLst/>
                          <a:hlinkClick r:id="rId34"/>
                        </a:rPr>
                        <a:t>.ਭਾਰਤ</a:t>
                      </a:r>
                      <a:endParaRPr lang="pa-IN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r-AE" sz="1000" b="1" u="none" strike="noStrike">
                          <a:effectLst/>
                          <a:hlinkClick r:id="rId35"/>
                        </a:rPr>
                        <a:t>.مصر</a:t>
                      </a:r>
                      <a:endParaRPr lang="ar-AE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r-AE" sz="1000" b="1" u="none" strike="noStrike">
                          <a:effectLst/>
                          <a:hlinkClick r:id="rId36"/>
                        </a:rPr>
                        <a:t>.قطر</a:t>
                      </a:r>
                      <a:endParaRPr lang="ar-AE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264592">
                <a:tc>
                  <a:txBody>
                    <a:bodyPr/>
                    <a:lstStyle/>
                    <a:p>
                      <a:pPr algn="l" fontAlgn="t"/>
                      <a:r>
                        <a:rPr lang="ta-IN" sz="1000" b="1" u="none" strike="noStrike">
                          <a:effectLst/>
                          <a:hlinkClick r:id="rId37"/>
                        </a:rPr>
                        <a:t>.இலங்கை</a:t>
                      </a:r>
                      <a:endParaRPr lang="ta-IN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ta-IN" sz="1000" b="1" u="none" strike="noStrike">
                          <a:effectLst/>
                          <a:hlinkClick r:id="rId38"/>
                        </a:rPr>
                        <a:t>.இந்தியா</a:t>
                      </a:r>
                      <a:endParaRPr lang="ta-IN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es-MX" altLang="ja-JP" sz="1000" b="1" u="none" strike="noStrike">
                          <a:effectLst/>
                          <a:hlinkClick r:id="rId39"/>
                        </a:rPr>
                        <a:t>.</a:t>
                      </a:r>
                      <a:r>
                        <a:rPr lang="ja-JP" altLang="es-MX" sz="1000" b="1" u="none" strike="noStrike">
                          <a:effectLst/>
                          <a:hlinkClick r:id="rId39"/>
                        </a:rPr>
                        <a:t>新加坡</a:t>
                      </a:r>
                      <a:endParaRPr lang="ja-JP" altLang="es-MX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  <a:tr h="135523">
                <a:tc>
                  <a:txBody>
                    <a:bodyPr/>
                    <a:lstStyle/>
                    <a:p>
                      <a:pPr algn="l" fontAlgn="t"/>
                      <a:r>
                        <a:rPr lang="ar-AE" sz="1000" b="1" u="none" strike="noStrike" dirty="0">
                          <a:effectLst/>
                          <a:hlinkClick r:id="rId40"/>
                        </a:rPr>
                        <a:t>.فلسطين</a:t>
                      </a:r>
                      <a:endParaRPr lang="ar-AE" sz="10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401" marR="5401" marT="5401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232109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Registries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1600201"/>
            <a:ext cx="4267200" cy="4800599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Administrador</a:t>
            </a:r>
            <a:r>
              <a:rPr lang="en-US" dirty="0" smtClean="0"/>
              <a:t> de la BD.</a:t>
            </a:r>
          </a:p>
          <a:p>
            <a:pPr lvl="1"/>
            <a:r>
              <a:rPr lang="en-US" dirty="0" err="1" smtClean="0"/>
              <a:t>Tecnología</a:t>
            </a:r>
            <a:r>
              <a:rPr lang="en-US" dirty="0" smtClean="0"/>
              <a:t>, </a:t>
            </a:r>
            <a:r>
              <a:rPr lang="en-US" dirty="0" err="1" smtClean="0"/>
              <a:t>Estándares</a:t>
            </a:r>
            <a:r>
              <a:rPr lang="en-US" dirty="0" smtClean="0"/>
              <a:t>.</a:t>
            </a:r>
          </a:p>
          <a:p>
            <a:r>
              <a:rPr lang="en-US" dirty="0" err="1"/>
              <a:t>Políticas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el </a:t>
            </a:r>
            <a:r>
              <a:rPr lang="en-US" dirty="0" err="1"/>
              <a:t>registro</a:t>
            </a:r>
            <a:endParaRPr lang="es-MX" dirty="0"/>
          </a:p>
          <a:p>
            <a:pPr lvl="1"/>
            <a:r>
              <a:rPr lang="en-US" dirty="0" err="1" smtClean="0"/>
              <a:t>Mecanismos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actualización</a:t>
            </a:r>
            <a:endParaRPr lang="en-US" dirty="0" smtClean="0"/>
          </a:p>
          <a:p>
            <a:r>
              <a:rPr lang="en-US" dirty="0" err="1" smtClean="0"/>
              <a:t>Publicación</a:t>
            </a:r>
            <a:r>
              <a:rPr lang="en-US" dirty="0" smtClean="0"/>
              <a:t> del </a:t>
            </a:r>
            <a:r>
              <a:rPr lang="en-US" dirty="0" err="1" smtClean="0"/>
              <a:t>archivo</a:t>
            </a:r>
            <a:r>
              <a:rPr lang="en-US" dirty="0" smtClean="0"/>
              <a:t> de la </a:t>
            </a:r>
            <a:r>
              <a:rPr lang="en-US" dirty="0" err="1" smtClean="0"/>
              <a:t>zona</a:t>
            </a:r>
            <a:r>
              <a:rPr lang="en-US" dirty="0" smtClean="0"/>
              <a:t> (.TLD)</a:t>
            </a:r>
          </a:p>
          <a:p>
            <a:pPr lvl="1"/>
            <a:r>
              <a:rPr lang="en-US" dirty="0" smtClean="0"/>
              <a:t>DNS </a:t>
            </a:r>
            <a:r>
              <a:rPr lang="en-US" dirty="0" err="1" smtClean="0"/>
              <a:t>distribuidos</a:t>
            </a:r>
            <a:endParaRPr lang="en-US" dirty="0" smtClean="0"/>
          </a:p>
          <a:p>
            <a:pPr lvl="1"/>
            <a:r>
              <a:rPr lang="en-US" dirty="0" smtClean="0"/>
              <a:t>Internet Data Centers</a:t>
            </a:r>
          </a:p>
          <a:p>
            <a:r>
              <a:rPr lang="en-US" dirty="0" err="1" smtClean="0"/>
              <a:t>Acreditación</a:t>
            </a:r>
            <a:r>
              <a:rPr lang="en-US" dirty="0" smtClean="0"/>
              <a:t> del Canal de </a:t>
            </a:r>
            <a:r>
              <a:rPr lang="en-US" dirty="0" err="1" smtClean="0"/>
              <a:t>Distribución</a:t>
            </a:r>
            <a:endParaRPr lang="en-US" dirty="0" smtClean="0"/>
          </a:p>
          <a:p>
            <a:pPr lvl="1"/>
            <a:r>
              <a:rPr lang="en-US" dirty="0" smtClean="0"/>
              <a:t>Registrars</a:t>
            </a: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3168597" y="1531390"/>
            <a:ext cx="1149350" cy="1222375"/>
            <a:chOff x="2466" y="1152"/>
            <a:chExt cx="724" cy="770"/>
          </a:xfrm>
          <a:solidFill>
            <a:schemeClr val="accent1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2466" y="1152"/>
              <a:ext cx="724" cy="770"/>
              <a:chOff x="3290" y="2932"/>
              <a:chExt cx="626" cy="906"/>
            </a:xfrm>
            <a:grpFill/>
          </p:grpSpPr>
          <p:sp>
            <p:nvSpPr>
              <p:cNvPr id="8" name="Oval 12"/>
              <p:cNvSpPr>
                <a:spLocks noChangeArrowheads="1"/>
              </p:cNvSpPr>
              <p:nvPr/>
            </p:nvSpPr>
            <p:spPr bwMode="auto">
              <a:xfrm>
                <a:off x="3292" y="3530"/>
                <a:ext cx="622" cy="30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p3d prstMaterial="matte">
                <a:bevelT w="127000" h="63500"/>
              </a:sp3d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" name="Rectangle 13"/>
              <p:cNvSpPr>
                <a:spLocks noChangeArrowheads="1"/>
              </p:cNvSpPr>
              <p:nvPr/>
            </p:nvSpPr>
            <p:spPr bwMode="auto">
              <a:xfrm>
                <a:off x="3290" y="3079"/>
                <a:ext cx="622" cy="611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p3d prstMaterial="matte">
                <a:bevelT w="127000" h="63500"/>
              </a:sp3d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" name="Line 14"/>
              <p:cNvSpPr>
                <a:spLocks noChangeShapeType="1"/>
              </p:cNvSpPr>
              <p:nvPr/>
            </p:nvSpPr>
            <p:spPr bwMode="auto">
              <a:xfrm>
                <a:off x="3292" y="3075"/>
                <a:ext cx="0" cy="614"/>
              </a:xfrm>
              <a:prstGeom prst="line">
                <a:avLst/>
              </a:prstGeom>
              <a:grpFill/>
              <a:ln w="12700">
                <a:noFill/>
                <a:round/>
                <a:headEnd/>
                <a:tailEnd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p3d prstMaterial="matte">
                <a:bevelT w="127000" h="63500"/>
              </a:sp3d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" name="Oval 15"/>
              <p:cNvSpPr>
                <a:spLocks noChangeArrowheads="1"/>
              </p:cNvSpPr>
              <p:nvPr/>
            </p:nvSpPr>
            <p:spPr bwMode="auto">
              <a:xfrm>
                <a:off x="3292" y="3029"/>
                <a:ext cx="624" cy="30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p3d prstMaterial="matte">
                <a:bevelT w="127000" h="63500"/>
              </a:sp3d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2" name="Oval 16"/>
              <p:cNvSpPr>
                <a:spLocks noChangeArrowheads="1"/>
              </p:cNvSpPr>
              <p:nvPr/>
            </p:nvSpPr>
            <p:spPr bwMode="auto">
              <a:xfrm>
                <a:off x="3292" y="2932"/>
                <a:ext cx="624" cy="30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p3d prstMaterial="matte">
                <a:bevelT w="127000" h="63500"/>
              </a:sp3d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6" name="Rectangle 17"/>
            <p:cNvSpPr>
              <a:spLocks noChangeArrowheads="1"/>
            </p:cNvSpPr>
            <p:nvPr/>
          </p:nvSpPr>
          <p:spPr bwMode="auto">
            <a:xfrm>
              <a:off x="2561" y="1411"/>
              <a:ext cx="537" cy="328"/>
            </a:xfrm>
            <a:prstGeom prst="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8425" tIns="47625" rIns="98425" bIns="47625">
              <a:spAutoFit/>
            </a:bodyPr>
            <a:lstStyle/>
            <a:p>
              <a:pPr algn="ctr" defTabSz="976313" eaLnBrk="0" hangingPunct="0"/>
              <a:r>
                <a:rPr lang="es-MX" sz="1400" b="1" dirty="0">
                  <a:solidFill>
                    <a:schemeClr val="bg1"/>
                  </a:solidFill>
                  <a:latin typeface="Trebuchet MS" pitchFamily="34" charset="0"/>
                </a:rPr>
                <a:t>Base de</a:t>
              </a:r>
            </a:p>
            <a:p>
              <a:pPr algn="ctr" defTabSz="976313" eaLnBrk="0" hangingPunct="0"/>
              <a:r>
                <a:rPr lang="es-MX" sz="1400" b="1" dirty="0">
                  <a:solidFill>
                    <a:schemeClr val="bg1"/>
                  </a:solidFill>
                  <a:latin typeface="Trebuchet MS" pitchFamily="34" charset="0"/>
                </a:rPr>
                <a:t>Datos </a:t>
              </a:r>
            </a:p>
          </p:txBody>
        </p:sp>
        <p:sp>
          <p:nvSpPr>
            <p:cNvPr id="7" name="Line 18"/>
            <p:cNvSpPr>
              <a:spLocks noChangeShapeType="1"/>
            </p:cNvSpPr>
            <p:nvPr/>
          </p:nvSpPr>
          <p:spPr bwMode="auto">
            <a:xfrm>
              <a:off x="3189" y="1274"/>
              <a:ext cx="0" cy="522"/>
            </a:xfrm>
            <a:prstGeom prst="line">
              <a:avLst/>
            </a:prstGeom>
            <a:grpFill/>
            <a:ln w="12700">
              <a:noFill/>
              <a:round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pic>
        <p:nvPicPr>
          <p:cNvPr id="3074" name="Picture 2" descr="https://encrypted-tbn3.google.com/images?q=tbn:ANd9GcTCwBDxQDWF9bIur0HjXxiYfS18Dz-AfPU-nZRlJVVlHYPJ1kFQY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8193" y="2667000"/>
            <a:ext cx="1294076" cy="159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3319410" y="3686009"/>
            <a:ext cx="1189676" cy="1271561"/>
            <a:chOff x="3501225" y="3352800"/>
            <a:chExt cx="660251" cy="741336"/>
          </a:xfrm>
        </p:grpSpPr>
        <p:grpSp>
          <p:nvGrpSpPr>
            <p:cNvPr id="34" name="Group 51"/>
            <p:cNvGrpSpPr>
              <a:grpSpLocks/>
            </p:cNvGrpSpPr>
            <p:nvPr/>
          </p:nvGrpSpPr>
          <p:grpSpPr bwMode="auto">
            <a:xfrm>
              <a:off x="3501225" y="3887028"/>
              <a:ext cx="138721" cy="206279"/>
              <a:chOff x="2295" y="2030"/>
              <a:chExt cx="384" cy="528"/>
            </a:xfrm>
          </p:grpSpPr>
          <p:sp>
            <p:nvSpPr>
              <p:cNvPr id="65" name="AutoShape 52"/>
              <p:cNvSpPr>
                <a:spLocks noEditPoints="1" noChangeArrowheads="1"/>
              </p:cNvSpPr>
              <p:nvPr/>
            </p:nvSpPr>
            <p:spPr bwMode="auto">
              <a:xfrm>
                <a:off x="2295" y="2030"/>
                <a:ext cx="384" cy="522"/>
              </a:xfrm>
              <a:custGeom>
                <a:avLst/>
                <a:gdLst>
                  <a:gd name="T0" fmla="*/ 0 w 21600"/>
                  <a:gd name="T1" fmla="*/ 0 h 21600"/>
                  <a:gd name="T2" fmla="*/ 192 w 21600"/>
                  <a:gd name="T3" fmla="*/ 0 h 21600"/>
                  <a:gd name="T4" fmla="*/ 384 w 21600"/>
                  <a:gd name="T5" fmla="*/ 0 h 21600"/>
                  <a:gd name="T6" fmla="*/ 384 w 21600"/>
                  <a:gd name="T7" fmla="*/ 261 h 21600"/>
                  <a:gd name="T8" fmla="*/ 384 w 21600"/>
                  <a:gd name="T9" fmla="*/ 522 h 21600"/>
                  <a:gd name="T10" fmla="*/ 192 w 21600"/>
                  <a:gd name="T11" fmla="*/ 522 h 21600"/>
                  <a:gd name="T12" fmla="*/ 0 w 21600"/>
                  <a:gd name="T13" fmla="*/ 522 h 21600"/>
                  <a:gd name="T14" fmla="*/ 0 w 21600"/>
                  <a:gd name="T15" fmla="*/ 26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88 w 21600"/>
                  <a:gd name="T25" fmla="*/ 22469 h 21600"/>
                  <a:gd name="T26" fmla="*/ 21094 w 21600"/>
                  <a:gd name="T27" fmla="*/ 2826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  <a:path w="21600" h="21600" extrusionOk="0">
                    <a:moveTo>
                      <a:pt x="1662" y="1709"/>
                    </a:moveTo>
                    <a:lnTo>
                      <a:pt x="9046" y="1709"/>
                    </a:lnTo>
                    <a:lnTo>
                      <a:pt x="9046" y="2331"/>
                    </a:lnTo>
                    <a:lnTo>
                      <a:pt x="1662" y="2331"/>
                    </a:lnTo>
                    <a:lnTo>
                      <a:pt x="1662" y="1709"/>
                    </a:lnTo>
                    <a:moveTo>
                      <a:pt x="0" y="4351"/>
                    </a:moveTo>
                    <a:lnTo>
                      <a:pt x="10892" y="4351"/>
                    </a:lnTo>
                    <a:lnTo>
                      <a:pt x="10892" y="14141"/>
                    </a:lnTo>
                    <a:lnTo>
                      <a:pt x="21600" y="14141"/>
                    </a:lnTo>
                    <a:moveTo>
                      <a:pt x="11631" y="1243"/>
                    </a:moveTo>
                    <a:lnTo>
                      <a:pt x="20492" y="1243"/>
                    </a:lnTo>
                    <a:lnTo>
                      <a:pt x="20492" y="1554"/>
                    </a:lnTo>
                    <a:lnTo>
                      <a:pt x="11631" y="1554"/>
                    </a:lnTo>
                    <a:lnTo>
                      <a:pt x="11631" y="1243"/>
                    </a:lnTo>
                    <a:moveTo>
                      <a:pt x="11631" y="3263"/>
                    </a:moveTo>
                    <a:lnTo>
                      <a:pt x="20492" y="3263"/>
                    </a:lnTo>
                    <a:lnTo>
                      <a:pt x="20492" y="3574"/>
                    </a:lnTo>
                    <a:lnTo>
                      <a:pt x="11631" y="3574"/>
                    </a:lnTo>
                    <a:lnTo>
                      <a:pt x="11631" y="3263"/>
                    </a:lnTo>
                    <a:moveTo>
                      <a:pt x="11631" y="6060"/>
                    </a:moveTo>
                    <a:lnTo>
                      <a:pt x="20492" y="6060"/>
                    </a:lnTo>
                    <a:lnTo>
                      <a:pt x="20492" y="6371"/>
                    </a:lnTo>
                    <a:lnTo>
                      <a:pt x="11631" y="6371"/>
                    </a:lnTo>
                    <a:lnTo>
                      <a:pt x="11631" y="6060"/>
                    </a:lnTo>
                    <a:moveTo>
                      <a:pt x="11631" y="8081"/>
                    </a:moveTo>
                    <a:lnTo>
                      <a:pt x="20308" y="8081"/>
                    </a:lnTo>
                    <a:lnTo>
                      <a:pt x="20308" y="8391"/>
                    </a:lnTo>
                    <a:lnTo>
                      <a:pt x="11631" y="8391"/>
                    </a:lnTo>
                    <a:lnTo>
                      <a:pt x="11631" y="8081"/>
                    </a:lnTo>
                    <a:moveTo>
                      <a:pt x="11631" y="4196"/>
                    </a:moveTo>
                    <a:lnTo>
                      <a:pt x="12369" y="4196"/>
                    </a:lnTo>
                    <a:lnTo>
                      <a:pt x="12369" y="4817"/>
                    </a:lnTo>
                    <a:lnTo>
                      <a:pt x="11631" y="4817"/>
                    </a:lnTo>
                    <a:lnTo>
                      <a:pt x="11631" y="4196"/>
                    </a:lnTo>
                    <a:moveTo>
                      <a:pt x="14400" y="4196"/>
                    </a:moveTo>
                    <a:lnTo>
                      <a:pt x="15138" y="4196"/>
                    </a:lnTo>
                    <a:lnTo>
                      <a:pt x="15138" y="4817"/>
                    </a:lnTo>
                    <a:lnTo>
                      <a:pt x="14400" y="4817"/>
                    </a:lnTo>
                    <a:lnTo>
                      <a:pt x="14400" y="4196"/>
                    </a:lnTo>
                    <a:moveTo>
                      <a:pt x="16985" y="4196"/>
                    </a:moveTo>
                    <a:lnTo>
                      <a:pt x="17723" y="4196"/>
                    </a:lnTo>
                    <a:lnTo>
                      <a:pt x="17723" y="4817"/>
                    </a:lnTo>
                    <a:lnTo>
                      <a:pt x="16985" y="4817"/>
                    </a:lnTo>
                    <a:lnTo>
                      <a:pt x="16985" y="4196"/>
                    </a:lnTo>
                    <a:moveTo>
                      <a:pt x="19754" y="4196"/>
                    </a:moveTo>
                    <a:lnTo>
                      <a:pt x="20492" y="4196"/>
                    </a:lnTo>
                    <a:lnTo>
                      <a:pt x="20492" y="4817"/>
                    </a:lnTo>
                    <a:lnTo>
                      <a:pt x="19754" y="4817"/>
                    </a:lnTo>
                    <a:lnTo>
                      <a:pt x="19754" y="4196"/>
                    </a:lnTo>
                    <a:moveTo>
                      <a:pt x="11631" y="9635"/>
                    </a:moveTo>
                    <a:lnTo>
                      <a:pt x="12369" y="9635"/>
                    </a:lnTo>
                    <a:lnTo>
                      <a:pt x="12369" y="10256"/>
                    </a:lnTo>
                    <a:lnTo>
                      <a:pt x="11631" y="10256"/>
                    </a:lnTo>
                    <a:lnTo>
                      <a:pt x="11631" y="9635"/>
                    </a:lnTo>
                    <a:moveTo>
                      <a:pt x="14400" y="9635"/>
                    </a:moveTo>
                    <a:lnTo>
                      <a:pt x="15138" y="9635"/>
                    </a:lnTo>
                    <a:lnTo>
                      <a:pt x="15138" y="10256"/>
                    </a:lnTo>
                    <a:lnTo>
                      <a:pt x="14400" y="10256"/>
                    </a:lnTo>
                    <a:lnTo>
                      <a:pt x="14400" y="9635"/>
                    </a:lnTo>
                    <a:moveTo>
                      <a:pt x="16985" y="9635"/>
                    </a:moveTo>
                    <a:lnTo>
                      <a:pt x="17723" y="9635"/>
                    </a:lnTo>
                    <a:lnTo>
                      <a:pt x="17723" y="10256"/>
                    </a:lnTo>
                    <a:lnTo>
                      <a:pt x="16985" y="10256"/>
                    </a:lnTo>
                    <a:lnTo>
                      <a:pt x="16985" y="9635"/>
                    </a:lnTo>
                    <a:moveTo>
                      <a:pt x="19754" y="9635"/>
                    </a:moveTo>
                    <a:lnTo>
                      <a:pt x="20492" y="9635"/>
                    </a:lnTo>
                    <a:lnTo>
                      <a:pt x="20492" y="10256"/>
                    </a:lnTo>
                    <a:lnTo>
                      <a:pt x="19754" y="10256"/>
                    </a:lnTo>
                    <a:lnTo>
                      <a:pt x="19754" y="9635"/>
                    </a:lnTo>
                    <a:moveTo>
                      <a:pt x="10892" y="14141"/>
                    </a:moveTo>
                    <a:lnTo>
                      <a:pt x="10892" y="15384"/>
                    </a:lnTo>
                    <a:lnTo>
                      <a:pt x="10892" y="20046"/>
                    </a:lnTo>
                    <a:lnTo>
                      <a:pt x="10892" y="21600"/>
                    </a:lnTo>
                    <a:lnTo>
                      <a:pt x="10892" y="14141"/>
                    </a:lnTo>
                    <a:moveTo>
                      <a:pt x="10892" y="4351"/>
                    </a:moveTo>
                    <a:lnTo>
                      <a:pt x="10892" y="3574"/>
                    </a:lnTo>
                    <a:lnTo>
                      <a:pt x="10892" y="932"/>
                    </a:lnTo>
                    <a:lnTo>
                      <a:pt x="10892" y="0"/>
                    </a:lnTo>
                    <a:lnTo>
                      <a:pt x="10892" y="4351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pic>
            <p:nvPicPr>
              <p:cNvPr id="66" name="Picture 53" descr="logofinalNIC50%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95" y="2369"/>
                <a:ext cx="384" cy="1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5" name="Group 54"/>
            <p:cNvGrpSpPr>
              <a:grpSpLocks/>
            </p:cNvGrpSpPr>
            <p:nvPr/>
          </p:nvGrpSpPr>
          <p:grpSpPr bwMode="auto">
            <a:xfrm>
              <a:off x="3671784" y="3887028"/>
              <a:ext cx="137963" cy="206279"/>
              <a:chOff x="2295" y="2030"/>
              <a:chExt cx="384" cy="528"/>
            </a:xfrm>
          </p:grpSpPr>
          <p:sp>
            <p:nvSpPr>
              <p:cNvPr id="63" name="AutoShape 55"/>
              <p:cNvSpPr>
                <a:spLocks noEditPoints="1" noChangeArrowheads="1"/>
              </p:cNvSpPr>
              <p:nvPr/>
            </p:nvSpPr>
            <p:spPr bwMode="auto">
              <a:xfrm>
                <a:off x="2295" y="2030"/>
                <a:ext cx="384" cy="522"/>
              </a:xfrm>
              <a:custGeom>
                <a:avLst/>
                <a:gdLst>
                  <a:gd name="T0" fmla="*/ 0 w 21600"/>
                  <a:gd name="T1" fmla="*/ 0 h 21600"/>
                  <a:gd name="T2" fmla="*/ 192 w 21600"/>
                  <a:gd name="T3" fmla="*/ 0 h 21600"/>
                  <a:gd name="T4" fmla="*/ 384 w 21600"/>
                  <a:gd name="T5" fmla="*/ 0 h 21600"/>
                  <a:gd name="T6" fmla="*/ 384 w 21600"/>
                  <a:gd name="T7" fmla="*/ 261 h 21600"/>
                  <a:gd name="T8" fmla="*/ 384 w 21600"/>
                  <a:gd name="T9" fmla="*/ 522 h 21600"/>
                  <a:gd name="T10" fmla="*/ 192 w 21600"/>
                  <a:gd name="T11" fmla="*/ 522 h 21600"/>
                  <a:gd name="T12" fmla="*/ 0 w 21600"/>
                  <a:gd name="T13" fmla="*/ 522 h 21600"/>
                  <a:gd name="T14" fmla="*/ 0 w 21600"/>
                  <a:gd name="T15" fmla="*/ 26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88 w 21600"/>
                  <a:gd name="T25" fmla="*/ 22469 h 21600"/>
                  <a:gd name="T26" fmla="*/ 21094 w 21600"/>
                  <a:gd name="T27" fmla="*/ 2826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  <a:path w="21600" h="21600" extrusionOk="0">
                    <a:moveTo>
                      <a:pt x="1662" y="1709"/>
                    </a:moveTo>
                    <a:lnTo>
                      <a:pt x="9046" y="1709"/>
                    </a:lnTo>
                    <a:lnTo>
                      <a:pt x="9046" y="2331"/>
                    </a:lnTo>
                    <a:lnTo>
                      <a:pt x="1662" y="2331"/>
                    </a:lnTo>
                    <a:lnTo>
                      <a:pt x="1662" y="1709"/>
                    </a:lnTo>
                    <a:moveTo>
                      <a:pt x="0" y="4351"/>
                    </a:moveTo>
                    <a:lnTo>
                      <a:pt x="10892" y="4351"/>
                    </a:lnTo>
                    <a:lnTo>
                      <a:pt x="10892" y="14141"/>
                    </a:lnTo>
                    <a:lnTo>
                      <a:pt x="21600" y="14141"/>
                    </a:lnTo>
                    <a:moveTo>
                      <a:pt x="11631" y="1243"/>
                    </a:moveTo>
                    <a:lnTo>
                      <a:pt x="20492" y="1243"/>
                    </a:lnTo>
                    <a:lnTo>
                      <a:pt x="20492" y="1554"/>
                    </a:lnTo>
                    <a:lnTo>
                      <a:pt x="11631" y="1554"/>
                    </a:lnTo>
                    <a:lnTo>
                      <a:pt x="11631" y="1243"/>
                    </a:lnTo>
                    <a:moveTo>
                      <a:pt x="11631" y="3263"/>
                    </a:moveTo>
                    <a:lnTo>
                      <a:pt x="20492" y="3263"/>
                    </a:lnTo>
                    <a:lnTo>
                      <a:pt x="20492" y="3574"/>
                    </a:lnTo>
                    <a:lnTo>
                      <a:pt x="11631" y="3574"/>
                    </a:lnTo>
                    <a:lnTo>
                      <a:pt x="11631" y="3263"/>
                    </a:lnTo>
                    <a:moveTo>
                      <a:pt x="11631" y="6060"/>
                    </a:moveTo>
                    <a:lnTo>
                      <a:pt x="20492" y="6060"/>
                    </a:lnTo>
                    <a:lnTo>
                      <a:pt x="20492" y="6371"/>
                    </a:lnTo>
                    <a:lnTo>
                      <a:pt x="11631" y="6371"/>
                    </a:lnTo>
                    <a:lnTo>
                      <a:pt x="11631" y="6060"/>
                    </a:lnTo>
                    <a:moveTo>
                      <a:pt x="11631" y="8081"/>
                    </a:moveTo>
                    <a:lnTo>
                      <a:pt x="20308" y="8081"/>
                    </a:lnTo>
                    <a:lnTo>
                      <a:pt x="20308" y="8391"/>
                    </a:lnTo>
                    <a:lnTo>
                      <a:pt x="11631" y="8391"/>
                    </a:lnTo>
                    <a:lnTo>
                      <a:pt x="11631" y="8081"/>
                    </a:lnTo>
                    <a:moveTo>
                      <a:pt x="11631" y="4196"/>
                    </a:moveTo>
                    <a:lnTo>
                      <a:pt x="12369" y="4196"/>
                    </a:lnTo>
                    <a:lnTo>
                      <a:pt x="12369" y="4817"/>
                    </a:lnTo>
                    <a:lnTo>
                      <a:pt x="11631" y="4817"/>
                    </a:lnTo>
                    <a:lnTo>
                      <a:pt x="11631" y="4196"/>
                    </a:lnTo>
                    <a:moveTo>
                      <a:pt x="14400" y="4196"/>
                    </a:moveTo>
                    <a:lnTo>
                      <a:pt x="15138" y="4196"/>
                    </a:lnTo>
                    <a:lnTo>
                      <a:pt x="15138" y="4817"/>
                    </a:lnTo>
                    <a:lnTo>
                      <a:pt x="14400" y="4817"/>
                    </a:lnTo>
                    <a:lnTo>
                      <a:pt x="14400" y="4196"/>
                    </a:lnTo>
                    <a:moveTo>
                      <a:pt x="16985" y="4196"/>
                    </a:moveTo>
                    <a:lnTo>
                      <a:pt x="17723" y="4196"/>
                    </a:lnTo>
                    <a:lnTo>
                      <a:pt x="17723" y="4817"/>
                    </a:lnTo>
                    <a:lnTo>
                      <a:pt x="16985" y="4817"/>
                    </a:lnTo>
                    <a:lnTo>
                      <a:pt x="16985" y="4196"/>
                    </a:lnTo>
                    <a:moveTo>
                      <a:pt x="19754" y="4196"/>
                    </a:moveTo>
                    <a:lnTo>
                      <a:pt x="20492" y="4196"/>
                    </a:lnTo>
                    <a:lnTo>
                      <a:pt x="20492" y="4817"/>
                    </a:lnTo>
                    <a:lnTo>
                      <a:pt x="19754" y="4817"/>
                    </a:lnTo>
                    <a:lnTo>
                      <a:pt x="19754" y="4196"/>
                    </a:lnTo>
                    <a:moveTo>
                      <a:pt x="11631" y="9635"/>
                    </a:moveTo>
                    <a:lnTo>
                      <a:pt x="12369" y="9635"/>
                    </a:lnTo>
                    <a:lnTo>
                      <a:pt x="12369" y="10256"/>
                    </a:lnTo>
                    <a:lnTo>
                      <a:pt x="11631" y="10256"/>
                    </a:lnTo>
                    <a:lnTo>
                      <a:pt x="11631" y="9635"/>
                    </a:lnTo>
                    <a:moveTo>
                      <a:pt x="14400" y="9635"/>
                    </a:moveTo>
                    <a:lnTo>
                      <a:pt x="15138" y="9635"/>
                    </a:lnTo>
                    <a:lnTo>
                      <a:pt x="15138" y="10256"/>
                    </a:lnTo>
                    <a:lnTo>
                      <a:pt x="14400" y="10256"/>
                    </a:lnTo>
                    <a:lnTo>
                      <a:pt x="14400" y="9635"/>
                    </a:lnTo>
                    <a:moveTo>
                      <a:pt x="16985" y="9635"/>
                    </a:moveTo>
                    <a:lnTo>
                      <a:pt x="17723" y="9635"/>
                    </a:lnTo>
                    <a:lnTo>
                      <a:pt x="17723" y="10256"/>
                    </a:lnTo>
                    <a:lnTo>
                      <a:pt x="16985" y="10256"/>
                    </a:lnTo>
                    <a:lnTo>
                      <a:pt x="16985" y="9635"/>
                    </a:lnTo>
                    <a:moveTo>
                      <a:pt x="19754" y="9635"/>
                    </a:moveTo>
                    <a:lnTo>
                      <a:pt x="20492" y="9635"/>
                    </a:lnTo>
                    <a:lnTo>
                      <a:pt x="20492" y="10256"/>
                    </a:lnTo>
                    <a:lnTo>
                      <a:pt x="19754" y="10256"/>
                    </a:lnTo>
                    <a:lnTo>
                      <a:pt x="19754" y="9635"/>
                    </a:lnTo>
                    <a:moveTo>
                      <a:pt x="10892" y="14141"/>
                    </a:moveTo>
                    <a:lnTo>
                      <a:pt x="10892" y="15384"/>
                    </a:lnTo>
                    <a:lnTo>
                      <a:pt x="10892" y="20046"/>
                    </a:lnTo>
                    <a:lnTo>
                      <a:pt x="10892" y="21600"/>
                    </a:lnTo>
                    <a:lnTo>
                      <a:pt x="10892" y="14141"/>
                    </a:lnTo>
                    <a:moveTo>
                      <a:pt x="10892" y="4351"/>
                    </a:moveTo>
                    <a:lnTo>
                      <a:pt x="10892" y="3574"/>
                    </a:lnTo>
                    <a:lnTo>
                      <a:pt x="10892" y="932"/>
                    </a:lnTo>
                    <a:lnTo>
                      <a:pt x="10892" y="0"/>
                    </a:lnTo>
                    <a:lnTo>
                      <a:pt x="10892" y="4351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pic>
            <p:nvPicPr>
              <p:cNvPr id="64" name="Picture 56" descr="logofinalNIC50%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95" y="2369"/>
                <a:ext cx="384" cy="1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8" name="Group 63"/>
            <p:cNvGrpSpPr>
              <a:grpSpLocks/>
            </p:cNvGrpSpPr>
            <p:nvPr/>
          </p:nvGrpSpPr>
          <p:grpSpPr bwMode="auto">
            <a:xfrm>
              <a:off x="3837794" y="3887028"/>
              <a:ext cx="137963" cy="207108"/>
              <a:chOff x="2295" y="2030"/>
              <a:chExt cx="384" cy="528"/>
            </a:xfrm>
          </p:grpSpPr>
          <p:sp>
            <p:nvSpPr>
              <p:cNvPr id="57" name="AutoShape 64"/>
              <p:cNvSpPr>
                <a:spLocks noEditPoints="1" noChangeArrowheads="1"/>
              </p:cNvSpPr>
              <p:nvPr/>
            </p:nvSpPr>
            <p:spPr bwMode="auto">
              <a:xfrm>
                <a:off x="2295" y="2030"/>
                <a:ext cx="384" cy="522"/>
              </a:xfrm>
              <a:custGeom>
                <a:avLst/>
                <a:gdLst>
                  <a:gd name="T0" fmla="*/ 0 w 21600"/>
                  <a:gd name="T1" fmla="*/ 0 h 21600"/>
                  <a:gd name="T2" fmla="*/ 192 w 21600"/>
                  <a:gd name="T3" fmla="*/ 0 h 21600"/>
                  <a:gd name="T4" fmla="*/ 384 w 21600"/>
                  <a:gd name="T5" fmla="*/ 0 h 21600"/>
                  <a:gd name="T6" fmla="*/ 384 w 21600"/>
                  <a:gd name="T7" fmla="*/ 261 h 21600"/>
                  <a:gd name="T8" fmla="*/ 384 w 21600"/>
                  <a:gd name="T9" fmla="*/ 522 h 21600"/>
                  <a:gd name="T10" fmla="*/ 192 w 21600"/>
                  <a:gd name="T11" fmla="*/ 522 h 21600"/>
                  <a:gd name="T12" fmla="*/ 0 w 21600"/>
                  <a:gd name="T13" fmla="*/ 522 h 21600"/>
                  <a:gd name="T14" fmla="*/ 0 w 21600"/>
                  <a:gd name="T15" fmla="*/ 26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88 w 21600"/>
                  <a:gd name="T25" fmla="*/ 22469 h 21600"/>
                  <a:gd name="T26" fmla="*/ 21094 w 21600"/>
                  <a:gd name="T27" fmla="*/ 2826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  <a:path w="21600" h="21600" extrusionOk="0">
                    <a:moveTo>
                      <a:pt x="1662" y="1709"/>
                    </a:moveTo>
                    <a:lnTo>
                      <a:pt x="9046" y="1709"/>
                    </a:lnTo>
                    <a:lnTo>
                      <a:pt x="9046" y="2331"/>
                    </a:lnTo>
                    <a:lnTo>
                      <a:pt x="1662" y="2331"/>
                    </a:lnTo>
                    <a:lnTo>
                      <a:pt x="1662" y="1709"/>
                    </a:lnTo>
                    <a:moveTo>
                      <a:pt x="0" y="4351"/>
                    </a:moveTo>
                    <a:lnTo>
                      <a:pt x="10892" y="4351"/>
                    </a:lnTo>
                    <a:lnTo>
                      <a:pt x="10892" y="14141"/>
                    </a:lnTo>
                    <a:lnTo>
                      <a:pt x="21600" y="14141"/>
                    </a:lnTo>
                    <a:moveTo>
                      <a:pt x="11631" y="1243"/>
                    </a:moveTo>
                    <a:lnTo>
                      <a:pt x="20492" y="1243"/>
                    </a:lnTo>
                    <a:lnTo>
                      <a:pt x="20492" y="1554"/>
                    </a:lnTo>
                    <a:lnTo>
                      <a:pt x="11631" y="1554"/>
                    </a:lnTo>
                    <a:lnTo>
                      <a:pt x="11631" y="1243"/>
                    </a:lnTo>
                    <a:moveTo>
                      <a:pt x="11631" y="3263"/>
                    </a:moveTo>
                    <a:lnTo>
                      <a:pt x="20492" y="3263"/>
                    </a:lnTo>
                    <a:lnTo>
                      <a:pt x="20492" y="3574"/>
                    </a:lnTo>
                    <a:lnTo>
                      <a:pt x="11631" y="3574"/>
                    </a:lnTo>
                    <a:lnTo>
                      <a:pt x="11631" y="3263"/>
                    </a:lnTo>
                    <a:moveTo>
                      <a:pt x="11631" y="6060"/>
                    </a:moveTo>
                    <a:lnTo>
                      <a:pt x="20492" y="6060"/>
                    </a:lnTo>
                    <a:lnTo>
                      <a:pt x="20492" y="6371"/>
                    </a:lnTo>
                    <a:lnTo>
                      <a:pt x="11631" y="6371"/>
                    </a:lnTo>
                    <a:lnTo>
                      <a:pt x="11631" y="6060"/>
                    </a:lnTo>
                    <a:moveTo>
                      <a:pt x="11631" y="8081"/>
                    </a:moveTo>
                    <a:lnTo>
                      <a:pt x="20308" y="8081"/>
                    </a:lnTo>
                    <a:lnTo>
                      <a:pt x="20308" y="8391"/>
                    </a:lnTo>
                    <a:lnTo>
                      <a:pt x="11631" y="8391"/>
                    </a:lnTo>
                    <a:lnTo>
                      <a:pt x="11631" y="8081"/>
                    </a:lnTo>
                    <a:moveTo>
                      <a:pt x="11631" y="4196"/>
                    </a:moveTo>
                    <a:lnTo>
                      <a:pt x="12369" y="4196"/>
                    </a:lnTo>
                    <a:lnTo>
                      <a:pt x="12369" y="4817"/>
                    </a:lnTo>
                    <a:lnTo>
                      <a:pt x="11631" y="4817"/>
                    </a:lnTo>
                    <a:lnTo>
                      <a:pt x="11631" y="4196"/>
                    </a:lnTo>
                    <a:moveTo>
                      <a:pt x="14400" y="4196"/>
                    </a:moveTo>
                    <a:lnTo>
                      <a:pt x="15138" y="4196"/>
                    </a:lnTo>
                    <a:lnTo>
                      <a:pt x="15138" y="4817"/>
                    </a:lnTo>
                    <a:lnTo>
                      <a:pt x="14400" y="4817"/>
                    </a:lnTo>
                    <a:lnTo>
                      <a:pt x="14400" y="4196"/>
                    </a:lnTo>
                    <a:moveTo>
                      <a:pt x="16985" y="4196"/>
                    </a:moveTo>
                    <a:lnTo>
                      <a:pt x="17723" y="4196"/>
                    </a:lnTo>
                    <a:lnTo>
                      <a:pt x="17723" y="4817"/>
                    </a:lnTo>
                    <a:lnTo>
                      <a:pt x="16985" y="4817"/>
                    </a:lnTo>
                    <a:lnTo>
                      <a:pt x="16985" y="4196"/>
                    </a:lnTo>
                    <a:moveTo>
                      <a:pt x="19754" y="4196"/>
                    </a:moveTo>
                    <a:lnTo>
                      <a:pt x="20492" y="4196"/>
                    </a:lnTo>
                    <a:lnTo>
                      <a:pt x="20492" y="4817"/>
                    </a:lnTo>
                    <a:lnTo>
                      <a:pt x="19754" y="4817"/>
                    </a:lnTo>
                    <a:lnTo>
                      <a:pt x="19754" y="4196"/>
                    </a:lnTo>
                    <a:moveTo>
                      <a:pt x="11631" y="9635"/>
                    </a:moveTo>
                    <a:lnTo>
                      <a:pt x="12369" y="9635"/>
                    </a:lnTo>
                    <a:lnTo>
                      <a:pt x="12369" y="10256"/>
                    </a:lnTo>
                    <a:lnTo>
                      <a:pt x="11631" y="10256"/>
                    </a:lnTo>
                    <a:lnTo>
                      <a:pt x="11631" y="9635"/>
                    </a:lnTo>
                    <a:moveTo>
                      <a:pt x="14400" y="9635"/>
                    </a:moveTo>
                    <a:lnTo>
                      <a:pt x="15138" y="9635"/>
                    </a:lnTo>
                    <a:lnTo>
                      <a:pt x="15138" y="10256"/>
                    </a:lnTo>
                    <a:lnTo>
                      <a:pt x="14400" y="10256"/>
                    </a:lnTo>
                    <a:lnTo>
                      <a:pt x="14400" y="9635"/>
                    </a:lnTo>
                    <a:moveTo>
                      <a:pt x="16985" y="9635"/>
                    </a:moveTo>
                    <a:lnTo>
                      <a:pt x="17723" y="9635"/>
                    </a:lnTo>
                    <a:lnTo>
                      <a:pt x="17723" y="10256"/>
                    </a:lnTo>
                    <a:lnTo>
                      <a:pt x="16985" y="10256"/>
                    </a:lnTo>
                    <a:lnTo>
                      <a:pt x="16985" y="9635"/>
                    </a:lnTo>
                    <a:moveTo>
                      <a:pt x="19754" y="9635"/>
                    </a:moveTo>
                    <a:lnTo>
                      <a:pt x="20492" y="9635"/>
                    </a:lnTo>
                    <a:lnTo>
                      <a:pt x="20492" y="10256"/>
                    </a:lnTo>
                    <a:lnTo>
                      <a:pt x="19754" y="10256"/>
                    </a:lnTo>
                    <a:lnTo>
                      <a:pt x="19754" y="9635"/>
                    </a:lnTo>
                    <a:moveTo>
                      <a:pt x="10892" y="14141"/>
                    </a:moveTo>
                    <a:lnTo>
                      <a:pt x="10892" y="15384"/>
                    </a:lnTo>
                    <a:lnTo>
                      <a:pt x="10892" y="20046"/>
                    </a:lnTo>
                    <a:lnTo>
                      <a:pt x="10892" y="21600"/>
                    </a:lnTo>
                    <a:lnTo>
                      <a:pt x="10892" y="14141"/>
                    </a:lnTo>
                    <a:moveTo>
                      <a:pt x="10892" y="4351"/>
                    </a:moveTo>
                    <a:lnTo>
                      <a:pt x="10892" y="3574"/>
                    </a:lnTo>
                    <a:lnTo>
                      <a:pt x="10892" y="932"/>
                    </a:lnTo>
                    <a:lnTo>
                      <a:pt x="10892" y="0"/>
                    </a:lnTo>
                    <a:lnTo>
                      <a:pt x="10892" y="4351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pic>
            <p:nvPicPr>
              <p:cNvPr id="58" name="Picture 65" descr="logofinalNIC50%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95" y="2369"/>
                <a:ext cx="384" cy="1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9" name="Group 66"/>
            <p:cNvGrpSpPr>
              <a:grpSpLocks/>
            </p:cNvGrpSpPr>
            <p:nvPr/>
          </p:nvGrpSpPr>
          <p:grpSpPr bwMode="auto">
            <a:xfrm>
              <a:off x="4023513" y="3886200"/>
              <a:ext cx="137963" cy="207108"/>
              <a:chOff x="2295" y="2030"/>
              <a:chExt cx="384" cy="528"/>
            </a:xfrm>
          </p:grpSpPr>
          <p:sp>
            <p:nvSpPr>
              <p:cNvPr id="55" name="AutoShape 67"/>
              <p:cNvSpPr>
                <a:spLocks noEditPoints="1" noChangeArrowheads="1"/>
              </p:cNvSpPr>
              <p:nvPr/>
            </p:nvSpPr>
            <p:spPr bwMode="auto">
              <a:xfrm>
                <a:off x="2295" y="2030"/>
                <a:ext cx="384" cy="522"/>
              </a:xfrm>
              <a:custGeom>
                <a:avLst/>
                <a:gdLst>
                  <a:gd name="T0" fmla="*/ 0 w 21600"/>
                  <a:gd name="T1" fmla="*/ 0 h 21600"/>
                  <a:gd name="T2" fmla="*/ 192 w 21600"/>
                  <a:gd name="T3" fmla="*/ 0 h 21600"/>
                  <a:gd name="T4" fmla="*/ 384 w 21600"/>
                  <a:gd name="T5" fmla="*/ 0 h 21600"/>
                  <a:gd name="T6" fmla="*/ 384 w 21600"/>
                  <a:gd name="T7" fmla="*/ 261 h 21600"/>
                  <a:gd name="T8" fmla="*/ 384 w 21600"/>
                  <a:gd name="T9" fmla="*/ 522 h 21600"/>
                  <a:gd name="T10" fmla="*/ 192 w 21600"/>
                  <a:gd name="T11" fmla="*/ 522 h 21600"/>
                  <a:gd name="T12" fmla="*/ 0 w 21600"/>
                  <a:gd name="T13" fmla="*/ 522 h 21600"/>
                  <a:gd name="T14" fmla="*/ 0 w 21600"/>
                  <a:gd name="T15" fmla="*/ 26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88 w 21600"/>
                  <a:gd name="T25" fmla="*/ 22469 h 21600"/>
                  <a:gd name="T26" fmla="*/ 21094 w 21600"/>
                  <a:gd name="T27" fmla="*/ 2826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  <a:path w="21600" h="21600" extrusionOk="0">
                    <a:moveTo>
                      <a:pt x="1662" y="1709"/>
                    </a:moveTo>
                    <a:lnTo>
                      <a:pt x="9046" y="1709"/>
                    </a:lnTo>
                    <a:lnTo>
                      <a:pt x="9046" y="2331"/>
                    </a:lnTo>
                    <a:lnTo>
                      <a:pt x="1662" y="2331"/>
                    </a:lnTo>
                    <a:lnTo>
                      <a:pt x="1662" y="1709"/>
                    </a:lnTo>
                    <a:moveTo>
                      <a:pt x="0" y="4351"/>
                    </a:moveTo>
                    <a:lnTo>
                      <a:pt x="10892" y="4351"/>
                    </a:lnTo>
                    <a:lnTo>
                      <a:pt x="10892" y="14141"/>
                    </a:lnTo>
                    <a:lnTo>
                      <a:pt x="21600" y="14141"/>
                    </a:lnTo>
                    <a:moveTo>
                      <a:pt x="11631" y="1243"/>
                    </a:moveTo>
                    <a:lnTo>
                      <a:pt x="20492" y="1243"/>
                    </a:lnTo>
                    <a:lnTo>
                      <a:pt x="20492" y="1554"/>
                    </a:lnTo>
                    <a:lnTo>
                      <a:pt x="11631" y="1554"/>
                    </a:lnTo>
                    <a:lnTo>
                      <a:pt x="11631" y="1243"/>
                    </a:lnTo>
                    <a:moveTo>
                      <a:pt x="11631" y="3263"/>
                    </a:moveTo>
                    <a:lnTo>
                      <a:pt x="20492" y="3263"/>
                    </a:lnTo>
                    <a:lnTo>
                      <a:pt x="20492" y="3574"/>
                    </a:lnTo>
                    <a:lnTo>
                      <a:pt x="11631" y="3574"/>
                    </a:lnTo>
                    <a:lnTo>
                      <a:pt x="11631" y="3263"/>
                    </a:lnTo>
                    <a:moveTo>
                      <a:pt x="11631" y="6060"/>
                    </a:moveTo>
                    <a:lnTo>
                      <a:pt x="20492" y="6060"/>
                    </a:lnTo>
                    <a:lnTo>
                      <a:pt x="20492" y="6371"/>
                    </a:lnTo>
                    <a:lnTo>
                      <a:pt x="11631" y="6371"/>
                    </a:lnTo>
                    <a:lnTo>
                      <a:pt x="11631" y="6060"/>
                    </a:lnTo>
                    <a:moveTo>
                      <a:pt x="11631" y="8081"/>
                    </a:moveTo>
                    <a:lnTo>
                      <a:pt x="20308" y="8081"/>
                    </a:lnTo>
                    <a:lnTo>
                      <a:pt x="20308" y="8391"/>
                    </a:lnTo>
                    <a:lnTo>
                      <a:pt x="11631" y="8391"/>
                    </a:lnTo>
                    <a:lnTo>
                      <a:pt x="11631" y="8081"/>
                    </a:lnTo>
                    <a:moveTo>
                      <a:pt x="11631" y="4196"/>
                    </a:moveTo>
                    <a:lnTo>
                      <a:pt x="12369" y="4196"/>
                    </a:lnTo>
                    <a:lnTo>
                      <a:pt x="12369" y="4817"/>
                    </a:lnTo>
                    <a:lnTo>
                      <a:pt x="11631" y="4817"/>
                    </a:lnTo>
                    <a:lnTo>
                      <a:pt x="11631" y="4196"/>
                    </a:lnTo>
                    <a:moveTo>
                      <a:pt x="14400" y="4196"/>
                    </a:moveTo>
                    <a:lnTo>
                      <a:pt x="15138" y="4196"/>
                    </a:lnTo>
                    <a:lnTo>
                      <a:pt x="15138" y="4817"/>
                    </a:lnTo>
                    <a:lnTo>
                      <a:pt x="14400" y="4817"/>
                    </a:lnTo>
                    <a:lnTo>
                      <a:pt x="14400" y="4196"/>
                    </a:lnTo>
                    <a:moveTo>
                      <a:pt x="16985" y="4196"/>
                    </a:moveTo>
                    <a:lnTo>
                      <a:pt x="17723" y="4196"/>
                    </a:lnTo>
                    <a:lnTo>
                      <a:pt x="17723" y="4817"/>
                    </a:lnTo>
                    <a:lnTo>
                      <a:pt x="16985" y="4817"/>
                    </a:lnTo>
                    <a:lnTo>
                      <a:pt x="16985" y="4196"/>
                    </a:lnTo>
                    <a:moveTo>
                      <a:pt x="19754" y="4196"/>
                    </a:moveTo>
                    <a:lnTo>
                      <a:pt x="20492" y="4196"/>
                    </a:lnTo>
                    <a:lnTo>
                      <a:pt x="20492" y="4817"/>
                    </a:lnTo>
                    <a:lnTo>
                      <a:pt x="19754" y="4817"/>
                    </a:lnTo>
                    <a:lnTo>
                      <a:pt x="19754" y="4196"/>
                    </a:lnTo>
                    <a:moveTo>
                      <a:pt x="11631" y="9635"/>
                    </a:moveTo>
                    <a:lnTo>
                      <a:pt x="12369" y="9635"/>
                    </a:lnTo>
                    <a:lnTo>
                      <a:pt x="12369" y="10256"/>
                    </a:lnTo>
                    <a:lnTo>
                      <a:pt x="11631" y="10256"/>
                    </a:lnTo>
                    <a:lnTo>
                      <a:pt x="11631" y="9635"/>
                    </a:lnTo>
                    <a:moveTo>
                      <a:pt x="14400" y="9635"/>
                    </a:moveTo>
                    <a:lnTo>
                      <a:pt x="15138" y="9635"/>
                    </a:lnTo>
                    <a:lnTo>
                      <a:pt x="15138" y="10256"/>
                    </a:lnTo>
                    <a:lnTo>
                      <a:pt x="14400" y="10256"/>
                    </a:lnTo>
                    <a:lnTo>
                      <a:pt x="14400" y="9635"/>
                    </a:lnTo>
                    <a:moveTo>
                      <a:pt x="16985" y="9635"/>
                    </a:moveTo>
                    <a:lnTo>
                      <a:pt x="17723" y="9635"/>
                    </a:lnTo>
                    <a:lnTo>
                      <a:pt x="17723" y="10256"/>
                    </a:lnTo>
                    <a:lnTo>
                      <a:pt x="16985" y="10256"/>
                    </a:lnTo>
                    <a:lnTo>
                      <a:pt x="16985" y="9635"/>
                    </a:lnTo>
                    <a:moveTo>
                      <a:pt x="19754" y="9635"/>
                    </a:moveTo>
                    <a:lnTo>
                      <a:pt x="20492" y="9635"/>
                    </a:lnTo>
                    <a:lnTo>
                      <a:pt x="20492" y="10256"/>
                    </a:lnTo>
                    <a:lnTo>
                      <a:pt x="19754" y="10256"/>
                    </a:lnTo>
                    <a:lnTo>
                      <a:pt x="19754" y="9635"/>
                    </a:lnTo>
                    <a:moveTo>
                      <a:pt x="10892" y="14141"/>
                    </a:moveTo>
                    <a:lnTo>
                      <a:pt x="10892" y="15384"/>
                    </a:lnTo>
                    <a:lnTo>
                      <a:pt x="10892" y="20046"/>
                    </a:lnTo>
                    <a:lnTo>
                      <a:pt x="10892" y="21600"/>
                    </a:lnTo>
                    <a:lnTo>
                      <a:pt x="10892" y="14141"/>
                    </a:lnTo>
                    <a:moveTo>
                      <a:pt x="10892" y="4351"/>
                    </a:moveTo>
                    <a:lnTo>
                      <a:pt x="10892" y="3574"/>
                    </a:lnTo>
                    <a:lnTo>
                      <a:pt x="10892" y="932"/>
                    </a:lnTo>
                    <a:lnTo>
                      <a:pt x="10892" y="0"/>
                    </a:lnTo>
                    <a:lnTo>
                      <a:pt x="10892" y="4351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pic>
            <p:nvPicPr>
              <p:cNvPr id="56" name="Picture 68" descr="logofinalNIC50%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95" y="2369"/>
                <a:ext cx="384" cy="1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95" name="Group 51"/>
            <p:cNvGrpSpPr>
              <a:grpSpLocks/>
            </p:cNvGrpSpPr>
            <p:nvPr/>
          </p:nvGrpSpPr>
          <p:grpSpPr bwMode="auto">
            <a:xfrm>
              <a:off x="3501225" y="3602892"/>
              <a:ext cx="138721" cy="206279"/>
              <a:chOff x="2295" y="2030"/>
              <a:chExt cx="384" cy="528"/>
            </a:xfrm>
          </p:grpSpPr>
          <p:sp>
            <p:nvSpPr>
              <p:cNvPr id="96" name="AutoShape 52"/>
              <p:cNvSpPr>
                <a:spLocks noEditPoints="1" noChangeArrowheads="1"/>
              </p:cNvSpPr>
              <p:nvPr/>
            </p:nvSpPr>
            <p:spPr bwMode="auto">
              <a:xfrm>
                <a:off x="2295" y="2030"/>
                <a:ext cx="384" cy="522"/>
              </a:xfrm>
              <a:custGeom>
                <a:avLst/>
                <a:gdLst>
                  <a:gd name="T0" fmla="*/ 0 w 21600"/>
                  <a:gd name="T1" fmla="*/ 0 h 21600"/>
                  <a:gd name="T2" fmla="*/ 192 w 21600"/>
                  <a:gd name="T3" fmla="*/ 0 h 21600"/>
                  <a:gd name="T4" fmla="*/ 384 w 21600"/>
                  <a:gd name="T5" fmla="*/ 0 h 21600"/>
                  <a:gd name="T6" fmla="*/ 384 w 21600"/>
                  <a:gd name="T7" fmla="*/ 261 h 21600"/>
                  <a:gd name="T8" fmla="*/ 384 w 21600"/>
                  <a:gd name="T9" fmla="*/ 522 h 21600"/>
                  <a:gd name="T10" fmla="*/ 192 w 21600"/>
                  <a:gd name="T11" fmla="*/ 522 h 21600"/>
                  <a:gd name="T12" fmla="*/ 0 w 21600"/>
                  <a:gd name="T13" fmla="*/ 522 h 21600"/>
                  <a:gd name="T14" fmla="*/ 0 w 21600"/>
                  <a:gd name="T15" fmla="*/ 26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88 w 21600"/>
                  <a:gd name="T25" fmla="*/ 22469 h 21600"/>
                  <a:gd name="T26" fmla="*/ 21094 w 21600"/>
                  <a:gd name="T27" fmla="*/ 2826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  <a:path w="21600" h="21600" extrusionOk="0">
                    <a:moveTo>
                      <a:pt x="1662" y="1709"/>
                    </a:moveTo>
                    <a:lnTo>
                      <a:pt x="9046" y="1709"/>
                    </a:lnTo>
                    <a:lnTo>
                      <a:pt x="9046" y="2331"/>
                    </a:lnTo>
                    <a:lnTo>
                      <a:pt x="1662" y="2331"/>
                    </a:lnTo>
                    <a:lnTo>
                      <a:pt x="1662" y="1709"/>
                    </a:lnTo>
                    <a:moveTo>
                      <a:pt x="0" y="4351"/>
                    </a:moveTo>
                    <a:lnTo>
                      <a:pt x="10892" y="4351"/>
                    </a:lnTo>
                    <a:lnTo>
                      <a:pt x="10892" y="14141"/>
                    </a:lnTo>
                    <a:lnTo>
                      <a:pt x="21600" y="14141"/>
                    </a:lnTo>
                    <a:moveTo>
                      <a:pt x="11631" y="1243"/>
                    </a:moveTo>
                    <a:lnTo>
                      <a:pt x="20492" y="1243"/>
                    </a:lnTo>
                    <a:lnTo>
                      <a:pt x="20492" y="1554"/>
                    </a:lnTo>
                    <a:lnTo>
                      <a:pt x="11631" y="1554"/>
                    </a:lnTo>
                    <a:lnTo>
                      <a:pt x="11631" y="1243"/>
                    </a:lnTo>
                    <a:moveTo>
                      <a:pt x="11631" y="3263"/>
                    </a:moveTo>
                    <a:lnTo>
                      <a:pt x="20492" y="3263"/>
                    </a:lnTo>
                    <a:lnTo>
                      <a:pt x="20492" y="3574"/>
                    </a:lnTo>
                    <a:lnTo>
                      <a:pt x="11631" y="3574"/>
                    </a:lnTo>
                    <a:lnTo>
                      <a:pt x="11631" y="3263"/>
                    </a:lnTo>
                    <a:moveTo>
                      <a:pt x="11631" y="6060"/>
                    </a:moveTo>
                    <a:lnTo>
                      <a:pt x="20492" y="6060"/>
                    </a:lnTo>
                    <a:lnTo>
                      <a:pt x="20492" y="6371"/>
                    </a:lnTo>
                    <a:lnTo>
                      <a:pt x="11631" y="6371"/>
                    </a:lnTo>
                    <a:lnTo>
                      <a:pt x="11631" y="6060"/>
                    </a:lnTo>
                    <a:moveTo>
                      <a:pt x="11631" y="8081"/>
                    </a:moveTo>
                    <a:lnTo>
                      <a:pt x="20308" y="8081"/>
                    </a:lnTo>
                    <a:lnTo>
                      <a:pt x="20308" y="8391"/>
                    </a:lnTo>
                    <a:lnTo>
                      <a:pt x="11631" y="8391"/>
                    </a:lnTo>
                    <a:lnTo>
                      <a:pt x="11631" y="8081"/>
                    </a:lnTo>
                    <a:moveTo>
                      <a:pt x="11631" y="4196"/>
                    </a:moveTo>
                    <a:lnTo>
                      <a:pt x="12369" y="4196"/>
                    </a:lnTo>
                    <a:lnTo>
                      <a:pt x="12369" y="4817"/>
                    </a:lnTo>
                    <a:lnTo>
                      <a:pt x="11631" y="4817"/>
                    </a:lnTo>
                    <a:lnTo>
                      <a:pt x="11631" y="4196"/>
                    </a:lnTo>
                    <a:moveTo>
                      <a:pt x="14400" y="4196"/>
                    </a:moveTo>
                    <a:lnTo>
                      <a:pt x="15138" y="4196"/>
                    </a:lnTo>
                    <a:lnTo>
                      <a:pt x="15138" y="4817"/>
                    </a:lnTo>
                    <a:lnTo>
                      <a:pt x="14400" y="4817"/>
                    </a:lnTo>
                    <a:lnTo>
                      <a:pt x="14400" y="4196"/>
                    </a:lnTo>
                    <a:moveTo>
                      <a:pt x="16985" y="4196"/>
                    </a:moveTo>
                    <a:lnTo>
                      <a:pt x="17723" y="4196"/>
                    </a:lnTo>
                    <a:lnTo>
                      <a:pt x="17723" y="4817"/>
                    </a:lnTo>
                    <a:lnTo>
                      <a:pt x="16985" y="4817"/>
                    </a:lnTo>
                    <a:lnTo>
                      <a:pt x="16985" y="4196"/>
                    </a:lnTo>
                    <a:moveTo>
                      <a:pt x="19754" y="4196"/>
                    </a:moveTo>
                    <a:lnTo>
                      <a:pt x="20492" y="4196"/>
                    </a:lnTo>
                    <a:lnTo>
                      <a:pt x="20492" y="4817"/>
                    </a:lnTo>
                    <a:lnTo>
                      <a:pt x="19754" y="4817"/>
                    </a:lnTo>
                    <a:lnTo>
                      <a:pt x="19754" y="4196"/>
                    </a:lnTo>
                    <a:moveTo>
                      <a:pt x="11631" y="9635"/>
                    </a:moveTo>
                    <a:lnTo>
                      <a:pt x="12369" y="9635"/>
                    </a:lnTo>
                    <a:lnTo>
                      <a:pt x="12369" y="10256"/>
                    </a:lnTo>
                    <a:lnTo>
                      <a:pt x="11631" y="10256"/>
                    </a:lnTo>
                    <a:lnTo>
                      <a:pt x="11631" y="9635"/>
                    </a:lnTo>
                    <a:moveTo>
                      <a:pt x="14400" y="9635"/>
                    </a:moveTo>
                    <a:lnTo>
                      <a:pt x="15138" y="9635"/>
                    </a:lnTo>
                    <a:lnTo>
                      <a:pt x="15138" y="10256"/>
                    </a:lnTo>
                    <a:lnTo>
                      <a:pt x="14400" y="10256"/>
                    </a:lnTo>
                    <a:lnTo>
                      <a:pt x="14400" y="9635"/>
                    </a:lnTo>
                    <a:moveTo>
                      <a:pt x="16985" y="9635"/>
                    </a:moveTo>
                    <a:lnTo>
                      <a:pt x="17723" y="9635"/>
                    </a:lnTo>
                    <a:lnTo>
                      <a:pt x="17723" y="10256"/>
                    </a:lnTo>
                    <a:lnTo>
                      <a:pt x="16985" y="10256"/>
                    </a:lnTo>
                    <a:lnTo>
                      <a:pt x="16985" y="9635"/>
                    </a:lnTo>
                    <a:moveTo>
                      <a:pt x="19754" y="9635"/>
                    </a:moveTo>
                    <a:lnTo>
                      <a:pt x="20492" y="9635"/>
                    </a:lnTo>
                    <a:lnTo>
                      <a:pt x="20492" y="10256"/>
                    </a:lnTo>
                    <a:lnTo>
                      <a:pt x="19754" y="10256"/>
                    </a:lnTo>
                    <a:lnTo>
                      <a:pt x="19754" y="9635"/>
                    </a:lnTo>
                    <a:moveTo>
                      <a:pt x="10892" y="14141"/>
                    </a:moveTo>
                    <a:lnTo>
                      <a:pt x="10892" y="15384"/>
                    </a:lnTo>
                    <a:lnTo>
                      <a:pt x="10892" y="20046"/>
                    </a:lnTo>
                    <a:lnTo>
                      <a:pt x="10892" y="21600"/>
                    </a:lnTo>
                    <a:lnTo>
                      <a:pt x="10892" y="14141"/>
                    </a:lnTo>
                    <a:moveTo>
                      <a:pt x="10892" y="4351"/>
                    </a:moveTo>
                    <a:lnTo>
                      <a:pt x="10892" y="3574"/>
                    </a:lnTo>
                    <a:lnTo>
                      <a:pt x="10892" y="932"/>
                    </a:lnTo>
                    <a:lnTo>
                      <a:pt x="10892" y="0"/>
                    </a:lnTo>
                    <a:lnTo>
                      <a:pt x="10892" y="4351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pic>
            <p:nvPicPr>
              <p:cNvPr id="97" name="Picture 53" descr="logofinalNIC50%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95" y="2369"/>
                <a:ext cx="384" cy="1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98" name="Group 54"/>
            <p:cNvGrpSpPr>
              <a:grpSpLocks/>
            </p:cNvGrpSpPr>
            <p:nvPr/>
          </p:nvGrpSpPr>
          <p:grpSpPr bwMode="auto">
            <a:xfrm>
              <a:off x="3671784" y="3602892"/>
              <a:ext cx="137963" cy="206279"/>
              <a:chOff x="2295" y="2030"/>
              <a:chExt cx="384" cy="528"/>
            </a:xfrm>
          </p:grpSpPr>
          <p:sp>
            <p:nvSpPr>
              <p:cNvPr id="99" name="AutoShape 55"/>
              <p:cNvSpPr>
                <a:spLocks noEditPoints="1" noChangeArrowheads="1"/>
              </p:cNvSpPr>
              <p:nvPr/>
            </p:nvSpPr>
            <p:spPr bwMode="auto">
              <a:xfrm>
                <a:off x="2295" y="2030"/>
                <a:ext cx="384" cy="522"/>
              </a:xfrm>
              <a:custGeom>
                <a:avLst/>
                <a:gdLst>
                  <a:gd name="T0" fmla="*/ 0 w 21600"/>
                  <a:gd name="T1" fmla="*/ 0 h 21600"/>
                  <a:gd name="T2" fmla="*/ 192 w 21600"/>
                  <a:gd name="T3" fmla="*/ 0 h 21600"/>
                  <a:gd name="T4" fmla="*/ 384 w 21600"/>
                  <a:gd name="T5" fmla="*/ 0 h 21600"/>
                  <a:gd name="T6" fmla="*/ 384 w 21600"/>
                  <a:gd name="T7" fmla="*/ 261 h 21600"/>
                  <a:gd name="T8" fmla="*/ 384 w 21600"/>
                  <a:gd name="T9" fmla="*/ 522 h 21600"/>
                  <a:gd name="T10" fmla="*/ 192 w 21600"/>
                  <a:gd name="T11" fmla="*/ 522 h 21600"/>
                  <a:gd name="T12" fmla="*/ 0 w 21600"/>
                  <a:gd name="T13" fmla="*/ 522 h 21600"/>
                  <a:gd name="T14" fmla="*/ 0 w 21600"/>
                  <a:gd name="T15" fmla="*/ 26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88 w 21600"/>
                  <a:gd name="T25" fmla="*/ 22469 h 21600"/>
                  <a:gd name="T26" fmla="*/ 21094 w 21600"/>
                  <a:gd name="T27" fmla="*/ 2826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  <a:path w="21600" h="21600" extrusionOk="0">
                    <a:moveTo>
                      <a:pt x="1662" y="1709"/>
                    </a:moveTo>
                    <a:lnTo>
                      <a:pt x="9046" y="1709"/>
                    </a:lnTo>
                    <a:lnTo>
                      <a:pt x="9046" y="2331"/>
                    </a:lnTo>
                    <a:lnTo>
                      <a:pt x="1662" y="2331"/>
                    </a:lnTo>
                    <a:lnTo>
                      <a:pt x="1662" y="1709"/>
                    </a:lnTo>
                    <a:moveTo>
                      <a:pt x="0" y="4351"/>
                    </a:moveTo>
                    <a:lnTo>
                      <a:pt x="10892" y="4351"/>
                    </a:lnTo>
                    <a:lnTo>
                      <a:pt x="10892" y="14141"/>
                    </a:lnTo>
                    <a:lnTo>
                      <a:pt x="21600" y="14141"/>
                    </a:lnTo>
                    <a:moveTo>
                      <a:pt x="11631" y="1243"/>
                    </a:moveTo>
                    <a:lnTo>
                      <a:pt x="20492" y="1243"/>
                    </a:lnTo>
                    <a:lnTo>
                      <a:pt x="20492" y="1554"/>
                    </a:lnTo>
                    <a:lnTo>
                      <a:pt x="11631" y="1554"/>
                    </a:lnTo>
                    <a:lnTo>
                      <a:pt x="11631" y="1243"/>
                    </a:lnTo>
                    <a:moveTo>
                      <a:pt x="11631" y="3263"/>
                    </a:moveTo>
                    <a:lnTo>
                      <a:pt x="20492" y="3263"/>
                    </a:lnTo>
                    <a:lnTo>
                      <a:pt x="20492" y="3574"/>
                    </a:lnTo>
                    <a:lnTo>
                      <a:pt x="11631" y="3574"/>
                    </a:lnTo>
                    <a:lnTo>
                      <a:pt x="11631" y="3263"/>
                    </a:lnTo>
                    <a:moveTo>
                      <a:pt x="11631" y="6060"/>
                    </a:moveTo>
                    <a:lnTo>
                      <a:pt x="20492" y="6060"/>
                    </a:lnTo>
                    <a:lnTo>
                      <a:pt x="20492" y="6371"/>
                    </a:lnTo>
                    <a:lnTo>
                      <a:pt x="11631" y="6371"/>
                    </a:lnTo>
                    <a:lnTo>
                      <a:pt x="11631" y="6060"/>
                    </a:lnTo>
                    <a:moveTo>
                      <a:pt x="11631" y="8081"/>
                    </a:moveTo>
                    <a:lnTo>
                      <a:pt x="20308" y="8081"/>
                    </a:lnTo>
                    <a:lnTo>
                      <a:pt x="20308" y="8391"/>
                    </a:lnTo>
                    <a:lnTo>
                      <a:pt x="11631" y="8391"/>
                    </a:lnTo>
                    <a:lnTo>
                      <a:pt x="11631" y="8081"/>
                    </a:lnTo>
                    <a:moveTo>
                      <a:pt x="11631" y="4196"/>
                    </a:moveTo>
                    <a:lnTo>
                      <a:pt x="12369" y="4196"/>
                    </a:lnTo>
                    <a:lnTo>
                      <a:pt x="12369" y="4817"/>
                    </a:lnTo>
                    <a:lnTo>
                      <a:pt x="11631" y="4817"/>
                    </a:lnTo>
                    <a:lnTo>
                      <a:pt x="11631" y="4196"/>
                    </a:lnTo>
                    <a:moveTo>
                      <a:pt x="14400" y="4196"/>
                    </a:moveTo>
                    <a:lnTo>
                      <a:pt x="15138" y="4196"/>
                    </a:lnTo>
                    <a:lnTo>
                      <a:pt x="15138" y="4817"/>
                    </a:lnTo>
                    <a:lnTo>
                      <a:pt x="14400" y="4817"/>
                    </a:lnTo>
                    <a:lnTo>
                      <a:pt x="14400" y="4196"/>
                    </a:lnTo>
                    <a:moveTo>
                      <a:pt x="16985" y="4196"/>
                    </a:moveTo>
                    <a:lnTo>
                      <a:pt x="17723" y="4196"/>
                    </a:lnTo>
                    <a:lnTo>
                      <a:pt x="17723" y="4817"/>
                    </a:lnTo>
                    <a:lnTo>
                      <a:pt x="16985" y="4817"/>
                    </a:lnTo>
                    <a:lnTo>
                      <a:pt x="16985" y="4196"/>
                    </a:lnTo>
                    <a:moveTo>
                      <a:pt x="19754" y="4196"/>
                    </a:moveTo>
                    <a:lnTo>
                      <a:pt x="20492" y="4196"/>
                    </a:lnTo>
                    <a:lnTo>
                      <a:pt x="20492" y="4817"/>
                    </a:lnTo>
                    <a:lnTo>
                      <a:pt x="19754" y="4817"/>
                    </a:lnTo>
                    <a:lnTo>
                      <a:pt x="19754" y="4196"/>
                    </a:lnTo>
                    <a:moveTo>
                      <a:pt x="11631" y="9635"/>
                    </a:moveTo>
                    <a:lnTo>
                      <a:pt x="12369" y="9635"/>
                    </a:lnTo>
                    <a:lnTo>
                      <a:pt x="12369" y="10256"/>
                    </a:lnTo>
                    <a:lnTo>
                      <a:pt x="11631" y="10256"/>
                    </a:lnTo>
                    <a:lnTo>
                      <a:pt x="11631" y="9635"/>
                    </a:lnTo>
                    <a:moveTo>
                      <a:pt x="14400" y="9635"/>
                    </a:moveTo>
                    <a:lnTo>
                      <a:pt x="15138" y="9635"/>
                    </a:lnTo>
                    <a:lnTo>
                      <a:pt x="15138" y="10256"/>
                    </a:lnTo>
                    <a:lnTo>
                      <a:pt x="14400" y="10256"/>
                    </a:lnTo>
                    <a:lnTo>
                      <a:pt x="14400" y="9635"/>
                    </a:lnTo>
                    <a:moveTo>
                      <a:pt x="16985" y="9635"/>
                    </a:moveTo>
                    <a:lnTo>
                      <a:pt x="17723" y="9635"/>
                    </a:lnTo>
                    <a:lnTo>
                      <a:pt x="17723" y="10256"/>
                    </a:lnTo>
                    <a:lnTo>
                      <a:pt x="16985" y="10256"/>
                    </a:lnTo>
                    <a:lnTo>
                      <a:pt x="16985" y="9635"/>
                    </a:lnTo>
                    <a:moveTo>
                      <a:pt x="19754" y="9635"/>
                    </a:moveTo>
                    <a:lnTo>
                      <a:pt x="20492" y="9635"/>
                    </a:lnTo>
                    <a:lnTo>
                      <a:pt x="20492" y="10256"/>
                    </a:lnTo>
                    <a:lnTo>
                      <a:pt x="19754" y="10256"/>
                    </a:lnTo>
                    <a:lnTo>
                      <a:pt x="19754" y="9635"/>
                    </a:lnTo>
                    <a:moveTo>
                      <a:pt x="10892" y="14141"/>
                    </a:moveTo>
                    <a:lnTo>
                      <a:pt x="10892" y="15384"/>
                    </a:lnTo>
                    <a:lnTo>
                      <a:pt x="10892" y="20046"/>
                    </a:lnTo>
                    <a:lnTo>
                      <a:pt x="10892" y="21600"/>
                    </a:lnTo>
                    <a:lnTo>
                      <a:pt x="10892" y="14141"/>
                    </a:lnTo>
                    <a:moveTo>
                      <a:pt x="10892" y="4351"/>
                    </a:moveTo>
                    <a:lnTo>
                      <a:pt x="10892" y="3574"/>
                    </a:lnTo>
                    <a:lnTo>
                      <a:pt x="10892" y="932"/>
                    </a:lnTo>
                    <a:lnTo>
                      <a:pt x="10892" y="0"/>
                    </a:lnTo>
                    <a:lnTo>
                      <a:pt x="10892" y="4351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pic>
            <p:nvPicPr>
              <p:cNvPr id="100" name="Picture 56" descr="logofinalNIC50%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95" y="2369"/>
                <a:ext cx="384" cy="1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1" name="Group 63"/>
            <p:cNvGrpSpPr>
              <a:grpSpLocks/>
            </p:cNvGrpSpPr>
            <p:nvPr/>
          </p:nvGrpSpPr>
          <p:grpSpPr bwMode="auto">
            <a:xfrm>
              <a:off x="3837794" y="3602892"/>
              <a:ext cx="137963" cy="207108"/>
              <a:chOff x="2295" y="2030"/>
              <a:chExt cx="384" cy="528"/>
            </a:xfrm>
          </p:grpSpPr>
          <p:sp>
            <p:nvSpPr>
              <p:cNvPr id="102" name="AutoShape 64"/>
              <p:cNvSpPr>
                <a:spLocks noEditPoints="1" noChangeArrowheads="1"/>
              </p:cNvSpPr>
              <p:nvPr/>
            </p:nvSpPr>
            <p:spPr bwMode="auto">
              <a:xfrm>
                <a:off x="2295" y="2030"/>
                <a:ext cx="384" cy="522"/>
              </a:xfrm>
              <a:custGeom>
                <a:avLst/>
                <a:gdLst>
                  <a:gd name="T0" fmla="*/ 0 w 21600"/>
                  <a:gd name="T1" fmla="*/ 0 h 21600"/>
                  <a:gd name="T2" fmla="*/ 192 w 21600"/>
                  <a:gd name="T3" fmla="*/ 0 h 21600"/>
                  <a:gd name="T4" fmla="*/ 384 w 21600"/>
                  <a:gd name="T5" fmla="*/ 0 h 21600"/>
                  <a:gd name="T6" fmla="*/ 384 w 21600"/>
                  <a:gd name="T7" fmla="*/ 261 h 21600"/>
                  <a:gd name="T8" fmla="*/ 384 w 21600"/>
                  <a:gd name="T9" fmla="*/ 522 h 21600"/>
                  <a:gd name="T10" fmla="*/ 192 w 21600"/>
                  <a:gd name="T11" fmla="*/ 522 h 21600"/>
                  <a:gd name="T12" fmla="*/ 0 w 21600"/>
                  <a:gd name="T13" fmla="*/ 522 h 21600"/>
                  <a:gd name="T14" fmla="*/ 0 w 21600"/>
                  <a:gd name="T15" fmla="*/ 26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88 w 21600"/>
                  <a:gd name="T25" fmla="*/ 22469 h 21600"/>
                  <a:gd name="T26" fmla="*/ 21094 w 21600"/>
                  <a:gd name="T27" fmla="*/ 2826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  <a:path w="21600" h="21600" extrusionOk="0">
                    <a:moveTo>
                      <a:pt x="1662" y="1709"/>
                    </a:moveTo>
                    <a:lnTo>
                      <a:pt x="9046" y="1709"/>
                    </a:lnTo>
                    <a:lnTo>
                      <a:pt x="9046" y="2331"/>
                    </a:lnTo>
                    <a:lnTo>
                      <a:pt x="1662" y="2331"/>
                    </a:lnTo>
                    <a:lnTo>
                      <a:pt x="1662" y="1709"/>
                    </a:lnTo>
                    <a:moveTo>
                      <a:pt x="0" y="4351"/>
                    </a:moveTo>
                    <a:lnTo>
                      <a:pt x="10892" y="4351"/>
                    </a:lnTo>
                    <a:lnTo>
                      <a:pt x="10892" y="14141"/>
                    </a:lnTo>
                    <a:lnTo>
                      <a:pt x="21600" y="14141"/>
                    </a:lnTo>
                    <a:moveTo>
                      <a:pt x="11631" y="1243"/>
                    </a:moveTo>
                    <a:lnTo>
                      <a:pt x="20492" y="1243"/>
                    </a:lnTo>
                    <a:lnTo>
                      <a:pt x="20492" y="1554"/>
                    </a:lnTo>
                    <a:lnTo>
                      <a:pt x="11631" y="1554"/>
                    </a:lnTo>
                    <a:lnTo>
                      <a:pt x="11631" y="1243"/>
                    </a:lnTo>
                    <a:moveTo>
                      <a:pt x="11631" y="3263"/>
                    </a:moveTo>
                    <a:lnTo>
                      <a:pt x="20492" y="3263"/>
                    </a:lnTo>
                    <a:lnTo>
                      <a:pt x="20492" y="3574"/>
                    </a:lnTo>
                    <a:lnTo>
                      <a:pt x="11631" y="3574"/>
                    </a:lnTo>
                    <a:lnTo>
                      <a:pt x="11631" y="3263"/>
                    </a:lnTo>
                    <a:moveTo>
                      <a:pt x="11631" y="6060"/>
                    </a:moveTo>
                    <a:lnTo>
                      <a:pt x="20492" y="6060"/>
                    </a:lnTo>
                    <a:lnTo>
                      <a:pt x="20492" y="6371"/>
                    </a:lnTo>
                    <a:lnTo>
                      <a:pt x="11631" y="6371"/>
                    </a:lnTo>
                    <a:lnTo>
                      <a:pt x="11631" y="6060"/>
                    </a:lnTo>
                    <a:moveTo>
                      <a:pt x="11631" y="8081"/>
                    </a:moveTo>
                    <a:lnTo>
                      <a:pt x="20308" y="8081"/>
                    </a:lnTo>
                    <a:lnTo>
                      <a:pt x="20308" y="8391"/>
                    </a:lnTo>
                    <a:lnTo>
                      <a:pt x="11631" y="8391"/>
                    </a:lnTo>
                    <a:lnTo>
                      <a:pt x="11631" y="8081"/>
                    </a:lnTo>
                    <a:moveTo>
                      <a:pt x="11631" y="4196"/>
                    </a:moveTo>
                    <a:lnTo>
                      <a:pt x="12369" y="4196"/>
                    </a:lnTo>
                    <a:lnTo>
                      <a:pt x="12369" y="4817"/>
                    </a:lnTo>
                    <a:lnTo>
                      <a:pt x="11631" y="4817"/>
                    </a:lnTo>
                    <a:lnTo>
                      <a:pt x="11631" y="4196"/>
                    </a:lnTo>
                    <a:moveTo>
                      <a:pt x="14400" y="4196"/>
                    </a:moveTo>
                    <a:lnTo>
                      <a:pt x="15138" y="4196"/>
                    </a:lnTo>
                    <a:lnTo>
                      <a:pt x="15138" y="4817"/>
                    </a:lnTo>
                    <a:lnTo>
                      <a:pt x="14400" y="4817"/>
                    </a:lnTo>
                    <a:lnTo>
                      <a:pt x="14400" y="4196"/>
                    </a:lnTo>
                    <a:moveTo>
                      <a:pt x="16985" y="4196"/>
                    </a:moveTo>
                    <a:lnTo>
                      <a:pt x="17723" y="4196"/>
                    </a:lnTo>
                    <a:lnTo>
                      <a:pt x="17723" y="4817"/>
                    </a:lnTo>
                    <a:lnTo>
                      <a:pt x="16985" y="4817"/>
                    </a:lnTo>
                    <a:lnTo>
                      <a:pt x="16985" y="4196"/>
                    </a:lnTo>
                    <a:moveTo>
                      <a:pt x="19754" y="4196"/>
                    </a:moveTo>
                    <a:lnTo>
                      <a:pt x="20492" y="4196"/>
                    </a:lnTo>
                    <a:lnTo>
                      <a:pt x="20492" y="4817"/>
                    </a:lnTo>
                    <a:lnTo>
                      <a:pt x="19754" y="4817"/>
                    </a:lnTo>
                    <a:lnTo>
                      <a:pt x="19754" y="4196"/>
                    </a:lnTo>
                    <a:moveTo>
                      <a:pt x="11631" y="9635"/>
                    </a:moveTo>
                    <a:lnTo>
                      <a:pt x="12369" y="9635"/>
                    </a:lnTo>
                    <a:lnTo>
                      <a:pt x="12369" y="10256"/>
                    </a:lnTo>
                    <a:lnTo>
                      <a:pt x="11631" y="10256"/>
                    </a:lnTo>
                    <a:lnTo>
                      <a:pt x="11631" y="9635"/>
                    </a:lnTo>
                    <a:moveTo>
                      <a:pt x="14400" y="9635"/>
                    </a:moveTo>
                    <a:lnTo>
                      <a:pt x="15138" y="9635"/>
                    </a:lnTo>
                    <a:lnTo>
                      <a:pt x="15138" y="10256"/>
                    </a:lnTo>
                    <a:lnTo>
                      <a:pt x="14400" y="10256"/>
                    </a:lnTo>
                    <a:lnTo>
                      <a:pt x="14400" y="9635"/>
                    </a:lnTo>
                    <a:moveTo>
                      <a:pt x="16985" y="9635"/>
                    </a:moveTo>
                    <a:lnTo>
                      <a:pt x="17723" y="9635"/>
                    </a:lnTo>
                    <a:lnTo>
                      <a:pt x="17723" y="10256"/>
                    </a:lnTo>
                    <a:lnTo>
                      <a:pt x="16985" y="10256"/>
                    </a:lnTo>
                    <a:lnTo>
                      <a:pt x="16985" y="9635"/>
                    </a:lnTo>
                    <a:moveTo>
                      <a:pt x="19754" y="9635"/>
                    </a:moveTo>
                    <a:lnTo>
                      <a:pt x="20492" y="9635"/>
                    </a:lnTo>
                    <a:lnTo>
                      <a:pt x="20492" y="10256"/>
                    </a:lnTo>
                    <a:lnTo>
                      <a:pt x="19754" y="10256"/>
                    </a:lnTo>
                    <a:lnTo>
                      <a:pt x="19754" y="9635"/>
                    </a:lnTo>
                    <a:moveTo>
                      <a:pt x="10892" y="14141"/>
                    </a:moveTo>
                    <a:lnTo>
                      <a:pt x="10892" y="15384"/>
                    </a:lnTo>
                    <a:lnTo>
                      <a:pt x="10892" y="20046"/>
                    </a:lnTo>
                    <a:lnTo>
                      <a:pt x="10892" y="21600"/>
                    </a:lnTo>
                    <a:lnTo>
                      <a:pt x="10892" y="14141"/>
                    </a:lnTo>
                    <a:moveTo>
                      <a:pt x="10892" y="4351"/>
                    </a:moveTo>
                    <a:lnTo>
                      <a:pt x="10892" y="3574"/>
                    </a:lnTo>
                    <a:lnTo>
                      <a:pt x="10892" y="932"/>
                    </a:lnTo>
                    <a:lnTo>
                      <a:pt x="10892" y="0"/>
                    </a:lnTo>
                    <a:lnTo>
                      <a:pt x="10892" y="4351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pic>
            <p:nvPicPr>
              <p:cNvPr id="103" name="Picture 65" descr="logofinalNIC50%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95" y="2369"/>
                <a:ext cx="384" cy="1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4" name="Group 66"/>
            <p:cNvGrpSpPr>
              <a:grpSpLocks/>
            </p:cNvGrpSpPr>
            <p:nvPr/>
          </p:nvGrpSpPr>
          <p:grpSpPr bwMode="auto">
            <a:xfrm>
              <a:off x="4023513" y="3602064"/>
              <a:ext cx="137963" cy="207108"/>
              <a:chOff x="2295" y="2030"/>
              <a:chExt cx="384" cy="528"/>
            </a:xfrm>
          </p:grpSpPr>
          <p:sp>
            <p:nvSpPr>
              <p:cNvPr id="105" name="AutoShape 67"/>
              <p:cNvSpPr>
                <a:spLocks noEditPoints="1" noChangeArrowheads="1"/>
              </p:cNvSpPr>
              <p:nvPr/>
            </p:nvSpPr>
            <p:spPr bwMode="auto">
              <a:xfrm>
                <a:off x="2295" y="2030"/>
                <a:ext cx="384" cy="522"/>
              </a:xfrm>
              <a:custGeom>
                <a:avLst/>
                <a:gdLst>
                  <a:gd name="T0" fmla="*/ 0 w 21600"/>
                  <a:gd name="T1" fmla="*/ 0 h 21600"/>
                  <a:gd name="T2" fmla="*/ 192 w 21600"/>
                  <a:gd name="T3" fmla="*/ 0 h 21600"/>
                  <a:gd name="T4" fmla="*/ 384 w 21600"/>
                  <a:gd name="T5" fmla="*/ 0 h 21600"/>
                  <a:gd name="T6" fmla="*/ 384 w 21600"/>
                  <a:gd name="T7" fmla="*/ 261 h 21600"/>
                  <a:gd name="T8" fmla="*/ 384 w 21600"/>
                  <a:gd name="T9" fmla="*/ 522 h 21600"/>
                  <a:gd name="T10" fmla="*/ 192 w 21600"/>
                  <a:gd name="T11" fmla="*/ 522 h 21600"/>
                  <a:gd name="T12" fmla="*/ 0 w 21600"/>
                  <a:gd name="T13" fmla="*/ 522 h 21600"/>
                  <a:gd name="T14" fmla="*/ 0 w 21600"/>
                  <a:gd name="T15" fmla="*/ 26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88 w 21600"/>
                  <a:gd name="T25" fmla="*/ 22469 h 21600"/>
                  <a:gd name="T26" fmla="*/ 21094 w 21600"/>
                  <a:gd name="T27" fmla="*/ 2826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  <a:path w="21600" h="21600" extrusionOk="0">
                    <a:moveTo>
                      <a:pt x="1662" y="1709"/>
                    </a:moveTo>
                    <a:lnTo>
                      <a:pt x="9046" y="1709"/>
                    </a:lnTo>
                    <a:lnTo>
                      <a:pt x="9046" y="2331"/>
                    </a:lnTo>
                    <a:lnTo>
                      <a:pt x="1662" y="2331"/>
                    </a:lnTo>
                    <a:lnTo>
                      <a:pt x="1662" y="1709"/>
                    </a:lnTo>
                    <a:moveTo>
                      <a:pt x="0" y="4351"/>
                    </a:moveTo>
                    <a:lnTo>
                      <a:pt x="10892" y="4351"/>
                    </a:lnTo>
                    <a:lnTo>
                      <a:pt x="10892" y="14141"/>
                    </a:lnTo>
                    <a:lnTo>
                      <a:pt x="21600" y="14141"/>
                    </a:lnTo>
                    <a:moveTo>
                      <a:pt x="11631" y="1243"/>
                    </a:moveTo>
                    <a:lnTo>
                      <a:pt x="20492" y="1243"/>
                    </a:lnTo>
                    <a:lnTo>
                      <a:pt x="20492" y="1554"/>
                    </a:lnTo>
                    <a:lnTo>
                      <a:pt x="11631" y="1554"/>
                    </a:lnTo>
                    <a:lnTo>
                      <a:pt x="11631" y="1243"/>
                    </a:lnTo>
                    <a:moveTo>
                      <a:pt x="11631" y="3263"/>
                    </a:moveTo>
                    <a:lnTo>
                      <a:pt x="20492" y="3263"/>
                    </a:lnTo>
                    <a:lnTo>
                      <a:pt x="20492" y="3574"/>
                    </a:lnTo>
                    <a:lnTo>
                      <a:pt x="11631" y="3574"/>
                    </a:lnTo>
                    <a:lnTo>
                      <a:pt x="11631" y="3263"/>
                    </a:lnTo>
                    <a:moveTo>
                      <a:pt x="11631" y="6060"/>
                    </a:moveTo>
                    <a:lnTo>
                      <a:pt x="20492" y="6060"/>
                    </a:lnTo>
                    <a:lnTo>
                      <a:pt x="20492" y="6371"/>
                    </a:lnTo>
                    <a:lnTo>
                      <a:pt x="11631" y="6371"/>
                    </a:lnTo>
                    <a:lnTo>
                      <a:pt x="11631" y="6060"/>
                    </a:lnTo>
                    <a:moveTo>
                      <a:pt x="11631" y="8081"/>
                    </a:moveTo>
                    <a:lnTo>
                      <a:pt x="20308" y="8081"/>
                    </a:lnTo>
                    <a:lnTo>
                      <a:pt x="20308" y="8391"/>
                    </a:lnTo>
                    <a:lnTo>
                      <a:pt x="11631" y="8391"/>
                    </a:lnTo>
                    <a:lnTo>
                      <a:pt x="11631" y="8081"/>
                    </a:lnTo>
                    <a:moveTo>
                      <a:pt x="11631" y="4196"/>
                    </a:moveTo>
                    <a:lnTo>
                      <a:pt x="12369" y="4196"/>
                    </a:lnTo>
                    <a:lnTo>
                      <a:pt x="12369" y="4817"/>
                    </a:lnTo>
                    <a:lnTo>
                      <a:pt x="11631" y="4817"/>
                    </a:lnTo>
                    <a:lnTo>
                      <a:pt x="11631" y="4196"/>
                    </a:lnTo>
                    <a:moveTo>
                      <a:pt x="14400" y="4196"/>
                    </a:moveTo>
                    <a:lnTo>
                      <a:pt x="15138" y="4196"/>
                    </a:lnTo>
                    <a:lnTo>
                      <a:pt x="15138" y="4817"/>
                    </a:lnTo>
                    <a:lnTo>
                      <a:pt x="14400" y="4817"/>
                    </a:lnTo>
                    <a:lnTo>
                      <a:pt x="14400" y="4196"/>
                    </a:lnTo>
                    <a:moveTo>
                      <a:pt x="16985" y="4196"/>
                    </a:moveTo>
                    <a:lnTo>
                      <a:pt x="17723" y="4196"/>
                    </a:lnTo>
                    <a:lnTo>
                      <a:pt x="17723" y="4817"/>
                    </a:lnTo>
                    <a:lnTo>
                      <a:pt x="16985" y="4817"/>
                    </a:lnTo>
                    <a:lnTo>
                      <a:pt x="16985" y="4196"/>
                    </a:lnTo>
                    <a:moveTo>
                      <a:pt x="19754" y="4196"/>
                    </a:moveTo>
                    <a:lnTo>
                      <a:pt x="20492" y="4196"/>
                    </a:lnTo>
                    <a:lnTo>
                      <a:pt x="20492" y="4817"/>
                    </a:lnTo>
                    <a:lnTo>
                      <a:pt x="19754" y="4817"/>
                    </a:lnTo>
                    <a:lnTo>
                      <a:pt x="19754" y="4196"/>
                    </a:lnTo>
                    <a:moveTo>
                      <a:pt x="11631" y="9635"/>
                    </a:moveTo>
                    <a:lnTo>
                      <a:pt x="12369" y="9635"/>
                    </a:lnTo>
                    <a:lnTo>
                      <a:pt x="12369" y="10256"/>
                    </a:lnTo>
                    <a:lnTo>
                      <a:pt x="11631" y="10256"/>
                    </a:lnTo>
                    <a:lnTo>
                      <a:pt x="11631" y="9635"/>
                    </a:lnTo>
                    <a:moveTo>
                      <a:pt x="14400" y="9635"/>
                    </a:moveTo>
                    <a:lnTo>
                      <a:pt x="15138" y="9635"/>
                    </a:lnTo>
                    <a:lnTo>
                      <a:pt x="15138" y="10256"/>
                    </a:lnTo>
                    <a:lnTo>
                      <a:pt x="14400" y="10256"/>
                    </a:lnTo>
                    <a:lnTo>
                      <a:pt x="14400" y="9635"/>
                    </a:lnTo>
                    <a:moveTo>
                      <a:pt x="16985" y="9635"/>
                    </a:moveTo>
                    <a:lnTo>
                      <a:pt x="17723" y="9635"/>
                    </a:lnTo>
                    <a:lnTo>
                      <a:pt x="17723" y="10256"/>
                    </a:lnTo>
                    <a:lnTo>
                      <a:pt x="16985" y="10256"/>
                    </a:lnTo>
                    <a:lnTo>
                      <a:pt x="16985" y="9635"/>
                    </a:lnTo>
                    <a:moveTo>
                      <a:pt x="19754" y="9635"/>
                    </a:moveTo>
                    <a:lnTo>
                      <a:pt x="20492" y="9635"/>
                    </a:lnTo>
                    <a:lnTo>
                      <a:pt x="20492" y="10256"/>
                    </a:lnTo>
                    <a:lnTo>
                      <a:pt x="19754" y="10256"/>
                    </a:lnTo>
                    <a:lnTo>
                      <a:pt x="19754" y="9635"/>
                    </a:lnTo>
                    <a:moveTo>
                      <a:pt x="10892" y="14141"/>
                    </a:moveTo>
                    <a:lnTo>
                      <a:pt x="10892" y="15384"/>
                    </a:lnTo>
                    <a:lnTo>
                      <a:pt x="10892" y="20046"/>
                    </a:lnTo>
                    <a:lnTo>
                      <a:pt x="10892" y="21600"/>
                    </a:lnTo>
                    <a:lnTo>
                      <a:pt x="10892" y="14141"/>
                    </a:lnTo>
                    <a:moveTo>
                      <a:pt x="10892" y="4351"/>
                    </a:moveTo>
                    <a:lnTo>
                      <a:pt x="10892" y="3574"/>
                    </a:lnTo>
                    <a:lnTo>
                      <a:pt x="10892" y="932"/>
                    </a:lnTo>
                    <a:lnTo>
                      <a:pt x="10892" y="0"/>
                    </a:lnTo>
                    <a:lnTo>
                      <a:pt x="10892" y="4351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pic>
            <p:nvPicPr>
              <p:cNvPr id="106" name="Picture 68" descr="logofinalNIC50%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95" y="2369"/>
                <a:ext cx="384" cy="1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7" name="Group 51"/>
            <p:cNvGrpSpPr>
              <a:grpSpLocks/>
            </p:cNvGrpSpPr>
            <p:nvPr/>
          </p:nvGrpSpPr>
          <p:grpSpPr bwMode="auto">
            <a:xfrm>
              <a:off x="3501225" y="3353628"/>
              <a:ext cx="138721" cy="206279"/>
              <a:chOff x="2295" y="2030"/>
              <a:chExt cx="384" cy="528"/>
            </a:xfrm>
          </p:grpSpPr>
          <p:sp>
            <p:nvSpPr>
              <p:cNvPr id="108" name="AutoShape 52"/>
              <p:cNvSpPr>
                <a:spLocks noEditPoints="1" noChangeArrowheads="1"/>
              </p:cNvSpPr>
              <p:nvPr/>
            </p:nvSpPr>
            <p:spPr bwMode="auto">
              <a:xfrm>
                <a:off x="2295" y="2030"/>
                <a:ext cx="384" cy="522"/>
              </a:xfrm>
              <a:custGeom>
                <a:avLst/>
                <a:gdLst>
                  <a:gd name="T0" fmla="*/ 0 w 21600"/>
                  <a:gd name="T1" fmla="*/ 0 h 21600"/>
                  <a:gd name="T2" fmla="*/ 192 w 21600"/>
                  <a:gd name="T3" fmla="*/ 0 h 21600"/>
                  <a:gd name="T4" fmla="*/ 384 w 21600"/>
                  <a:gd name="T5" fmla="*/ 0 h 21600"/>
                  <a:gd name="T6" fmla="*/ 384 w 21600"/>
                  <a:gd name="T7" fmla="*/ 261 h 21600"/>
                  <a:gd name="T8" fmla="*/ 384 w 21600"/>
                  <a:gd name="T9" fmla="*/ 522 h 21600"/>
                  <a:gd name="T10" fmla="*/ 192 w 21600"/>
                  <a:gd name="T11" fmla="*/ 522 h 21600"/>
                  <a:gd name="T12" fmla="*/ 0 w 21600"/>
                  <a:gd name="T13" fmla="*/ 522 h 21600"/>
                  <a:gd name="T14" fmla="*/ 0 w 21600"/>
                  <a:gd name="T15" fmla="*/ 26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88 w 21600"/>
                  <a:gd name="T25" fmla="*/ 22469 h 21600"/>
                  <a:gd name="T26" fmla="*/ 21094 w 21600"/>
                  <a:gd name="T27" fmla="*/ 2826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  <a:path w="21600" h="21600" extrusionOk="0">
                    <a:moveTo>
                      <a:pt x="1662" y="1709"/>
                    </a:moveTo>
                    <a:lnTo>
                      <a:pt x="9046" y="1709"/>
                    </a:lnTo>
                    <a:lnTo>
                      <a:pt x="9046" y="2331"/>
                    </a:lnTo>
                    <a:lnTo>
                      <a:pt x="1662" y="2331"/>
                    </a:lnTo>
                    <a:lnTo>
                      <a:pt x="1662" y="1709"/>
                    </a:lnTo>
                    <a:moveTo>
                      <a:pt x="0" y="4351"/>
                    </a:moveTo>
                    <a:lnTo>
                      <a:pt x="10892" y="4351"/>
                    </a:lnTo>
                    <a:lnTo>
                      <a:pt x="10892" y="14141"/>
                    </a:lnTo>
                    <a:lnTo>
                      <a:pt x="21600" y="14141"/>
                    </a:lnTo>
                    <a:moveTo>
                      <a:pt x="11631" y="1243"/>
                    </a:moveTo>
                    <a:lnTo>
                      <a:pt x="20492" y="1243"/>
                    </a:lnTo>
                    <a:lnTo>
                      <a:pt x="20492" y="1554"/>
                    </a:lnTo>
                    <a:lnTo>
                      <a:pt x="11631" y="1554"/>
                    </a:lnTo>
                    <a:lnTo>
                      <a:pt x="11631" y="1243"/>
                    </a:lnTo>
                    <a:moveTo>
                      <a:pt x="11631" y="3263"/>
                    </a:moveTo>
                    <a:lnTo>
                      <a:pt x="20492" y="3263"/>
                    </a:lnTo>
                    <a:lnTo>
                      <a:pt x="20492" y="3574"/>
                    </a:lnTo>
                    <a:lnTo>
                      <a:pt x="11631" y="3574"/>
                    </a:lnTo>
                    <a:lnTo>
                      <a:pt x="11631" y="3263"/>
                    </a:lnTo>
                    <a:moveTo>
                      <a:pt x="11631" y="6060"/>
                    </a:moveTo>
                    <a:lnTo>
                      <a:pt x="20492" y="6060"/>
                    </a:lnTo>
                    <a:lnTo>
                      <a:pt x="20492" y="6371"/>
                    </a:lnTo>
                    <a:lnTo>
                      <a:pt x="11631" y="6371"/>
                    </a:lnTo>
                    <a:lnTo>
                      <a:pt x="11631" y="6060"/>
                    </a:lnTo>
                    <a:moveTo>
                      <a:pt x="11631" y="8081"/>
                    </a:moveTo>
                    <a:lnTo>
                      <a:pt x="20308" y="8081"/>
                    </a:lnTo>
                    <a:lnTo>
                      <a:pt x="20308" y="8391"/>
                    </a:lnTo>
                    <a:lnTo>
                      <a:pt x="11631" y="8391"/>
                    </a:lnTo>
                    <a:lnTo>
                      <a:pt x="11631" y="8081"/>
                    </a:lnTo>
                    <a:moveTo>
                      <a:pt x="11631" y="4196"/>
                    </a:moveTo>
                    <a:lnTo>
                      <a:pt x="12369" y="4196"/>
                    </a:lnTo>
                    <a:lnTo>
                      <a:pt x="12369" y="4817"/>
                    </a:lnTo>
                    <a:lnTo>
                      <a:pt x="11631" y="4817"/>
                    </a:lnTo>
                    <a:lnTo>
                      <a:pt x="11631" y="4196"/>
                    </a:lnTo>
                    <a:moveTo>
                      <a:pt x="14400" y="4196"/>
                    </a:moveTo>
                    <a:lnTo>
                      <a:pt x="15138" y="4196"/>
                    </a:lnTo>
                    <a:lnTo>
                      <a:pt x="15138" y="4817"/>
                    </a:lnTo>
                    <a:lnTo>
                      <a:pt x="14400" y="4817"/>
                    </a:lnTo>
                    <a:lnTo>
                      <a:pt x="14400" y="4196"/>
                    </a:lnTo>
                    <a:moveTo>
                      <a:pt x="16985" y="4196"/>
                    </a:moveTo>
                    <a:lnTo>
                      <a:pt x="17723" y="4196"/>
                    </a:lnTo>
                    <a:lnTo>
                      <a:pt x="17723" y="4817"/>
                    </a:lnTo>
                    <a:lnTo>
                      <a:pt x="16985" y="4817"/>
                    </a:lnTo>
                    <a:lnTo>
                      <a:pt x="16985" y="4196"/>
                    </a:lnTo>
                    <a:moveTo>
                      <a:pt x="19754" y="4196"/>
                    </a:moveTo>
                    <a:lnTo>
                      <a:pt x="20492" y="4196"/>
                    </a:lnTo>
                    <a:lnTo>
                      <a:pt x="20492" y="4817"/>
                    </a:lnTo>
                    <a:lnTo>
                      <a:pt x="19754" y="4817"/>
                    </a:lnTo>
                    <a:lnTo>
                      <a:pt x="19754" y="4196"/>
                    </a:lnTo>
                    <a:moveTo>
                      <a:pt x="11631" y="9635"/>
                    </a:moveTo>
                    <a:lnTo>
                      <a:pt x="12369" y="9635"/>
                    </a:lnTo>
                    <a:lnTo>
                      <a:pt x="12369" y="10256"/>
                    </a:lnTo>
                    <a:lnTo>
                      <a:pt x="11631" y="10256"/>
                    </a:lnTo>
                    <a:lnTo>
                      <a:pt x="11631" y="9635"/>
                    </a:lnTo>
                    <a:moveTo>
                      <a:pt x="14400" y="9635"/>
                    </a:moveTo>
                    <a:lnTo>
                      <a:pt x="15138" y="9635"/>
                    </a:lnTo>
                    <a:lnTo>
                      <a:pt x="15138" y="10256"/>
                    </a:lnTo>
                    <a:lnTo>
                      <a:pt x="14400" y="10256"/>
                    </a:lnTo>
                    <a:lnTo>
                      <a:pt x="14400" y="9635"/>
                    </a:lnTo>
                    <a:moveTo>
                      <a:pt x="16985" y="9635"/>
                    </a:moveTo>
                    <a:lnTo>
                      <a:pt x="17723" y="9635"/>
                    </a:lnTo>
                    <a:lnTo>
                      <a:pt x="17723" y="10256"/>
                    </a:lnTo>
                    <a:lnTo>
                      <a:pt x="16985" y="10256"/>
                    </a:lnTo>
                    <a:lnTo>
                      <a:pt x="16985" y="9635"/>
                    </a:lnTo>
                    <a:moveTo>
                      <a:pt x="19754" y="9635"/>
                    </a:moveTo>
                    <a:lnTo>
                      <a:pt x="20492" y="9635"/>
                    </a:lnTo>
                    <a:lnTo>
                      <a:pt x="20492" y="10256"/>
                    </a:lnTo>
                    <a:lnTo>
                      <a:pt x="19754" y="10256"/>
                    </a:lnTo>
                    <a:lnTo>
                      <a:pt x="19754" y="9635"/>
                    </a:lnTo>
                    <a:moveTo>
                      <a:pt x="10892" y="14141"/>
                    </a:moveTo>
                    <a:lnTo>
                      <a:pt x="10892" y="15384"/>
                    </a:lnTo>
                    <a:lnTo>
                      <a:pt x="10892" y="20046"/>
                    </a:lnTo>
                    <a:lnTo>
                      <a:pt x="10892" y="21600"/>
                    </a:lnTo>
                    <a:lnTo>
                      <a:pt x="10892" y="14141"/>
                    </a:lnTo>
                    <a:moveTo>
                      <a:pt x="10892" y="4351"/>
                    </a:moveTo>
                    <a:lnTo>
                      <a:pt x="10892" y="3574"/>
                    </a:lnTo>
                    <a:lnTo>
                      <a:pt x="10892" y="932"/>
                    </a:lnTo>
                    <a:lnTo>
                      <a:pt x="10892" y="0"/>
                    </a:lnTo>
                    <a:lnTo>
                      <a:pt x="10892" y="4351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pic>
            <p:nvPicPr>
              <p:cNvPr id="109" name="Picture 53" descr="logofinalNIC50%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95" y="2369"/>
                <a:ext cx="384" cy="1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10" name="Group 54"/>
            <p:cNvGrpSpPr>
              <a:grpSpLocks/>
            </p:cNvGrpSpPr>
            <p:nvPr/>
          </p:nvGrpSpPr>
          <p:grpSpPr bwMode="auto">
            <a:xfrm>
              <a:off x="3671784" y="3353628"/>
              <a:ext cx="137963" cy="206279"/>
              <a:chOff x="2295" y="2030"/>
              <a:chExt cx="384" cy="528"/>
            </a:xfrm>
          </p:grpSpPr>
          <p:sp>
            <p:nvSpPr>
              <p:cNvPr id="111" name="AutoShape 55"/>
              <p:cNvSpPr>
                <a:spLocks noEditPoints="1" noChangeArrowheads="1"/>
              </p:cNvSpPr>
              <p:nvPr/>
            </p:nvSpPr>
            <p:spPr bwMode="auto">
              <a:xfrm>
                <a:off x="2295" y="2030"/>
                <a:ext cx="384" cy="522"/>
              </a:xfrm>
              <a:custGeom>
                <a:avLst/>
                <a:gdLst>
                  <a:gd name="T0" fmla="*/ 0 w 21600"/>
                  <a:gd name="T1" fmla="*/ 0 h 21600"/>
                  <a:gd name="T2" fmla="*/ 192 w 21600"/>
                  <a:gd name="T3" fmla="*/ 0 h 21600"/>
                  <a:gd name="T4" fmla="*/ 384 w 21600"/>
                  <a:gd name="T5" fmla="*/ 0 h 21600"/>
                  <a:gd name="T6" fmla="*/ 384 w 21600"/>
                  <a:gd name="T7" fmla="*/ 261 h 21600"/>
                  <a:gd name="T8" fmla="*/ 384 w 21600"/>
                  <a:gd name="T9" fmla="*/ 522 h 21600"/>
                  <a:gd name="T10" fmla="*/ 192 w 21600"/>
                  <a:gd name="T11" fmla="*/ 522 h 21600"/>
                  <a:gd name="T12" fmla="*/ 0 w 21600"/>
                  <a:gd name="T13" fmla="*/ 522 h 21600"/>
                  <a:gd name="T14" fmla="*/ 0 w 21600"/>
                  <a:gd name="T15" fmla="*/ 26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88 w 21600"/>
                  <a:gd name="T25" fmla="*/ 22469 h 21600"/>
                  <a:gd name="T26" fmla="*/ 21094 w 21600"/>
                  <a:gd name="T27" fmla="*/ 2826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  <a:path w="21600" h="21600" extrusionOk="0">
                    <a:moveTo>
                      <a:pt x="1662" y="1709"/>
                    </a:moveTo>
                    <a:lnTo>
                      <a:pt x="9046" y="1709"/>
                    </a:lnTo>
                    <a:lnTo>
                      <a:pt x="9046" y="2331"/>
                    </a:lnTo>
                    <a:lnTo>
                      <a:pt x="1662" y="2331"/>
                    </a:lnTo>
                    <a:lnTo>
                      <a:pt x="1662" y="1709"/>
                    </a:lnTo>
                    <a:moveTo>
                      <a:pt x="0" y="4351"/>
                    </a:moveTo>
                    <a:lnTo>
                      <a:pt x="10892" y="4351"/>
                    </a:lnTo>
                    <a:lnTo>
                      <a:pt x="10892" y="14141"/>
                    </a:lnTo>
                    <a:lnTo>
                      <a:pt x="21600" y="14141"/>
                    </a:lnTo>
                    <a:moveTo>
                      <a:pt x="11631" y="1243"/>
                    </a:moveTo>
                    <a:lnTo>
                      <a:pt x="20492" y="1243"/>
                    </a:lnTo>
                    <a:lnTo>
                      <a:pt x="20492" y="1554"/>
                    </a:lnTo>
                    <a:lnTo>
                      <a:pt x="11631" y="1554"/>
                    </a:lnTo>
                    <a:lnTo>
                      <a:pt x="11631" y="1243"/>
                    </a:lnTo>
                    <a:moveTo>
                      <a:pt x="11631" y="3263"/>
                    </a:moveTo>
                    <a:lnTo>
                      <a:pt x="20492" y="3263"/>
                    </a:lnTo>
                    <a:lnTo>
                      <a:pt x="20492" y="3574"/>
                    </a:lnTo>
                    <a:lnTo>
                      <a:pt x="11631" y="3574"/>
                    </a:lnTo>
                    <a:lnTo>
                      <a:pt x="11631" y="3263"/>
                    </a:lnTo>
                    <a:moveTo>
                      <a:pt x="11631" y="6060"/>
                    </a:moveTo>
                    <a:lnTo>
                      <a:pt x="20492" y="6060"/>
                    </a:lnTo>
                    <a:lnTo>
                      <a:pt x="20492" y="6371"/>
                    </a:lnTo>
                    <a:lnTo>
                      <a:pt x="11631" y="6371"/>
                    </a:lnTo>
                    <a:lnTo>
                      <a:pt x="11631" y="6060"/>
                    </a:lnTo>
                    <a:moveTo>
                      <a:pt x="11631" y="8081"/>
                    </a:moveTo>
                    <a:lnTo>
                      <a:pt x="20308" y="8081"/>
                    </a:lnTo>
                    <a:lnTo>
                      <a:pt x="20308" y="8391"/>
                    </a:lnTo>
                    <a:lnTo>
                      <a:pt x="11631" y="8391"/>
                    </a:lnTo>
                    <a:lnTo>
                      <a:pt x="11631" y="8081"/>
                    </a:lnTo>
                    <a:moveTo>
                      <a:pt x="11631" y="4196"/>
                    </a:moveTo>
                    <a:lnTo>
                      <a:pt x="12369" y="4196"/>
                    </a:lnTo>
                    <a:lnTo>
                      <a:pt x="12369" y="4817"/>
                    </a:lnTo>
                    <a:lnTo>
                      <a:pt x="11631" y="4817"/>
                    </a:lnTo>
                    <a:lnTo>
                      <a:pt x="11631" y="4196"/>
                    </a:lnTo>
                    <a:moveTo>
                      <a:pt x="14400" y="4196"/>
                    </a:moveTo>
                    <a:lnTo>
                      <a:pt x="15138" y="4196"/>
                    </a:lnTo>
                    <a:lnTo>
                      <a:pt x="15138" y="4817"/>
                    </a:lnTo>
                    <a:lnTo>
                      <a:pt x="14400" y="4817"/>
                    </a:lnTo>
                    <a:lnTo>
                      <a:pt x="14400" y="4196"/>
                    </a:lnTo>
                    <a:moveTo>
                      <a:pt x="16985" y="4196"/>
                    </a:moveTo>
                    <a:lnTo>
                      <a:pt x="17723" y="4196"/>
                    </a:lnTo>
                    <a:lnTo>
                      <a:pt x="17723" y="4817"/>
                    </a:lnTo>
                    <a:lnTo>
                      <a:pt x="16985" y="4817"/>
                    </a:lnTo>
                    <a:lnTo>
                      <a:pt x="16985" y="4196"/>
                    </a:lnTo>
                    <a:moveTo>
                      <a:pt x="19754" y="4196"/>
                    </a:moveTo>
                    <a:lnTo>
                      <a:pt x="20492" y="4196"/>
                    </a:lnTo>
                    <a:lnTo>
                      <a:pt x="20492" y="4817"/>
                    </a:lnTo>
                    <a:lnTo>
                      <a:pt x="19754" y="4817"/>
                    </a:lnTo>
                    <a:lnTo>
                      <a:pt x="19754" y="4196"/>
                    </a:lnTo>
                    <a:moveTo>
                      <a:pt x="11631" y="9635"/>
                    </a:moveTo>
                    <a:lnTo>
                      <a:pt x="12369" y="9635"/>
                    </a:lnTo>
                    <a:lnTo>
                      <a:pt x="12369" y="10256"/>
                    </a:lnTo>
                    <a:lnTo>
                      <a:pt x="11631" y="10256"/>
                    </a:lnTo>
                    <a:lnTo>
                      <a:pt x="11631" y="9635"/>
                    </a:lnTo>
                    <a:moveTo>
                      <a:pt x="14400" y="9635"/>
                    </a:moveTo>
                    <a:lnTo>
                      <a:pt x="15138" y="9635"/>
                    </a:lnTo>
                    <a:lnTo>
                      <a:pt x="15138" y="10256"/>
                    </a:lnTo>
                    <a:lnTo>
                      <a:pt x="14400" y="10256"/>
                    </a:lnTo>
                    <a:lnTo>
                      <a:pt x="14400" y="9635"/>
                    </a:lnTo>
                    <a:moveTo>
                      <a:pt x="16985" y="9635"/>
                    </a:moveTo>
                    <a:lnTo>
                      <a:pt x="17723" y="9635"/>
                    </a:lnTo>
                    <a:lnTo>
                      <a:pt x="17723" y="10256"/>
                    </a:lnTo>
                    <a:lnTo>
                      <a:pt x="16985" y="10256"/>
                    </a:lnTo>
                    <a:lnTo>
                      <a:pt x="16985" y="9635"/>
                    </a:lnTo>
                    <a:moveTo>
                      <a:pt x="19754" y="9635"/>
                    </a:moveTo>
                    <a:lnTo>
                      <a:pt x="20492" y="9635"/>
                    </a:lnTo>
                    <a:lnTo>
                      <a:pt x="20492" y="10256"/>
                    </a:lnTo>
                    <a:lnTo>
                      <a:pt x="19754" y="10256"/>
                    </a:lnTo>
                    <a:lnTo>
                      <a:pt x="19754" y="9635"/>
                    </a:lnTo>
                    <a:moveTo>
                      <a:pt x="10892" y="14141"/>
                    </a:moveTo>
                    <a:lnTo>
                      <a:pt x="10892" y="15384"/>
                    </a:lnTo>
                    <a:lnTo>
                      <a:pt x="10892" y="20046"/>
                    </a:lnTo>
                    <a:lnTo>
                      <a:pt x="10892" y="21600"/>
                    </a:lnTo>
                    <a:lnTo>
                      <a:pt x="10892" y="14141"/>
                    </a:lnTo>
                    <a:moveTo>
                      <a:pt x="10892" y="4351"/>
                    </a:moveTo>
                    <a:lnTo>
                      <a:pt x="10892" y="3574"/>
                    </a:lnTo>
                    <a:lnTo>
                      <a:pt x="10892" y="932"/>
                    </a:lnTo>
                    <a:lnTo>
                      <a:pt x="10892" y="0"/>
                    </a:lnTo>
                    <a:lnTo>
                      <a:pt x="10892" y="4351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pic>
            <p:nvPicPr>
              <p:cNvPr id="112" name="Picture 56" descr="logofinalNIC50%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95" y="2369"/>
                <a:ext cx="384" cy="1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13" name="Group 63"/>
            <p:cNvGrpSpPr>
              <a:grpSpLocks/>
            </p:cNvGrpSpPr>
            <p:nvPr/>
          </p:nvGrpSpPr>
          <p:grpSpPr bwMode="auto">
            <a:xfrm>
              <a:off x="3837794" y="3353628"/>
              <a:ext cx="137963" cy="207108"/>
              <a:chOff x="2295" y="2030"/>
              <a:chExt cx="384" cy="528"/>
            </a:xfrm>
          </p:grpSpPr>
          <p:sp>
            <p:nvSpPr>
              <p:cNvPr id="114" name="AutoShape 64"/>
              <p:cNvSpPr>
                <a:spLocks noEditPoints="1" noChangeArrowheads="1"/>
              </p:cNvSpPr>
              <p:nvPr/>
            </p:nvSpPr>
            <p:spPr bwMode="auto">
              <a:xfrm>
                <a:off x="2295" y="2030"/>
                <a:ext cx="384" cy="522"/>
              </a:xfrm>
              <a:custGeom>
                <a:avLst/>
                <a:gdLst>
                  <a:gd name="T0" fmla="*/ 0 w 21600"/>
                  <a:gd name="T1" fmla="*/ 0 h 21600"/>
                  <a:gd name="T2" fmla="*/ 192 w 21600"/>
                  <a:gd name="T3" fmla="*/ 0 h 21600"/>
                  <a:gd name="T4" fmla="*/ 384 w 21600"/>
                  <a:gd name="T5" fmla="*/ 0 h 21600"/>
                  <a:gd name="T6" fmla="*/ 384 w 21600"/>
                  <a:gd name="T7" fmla="*/ 261 h 21600"/>
                  <a:gd name="T8" fmla="*/ 384 w 21600"/>
                  <a:gd name="T9" fmla="*/ 522 h 21600"/>
                  <a:gd name="T10" fmla="*/ 192 w 21600"/>
                  <a:gd name="T11" fmla="*/ 522 h 21600"/>
                  <a:gd name="T12" fmla="*/ 0 w 21600"/>
                  <a:gd name="T13" fmla="*/ 522 h 21600"/>
                  <a:gd name="T14" fmla="*/ 0 w 21600"/>
                  <a:gd name="T15" fmla="*/ 26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88 w 21600"/>
                  <a:gd name="T25" fmla="*/ 22469 h 21600"/>
                  <a:gd name="T26" fmla="*/ 21094 w 21600"/>
                  <a:gd name="T27" fmla="*/ 2826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  <a:path w="21600" h="21600" extrusionOk="0">
                    <a:moveTo>
                      <a:pt x="1662" y="1709"/>
                    </a:moveTo>
                    <a:lnTo>
                      <a:pt x="9046" y="1709"/>
                    </a:lnTo>
                    <a:lnTo>
                      <a:pt x="9046" y="2331"/>
                    </a:lnTo>
                    <a:lnTo>
                      <a:pt x="1662" y="2331"/>
                    </a:lnTo>
                    <a:lnTo>
                      <a:pt x="1662" y="1709"/>
                    </a:lnTo>
                    <a:moveTo>
                      <a:pt x="0" y="4351"/>
                    </a:moveTo>
                    <a:lnTo>
                      <a:pt x="10892" y="4351"/>
                    </a:lnTo>
                    <a:lnTo>
                      <a:pt x="10892" y="14141"/>
                    </a:lnTo>
                    <a:lnTo>
                      <a:pt x="21600" y="14141"/>
                    </a:lnTo>
                    <a:moveTo>
                      <a:pt x="11631" y="1243"/>
                    </a:moveTo>
                    <a:lnTo>
                      <a:pt x="20492" y="1243"/>
                    </a:lnTo>
                    <a:lnTo>
                      <a:pt x="20492" y="1554"/>
                    </a:lnTo>
                    <a:lnTo>
                      <a:pt x="11631" y="1554"/>
                    </a:lnTo>
                    <a:lnTo>
                      <a:pt x="11631" y="1243"/>
                    </a:lnTo>
                    <a:moveTo>
                      <a:pt x="11631" y="3263"/>
                    </a:moveTo>
                    <a:lnTo>
                      <a:pt x="20492" y="3263"/>
                    </a:lnTo>
                    <a:lnTo>
                      <a:pt x="20492" y="3574"/>
                    </a:lnTo>
                    <a:lnTo>
                      <a:pt x="11631" y="3574"/>
                    </a:lnTo>
                    <a:lnTo>
                      <a:pt x="11631" y="3263"/>
                    </a:lnTo>
                    <a:moveTo>
                      <a:pt x="11631" y="6060"/>
                    </a:moveTo>
                    <a:lnTo>
                      <a:pt x="20492" y="6060"/>
                    </a:lnTo>
                    <a:lnTo>
                      <a:pt x="20492" y="6371"/>
                    </a:lnTo>
                    <a:lnTo>
                      <a:pt x="11631" y="6371"/>
                    </a:lnTo>
                    <a:lnTo>
                      <a:pt x="11631" y="6060"/>
                    </a:lnTo>
                    <a:moveTo>
                      <a:pt x="11631" y="8081"/>
                    </a:moveTo>
                    <a:lnTo>
                      <a:pt x="20308" y="8081"/>
                    </a:lnTo>
                    <a:lnTo>
                      <a:pt x="20308" y="8391"/>
                    </a:lnTo>
                    <a:lnTo>
                      <a:pt x="11631" y="8391"/>
                    </a:lnTo>
                    <a:lnTo>
                      <a:pt x="11631" y="8081"/>
                    </a:lnTo>
                    <a:moveTo>
                      <a:pt x="11631" y="4196"/>
                    </a:moveTo>
                    <a:lnTo>
                      <a:pt x="12369" y="4196"/>
                    </a:lnTo>
                    <a:lnTo>
                      <a:pt x="12369" y="4817"/>
                    </a:lnTo>
                    <a:lnTo>
                      <a:pt x="11631" y="4817"/>
                    </a:lnTo>
                    <a:lnTo>
                      <a:pt x="11631" y="4196"/>
                    </a:lnTo>
                    <a:moveTo>
                      <a:pt x="14400" y="4196"/>
                    </a:moveTo>
                    <a:lnTo>
                      <a:pt x="15138" y="4196"/>
                    </a:lnTo>
                    <a:lnTo>
                      <a:pt x="15138" y="4817"/>
                    </a:lnTo>
                    <a:lnTo>
                      <a:pt x="14400" y="4817"/>
                    </a:lnTo>
                    <a:lnTo>
                      <a:pt x="14400" y="4196"/>
                    </a:lnTo>
                    <a:moveTo>
                      <a:pt x="16985" y="4196"/>
                    </a:moveTo>
                    <a:lnTo>
                      <a:pt x="17723" y="4196"/>
                    </a:lnTo>
                    <a:lnTo>
                      <a:pt x="17723" y="4817"/>
                    </a:lnTo>
                    <a:lnTo>
                      <a:pt x="16985" y="4817"/>
                    </a:lnTo>
                    <a:lnTo>
                      <a:pt x="16985" y="4196"/>
                    </a:lnTo>
                    <a:moveTo>
                      <a:pt x="19754" y="4196"/>
                    </a:moveTo>
                    <a:lnTo>
                      <a:pt x="20492" y="4196"/>
                    </a:lnTo>
                    <a:lnTo>
                      <a:pt x="20492" y="4817"/>
                    </a:lnTo>
                    <a:lnTo>
                      <a:pt x="19754" y="4817"/>
                    </a:lnTo>
                    <a:lnTo>
                      <a:pt x="19754" y="4196"/>
                    </a:lnTo>
                    <a:moveTo>
                      <a:pt x="11631" y="9635"/>
                    </a:moveTo>
                    <a:lnTo>
                      <a:pt x="12369" y="9635"/>
                    </a:lnTo>
                    <a:lnTo>
                      <a:pt x="12369" y="10256"/>
                    </a:lnTo>
                    <a:lnTo>
                      <a:pt x="11631" y="10256"/>
                    </a:lnTo>
                    <a:lnTo>
                      <a:pt x="11631" y="9635"/>
                    </a:lnTo>
                    <a:moveTo>
                      <a:pt x="14400" y="9635"/>
                    </a:moveTo>
                    <a:lnTo>
                      <a:pt x="15138" y="9635"/>
                    </a:lnTo>
                    <a:lnTo>
                      <a:pt x="15138" y="10256"/>
                    </a:lnTo>
                    <a:lnTo>
                      <a:pt x="14400" y="10256"/>
                    </a:lnTo>
                    <a:lnTo>
                      <a:pt x="14400" y="9635"/>
                    </a:lnTo>
                    <a:moveTo>
                      <a:pt x="16985" y="9635"/>
                    </a:moveTo>
                    <a:lnTo>
                      <a:pt x="17723" y="9635"/>
                    </a:lnTo>
                    <a:lnTo>
                      <a:pt x="17723" y="10256"/>
                    </a:lnTo>
                    <a:lnTo>
                      <a:pt x="16985" y="10256"/>
                    </a:lnTo>
                    <a:lnTo>
                      <a:pt x="16985" y="9635"/>
                    </a:lnTo>
                    <a:moveTo>
                      <a:pt x="19754" y="9635"/>
                    </a:moveTo>
                    <a:lnTo>
                      <a:pt x="20492" y="9635"/>
                    </a:lnTo>
                    <a:lnTo>
                      <a:pt x="20492" y="10256"/>
                    </a:lnTo>
                    <a:lnTo>
                      <a:pt x="19754" y="10256"/>
                    </a:lnTo>
                    <a:lnTo>
                      <a:pt x="19754" y="9635"/>
                    </a:lnTo>
                    <a:moveTo>
                      <a:pt x="10892" y="14141"/>
                    </a:moveTo>
                    <a:lnTo>
                      <a:pt x="10892" y="15384"/>
                    </a:lnTo>
                    <a:lnTo>
                      <a:pt x="10892" y="20046"/>
                    </a:lnTo>
                    <a:lnTo>
                      <a:pt x="10892" y="21600"/>
                    </a:lnTo>
                    <a:lnTo>
                      <a:pt x="10892" y="14141"/>
                    </a:lnTo>
                    <a:moveTo>
                      <a:pt x="10892" y="4351"/>
                    </a:moveTo>
                    <a:lnTo>
                      <a:pt x="10892" y="3574"/>
                    </a:lnTo>
                    <a:lnTo>
                      <a:pt x="10892" y="932"/>
                    </a:lnTo>
                    <a:lnTo>
                      <a:pt x="10892" y="0"/>
                    </a:lnTo>
                    <a:lnTo>
                      <a:pt x="10892" y="4351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pic>
            <p:nvPicPr>
              <p:cNvPr id="115" name="Picture 65" descr="logofinalNIC50%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95" y="2369"/>
                <a:ext cx="384" cy="1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16" name="Group 66"/>
            <p:cNvGrpSpPr>
              <a:grpSpLocks/>
            </p:cNvGrpSpPr>
            <p:nvPr/>
          </p:nvGrpSpPr>
          <p:grpSpPr bwMode="auto">
            <a:xfrm>
              <a:off x="4023513" y="3352800"/>
              <a:ext cx="137963" cy="207108"/>
              <a:chOff x="2295" y="2030"/>
              <a:chExt cx="384" cy="528"/>
            </a:xfrm>
          </p:grpSpPr>
          <p:sp>
            <p:nvSpPr>
              <p:cNvPr id="117" name="AutoShape 67"/>
              <p:cNvSpPr>
                <a:spLocks noEditPoints="1" noChangeArrowheads="1"/>
              </p:cNvSpPr>
              <p:nvPr/>
            </p:nvSpPr>
            <p:spPr bwMode="auto">
              <a:xfrm>
                <a:off x="2295" y="2030"/>
                <a:ext cx="384" cy="522"/>
              </a:xfrm>
              <a:custGeom>
                <a:avLst/>
                <a:gdLst>
                  <a:gd name="T0" fmla="*/ 0 w 21600"/>
                  <a:gd name="T1" fmla="*/ 0 h 21600"/>
                  <a:gd name="T2" fmla="*/ 192 w 21600"/>
                  <a:gd name="T3" fmla="*/ 0 h 21600"/>
                  <a:gd name="T4" fmla="*/ 384 w 21600"/>
                  <a:gd name="T5" fmla="*/ 0 h 21600"/>
                  <a:gd name="T6" fmla="*/ 384 w 21600"/>
                  <a:gd name="T7" fmla="*/ 261 h 21600"/>
                  <a:gd name="T8" fmla="*/ 384 w 21600"/>
                  <a:gd name="T9" fmla="*/ 522 h 21600"/>
                  <a:gd name="T10" fmla="*/ 192 w 21600"/>
                  <a:gd name="T11" fmla="*/ 522 h 21600"/>
                  <a:gd name="T12" fmla="*/ 0 w 21600"/>
                  <a:gd name="T13" fmla="*/ 522 h 21600"/>
                  <a:gd name="T14" fmla="*/ 0 w 21600"/>
                  <a:gd name="T15" fmla="*/ 26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88 w 21600"/>
                  <a:gd name="T25" fmla="*/ 22469 h 21600"/>
                  <a:gd name="T26" fmla="*/ 21094 w 21600"/>
                  <a:gd name="T27" fmla="*/ 2826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  <a:path w="21600" h="21600" extrusionOk="0">
                    <a:moveTo>
                      <a:pt x="1662" y="1709"/>
                    </a:moveTo>
                    <a:lnTo>
                      <a:pt x="9046" y="1709"/>
                    </a:lnTo>
                    <a:lnTo>
                      <a:pt x="9046" y="2331"/>
                    </a:lnTo>
                    <a:lnTo>
                      <a:pt x="1662" y="2331"/>
                    </a:lnTo>
                    <a:lnTo>
                      <a:pt x="1662" y="1709"/>
                    </a:lnTo>
                    <a:moveTo>
                      <a:pt x="0" y="4351"/>
                    </a:moveTo>
                    <a:lnTo>
                      <a:pt x="10892" y="4351"/>
                    </a:lnTo>
                    <a:lnTo>
                      <a:pt x="10892" y="14141"/>
                    </a:lnTo>
                    <a:lnTo>
                      <a:pt x="21600" y="14141"/>
                    </a:lnTo>
                    <a:moveTo>
                      <a:pt x="11631" y="1243"/>
                    </a:moveTo>
                    <a:lnTo>
                      <a:pt x="20492" y="1243"/>
                    </a:lnTo>
                    <a:lnTo>
                      <a:pt x="20492" y="1554"/>
                    </a:lnTo>
                    <a:lnTo>
                      <a:pt x="11631" y="1554"/>
                    </a:lnTo>
                    <a:lnTo>
                      <a:pt x="11631" y="1243"/>
                    </a:lnTo>
                    <a:moveTo>
                      <a:pt x="11631" y="3263"/>
                    </a:moveTo>
                    <a:lnTo>
                      <a:pt x="20492" y="3263"/>
                    </a:lnTo>
                    <a:lnTo>
                      <a:pt x="20492" y="3574"/>
                    </a:lnTo>
                    <a:lnTo>
                      <a:pt x="11631" y="3574"/>
                    </a:lnTo>
                    <a:lnTo>
                      <a:pt x="11631" y="3263"/>
                    </a:lnTo>
                    <a:moveTo>
                      <a:pt x="11631" y="6060"/>
                    </a:moveTo>
                    <a:lnTo>
                      <a:pt x="20492" y="6060"/>
                    </a:lnTo>
                    <a:lnTo>
                      <a:pt x="20492" y="6371"/>
                    </a:lnTo>
                    <a:lnTo>
                      <a:pt x="11631" y="6371"/>
                    </a:lnTo>
                    <a:lnTo>
                      <a:pt x="11631" y="6060"/>
                    </a:lnTo>
                    <a:moveTo>
                      <a:pt x="11631" y="8081"/>
                    </a:moveTo>
                    <a:lnTo>
                      <a:pt x="20308" y="8081"/>
                    </a:lnTo>
                    <a:lnTo>
                      <a:pt x="20308" y="8391"/>
                    </a:lnTo>
                    <a:lnTo>
                      <a:pt x="11631" y="8391"/>
                    </a:lnTo>
                    <a:lnTo>
                      <a:pt x="11631" y="8081"/>
                    </a:lnTo>
                    <a:moveTo>
                      <a:pt x="11631" y="4196"/>
                    </a:moveTo>
                    <a:lnTo>
                      <a:pt x="12369" y="4196"/>
                    </a:lnTo>
                    <a:lnTo>
                      <a:pt x="12369" y="4817"/>
                    </a:lnTo>
                    <a:lnTo>
                      <a:pt x="11631" y="4817"/>
                    </a:lnTo>
                    <a:lnTo>
                      <a:pt x="11631" y="4196"/>
                    </a:lnTo>
                    <a:moveTo>
                      <a:pt x="14400" y="4196"/>
                    </a:moveTo>
                    <a:lnTo>
                      <a:pt x="15138" y="4196"/>
                    </a:lnTo>
                    <a:lnTo>
                      <a:pt x="15138" y="4817"/>
                    </a:lnTo>
                    <a:lnTo>
                      <a:pt x="14400" y="4817"/>
                    </a:lnTo>
                    <a:lnTo>
                      <a:pt x="14400" y="4196"/>
                    </a:lnTo>
                    <a:moveTo>
                      <a:pt x="16985" y="4196"/>
                    </a:moveTo>
                    <a:lnTo>
                      <a:pt x="17723" y="4196"/>
                    </a:lnTo>
                    <a:lnTo>
                      <a:pt x="17723" y="4817"/>
                    </a:lnTo>
                    <a:lnTo>
                      <a:pt x="16985" y="4817"/>
                    </a:lnTo>
                    <a:lnTo>
                      <a:pt x="16985" y="4196"/>
                    </a:lnTo>
                    <a:moveTo>
                      <a:pt x="19754" y="4196"/>
                    </a:moveTo>
                    <a:lnTo>
                      <a:pt x="20492" y="4196"/>
                    </a:lnTo>
                    <a:lnTo>
                      <a:pt x="20492" y="4817"/>
                    </a:lnTo>
                    <a:lnTo>
                      <a:pt x="19754" y="4817"/>
                    </a:lnTo>
                    <a:lnTo>
                      <a:pt x="19754" y="4196"/>
                    </a:lnTo>
                    <a:moveTo>
                      <a:pt x="11631" y="9635"/>
                    </a:moveTo>
                    <a:lnTo>
                      <a:pt x="12369" y="9635"/>
                    </a:lnTo>
                    <a:lnTo>
                      <a:pt x="12369" y="10256"/>
                    </a:lnTo>
                    <a:lnTo>
                      <a:pt x="11631" y="10256"/>
                    </a:lnTo>
                    <a:lnTo>
                      <a:pt x="11631" y="9635"/>
                    </a:lnTo>
                    <a:moveTo>
                      <a:pt x="14400" y="9635"/>
                    </a:moveTo>
                    <a:lnTo>
                      <a:pt x="15138" y="9635"/>
                    </a:lnTo>
                    <a:lnTo>
                      <a:pt x="15138" y="10256"/>
                    </a:lnTo>
                    <a:lnTo>
                      <a:pt x="14400" y="10256"/>
                    </a:lnTo>
                    <a:lnTo>
                      <a:pt x="14400" y="9635"/>
                    </a:lnTo>
                    <a:moveTo>
                      <a:pt x="16985" y="9635"/>
                    </a:moveTo>
                    <a:lnTo>
                      <a:pt x="17723" y="9635"/>
                    </a:lnTo>
                    <a:lnTo>
                      <a:pt x="17723" y="10256"/>
                    </a:lnTo>
                    <a:lnTo>
                      <a:pt x="16985" y="10256"/>
                    </a:lnTo>
                    <a:lnTo>
                      <a:pt x="16985" y="9635"/>
                    </a:lnTo>
                    <a:moveTo>
                      <a:pt x="19754" y="9635"/>
                    </a:moveTo>
                    <a:lnTo>
                      <a:pt x="20492" y="9635"/>
                    </a:lnTo>
                    <a:lnTo>
                      <a:pt x="20492" y="10256"/>
                    </a:lnTo>
                    <a:lnTo>
                      <a:pt x="19754" y="10256"/>
                    </a:lnTo>
                    <a:lnTo>
                      <a:pt x="19754" y="9635"/>
                    </a:lnTo>
                    <a:moveTo>
                      <a:pt x="10892" y="14141"/>
                    </a:moveTo>
                    <a:lnTo>
                      <a:pt x="10892" y="15384"/>
                    </a:lnTo>
                    <a:lnTo>
                      <a:pt x="10892" y="20046"/>
                    </a:lnTo>
                    <a:lnTo>
                      <a:pt x="10892" y="21600"/>
                    </a:lnTo>
                    <a:lnTo>
                      <a:pt x="10892" y="14141"/>
                    </a:lnTo>
                    <a:moveTo>
                      <a:pt x="10892" y="4351"/>
                    </a:moveTo>
                    <a:lnTo>
                      <a:pt x="10892" y="3574"/>
                    </a:lnTo>
                    <a:lnTo>
                      <a:pt x="10892" y="932"/>
                    </a:lnTo>
                    <a:lnTo>
                      <a:pt x="10892" y="0"/>
                    </a:lnTo>
                    <a:lnTo>
                      <a:pt x="10892" y="4351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pic>
            <p:nvPicPr>
              <p:cNvPr id="118" name="Picture 68" descr="logofinalNIC50%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95" y="2369"/>
                <a:ext cx="384" cy="1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3076" name="Picture 4" descr="https://encrypted-tbn3.google.com/images?q=tbn:ANd9GcTa8t6kbzKaVr6gmmljCp5JbiyZ0A5itEcq6cX8ZuEnfKrrsJH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3831" y="5105400"/>
            <a:ext cx="1801490" cy="1005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40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4600" y="228600"/>
            <a:ext cx="5486400" cy="914400"/>
          </a:xfrm>
        </p:spPr>
        <p:txBody>
          <a:bodyPr/>
          <a:lstStyle/>
          <a:p>
            <a:r>
              <a:rPr lang="en-US" dirty="0" err="1" smtClean="0"/>
              <a:t>Responsabilidades</a:t>
            </a:r>
            <a:r>
              <a:rPr lang="en-US" dirty="0" smtClean="0"/>
              <a:t> Registry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05000" y="1524000"/>
            <a:ext cx="6858000" cy="4525963"/>
          </a:xfrm>
        </p:spPr>
        <p:txBody>
          <a:bodyPr>
            <a:normAutofit/>
          </a:bodyPr>
          <a:lstStyle/>
          <a:p>
            <a:pPr marL="804863" lvl="1" indent="-347663" algn="just" defTabSz="1300163">
              <a:spcBef>
                <a:spcPts val="600"/>
              </a:spcBef>
              <a:buClr>
                <a:srgbClr val="000000"/>
              </a:buClr>
              <a:buFont typeface="Calibri" pitchFamily="34" charset="0"/>
              <a:buChar char="–"/>
            </a:pPr>
            <a:r>
              <a:rPr lang="es-MX" dirty="0" smtClean="0">
                <a:solidFill>
                  <a:schemeClr val="tx1"/>
                </a:solidFill>
                <a:ea typeface="Helvetica" charset="0"/>
                <a:cs typeface="Helvetica" charset="0"/>
                <a:sym typeface="Helvetica" charset="0"/>
              </a:rPr>
              <a:t>Definición </a:t>
            </a:r>
            <a:r>
              <a:rPr lang="es-MX" dirty="0">
                <a:solidFill>
                  <a:schemeClr val="tx1"/>
                </a:solidFill>
                <a:ea typeface="Helvetica" charset="0"/>
                <a:cs typeface="Helvetica" charset="0"/>
                <a:sym typeface="Helvetica" charset="0"/>
              </a:rPr>
              <a:t>General: Organización responsable de la administración del </a:t>
            </a:r>
            <a:r>
              <a:rPr lang="es-MX" dirty="0" err="1">
                <a:solidFill>
                  <a:schemeClr val="tx1"/>
                </a:solidFill>
                <a:ea typeface="Helvetica" charset="0"/>
                <a:cs typeface="Helvetica" charset="0"/>
                <a:sym typeface="Helvetica" charset="0"/>
              </a:rPr>
              <a:t>ccTLD</a:t>
            </a:r>
            <a:r>
              <a:rPr lang="es-MX" dirty="0">
                <a:solidFill>
                  <a:schemeClr val="tx1"/>
                </a:solidFill>
                <a:ea typeface="Helvetica" charset="0"/>
                <a:cs typeface="Helvetica" charset="0"/>
                <a:sym typeface="Helvetica" charset="0"/>
              </a:rPr>
              <a:t>.</a:t>
            </a:r>
          </a:p>
          <a:p>
            <a:pPr marL="804863" lvl="1" indent="-347663" algn="just" defTabSz="1300163">
              <a:spcBef>
                <a:spcPts val="600"/>
              </a:spcBef>
              <a:buClr>
                <a:srgbClr val="000000"/>
              </a:buClr>
              <a:buFont typeface="Calibri" pitchFamily="34" charset="0"/>
              <a:buChar char="–"/>
            </a:pPr>
            <a:r>
              <a:rPr lang="es-MX" dirty="0" smtClean="0">
                <a:solidFill>
                  <a:schemeClr val="tx1"/>
                </a:solidFill>
                <a:ea typeface="Helvetica" charset="0"/>
                <a:cs typeface="Helvetica" charset="0"/>
                <a:sym typeface="Helvetica" charset="0"/>
              </a:rPr>
              <a:t>Actividades Principales: Definir </a:t>
            </a:r>
            <a:r>
              <a:rPr lang="es-MX" dirty="0">
                <a:solidFill>
                  <a:schemeClr val="tx1"/>
                </a:solidFill>
                <a:ea typeface="Helvetica" charset="0"/>
                <a:cs typeface="Helvetica" charset="0"/>
                <a:sym typeface="Helvetica" charset="0"/>
              </a:rPr>
              <a:t>políticas, </a:t>
            </a:r>
            <a:r>
              <a:rPr lang="es-MX" dirty="0" smtClean="0">
                <a:solidFill>
                  <a:schemeClr val="tx1"/>
                </a:solidFill>
                <a:ea typeface="Helvetica" charset="0"/>
                <a:cs typeface="Helvetica" charset="0"/>
                <a:sym typeface="Helvetica" charset="0"/>
              </a:rPr>
              <a:t>definir/implementar mecanismos </a:t>
            </a:r>
            <a:r>
              <a:rPr lang="es-MX" dirty="0">
                <a:solidFill>
                  <a:schemeClr val="tx1"/>
                </a:solidFill>
                <a:ea typeface="Helvetica" charset="0"/>
                <a:cs typeface="Helvetica" charset="0"/>
                <a:sym typeface="Helvetica" charset="0"/>
              </a:rPr>
              <a:t>de solución de </a:t>
            </a:r>
            <a:r>
              <a:rPr lang="es-MX" dirty="0" smtClean="0">
                <a:solidFill>
                  <a:schemeClr val="tx1"/>
                </a:solidFill>
                <a:ea typeface="Helvetica" charset="0"/>
                <a:cs typeface="Helvetica" charset="0"/>
                <a:sym typeface="Helvetica" charset="0"/>
              </a:rPr>
              <a:t>Controversias, operar BD y DNS, y comercializar los dominios.</a:t>
            </a:r>
            <a:endParaRPr lang="es-MX" sz="1600" dirty="0">
              <a:solidFill>
                <a:schemeClr val="tx1"/>
              </a:solidFill>
            </a:endParaRPr>
          </a:p>
          <a:p>
            <a:endParaRPr lang="en-US" sz="1800" dirty="0"/>
          </a:p>
        </p:txBody>
      </p:sp>
      <p:grpSp>
        <p:nvGrpSpPr>
          <p:cNvPr id="54" name="Group 53"/>
          <p:cNvGrpSpPr/>
          <p:nvPr/>
        </p:nvGrpSpPr>
        <p:grpSpPr>
          <a:xfrm>
            <a:off x="0" y="4343400"/>
            <a:ext cx="3048000" cy="2133600"/>
            <a:chOff x="0" y="4343400"/>
            <a:chExt cx="3048000" cy="2133600"/>
          </a:xfrm>
        </p:grpSpPr>
        <p:graphicFrame>
          <p:nvGraphicFramePr>
            <p:cNvPr id="2" name="Diagram 1"/>
            <p:cNvGraphicFramePr/>
            <p:nvPr>
              <p:extLst>
                <p:ext uri="{D42A27DB-BD31-4B8C-83A1-F6EECF244321}">
                  <p14:modId xmlns:p14="http://schemas.microsoft.com/office/powerpoint/2010/main" xmlns="" val="4207976784"/>
                </p:ext>
              </p:extLst>
            </p:nvPr>
          </p:nvGraphicFramePr>
          <p:xfrm>
            <a:off x="0" y="4343400"/>
            <a:ext cx="3048000" cy="21336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3" name="5-Point Star 52"/>
            <p:cNvSpPr/>
            <p:nvPr/>
          </p:nvSpPr>
          <p:spPr>
            <a:xfrm>
              <a:off x="172496" y="4592096"/>
              <a:ext cx="152400" cy="152400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8" name="5-Point Star 57"/>
            <p:cNvSpPr/>
            <p:nvPr/>
          </p:nvSpPr>
          <p:spPr>
            <a:xfrm>
              <a:off x="367145" y="5096176"/>
              <a:ext cx="152400" cy="152400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9" name="5-Point Star 58"/>
            <p:cNvSpPr/>
            <p:nvPr/>
          </p:nvSpPr>
          <p:spPr>
            <a:xfrm>
              <a:off x="368825" y="5575136"/>
              <a:ext cx="152400" cy="152400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0" name="5-Point Star 59"/>
            <p:cNvSpPr/>
            <p:nvPr/>
          </p:nvSpPr>
          <p:spPr>
            <a:xfrm>
              <a:off x="177520" y="6064156"/>
              <a:ext cx="152400" cy="152400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048000" y="4343395"/>
            <a:ext cx="3048000" cy="2133600"/>
            <a:chOff x="3048000" y="4343395"/>
            <a:chExt cx="3048000" cy="2133600"/>
          </a:xfrm>
        </p:grpSpPr>
        <p:graphicFrame>
          <p:nvGraphicFramePr>
            <p:cNvPr id="61" name="Diagram 60"/>
            <p:cNvGraphicFramePr/>
            <p:nvPr>
              <p:extLst>
                <p:ext uri="{D42A27DB-BD31-4B8C-83A1-F6EECF244321}">
                  <p14:modId xmlns:p14="http://schemas.microsoft.com/office/powerpoint/2010/main" xmlns="" val="4218255160"/>
                </p:ext>
              </p:extLst>
            </p:nvPr>
          </p:nvGraphicFramePr>
          <p:xfrm>
            <a:off x="3048000" y="4343395"/>
            <a:ext cx="3048000" cy="21336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64" name="5-Point Star 63"/>
            <p:cNvSpPr/>
            <p:nvPr/>
          </p:nvSpPr>
          <p:spPr>
            <a:xfrm>
              <a:off x="3414768" y="5575131"/>
              <a:ext cx="152400" cy="152400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096000" y="4343400"/>
            <a:ext cx="3048000" cy="2133600"/>
            <a:chOff x="6096000" y="4343400"/>
            <a:chExt cx="3048000" cy="2133600"/>
          </a:xfrm>
        </p:grpSpPr>
        <p:graphicFrame>
          <p:nvGraphicFramePr>
            <p:cNvPr id="68" name="Diagram 67"/>
            <p:cNvGraphicFramePr/>
            <p:nvPr>
              <p:extLst>
                <p:ext uri="{D42A27DB-BD31-4B8C-83A1-F6EECF244321}">
                  <p14:modId xmlns:p14="http://schemas.microsoft.com/office/powerpoint/2010/main" xmlns="" val="2847769661"/>
                </p:ext>
              </p:extLst>
            </p:nvPr>
          </p:nvGraphicFramePr>
          <p:xfrm>
            <a:off x="6096000" y="4343400"/>
            <a:ext cx="3048000" cy="21336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  <p:sp>
          <p:nvSpPr>
            <p:cNvPr id="69" name="5-Point Star 68"/>
            <p:cNvSpPr/>
            <p:nvPr/>
          </p:nvSpPr>
          <p:spPr>
            <a:xfrm>
              <a:off x="6268496" y="4592096"/>
              <a:ext cx="152400" cy="152400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0" name="5-Point Star 79"/>
            <p:cNvSpPr/>
            <p:nvPr/>
          </p:nvSpPr>
          <p:spPr>
            <a:xfrm>
              <a:off x="6461760" y="5096176"/>
              <a:ext cx="152400" cy="152400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xmlns="" val="329750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43200" y="228600"/>
            <a:ext cx="5105400" cy="914400"/>
          </a:xfrm>
        </p:spPr>
        <p:txBody>
          <a:bodyPr/>
          <a:lstStyle/>
          <a:p>
            <a:r>
              <a:rPr lang="en-US" dirty="0" err="1" smtClean="0"/>
              <a:t>Responsabilidades</a:t>
            </a:r>
            <a:r>
              <a:rPr lang="en-US" dirty="0" smtClean="0"/>
              <a:t> Registry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125" indent="-365125" algn="just" defTabSz="1300163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Calibri" pitchFamily="34" charset="0"/>
              <a:buChar char="•"/>
            </a:pPr>
            <a:r>
              <a:rPr lang="es-MX" sz="2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Atender </a:t>
            </a:r>
            <a:r>
              <a:rPr lang="es-MX" sz="24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tanto </a:t>
            </a:r>
            <a:r>
              <a:rPr lang="es-MX" sz="2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a la </a:t>
            </a:r>
            <a:r>
              <a:rPr lang="es-MX" sz="24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comunidad global de Internet </a:t>
            </a:r>
            <a:r>
              <a:rPr lang="es-MX" sz="2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así como </a:t>
            </a:r>
            <a:r>
              <a:rPr lang="es-MX" sz="24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a la comunidad local a través de un  servicio confiable</a:t>
            </a:r>
            <a:r>
              <a:rPr lang="es-MX" sz="2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.</a:t>
            </a:r>
          </a:p>
          <a:p>
            <a:pPr marL="365125" indent="-365125" algn="just" defTabSz="1300163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Calibri" pitchFamily="34" charset="0"/>
              <a:buChar char="•"/>
            </a:pPr>
            <a:endParaRPr lang="es-MX" sz="18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365125" indent="-365125" algn="just" defTabSz="1300163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Calibri" pitchFamily="34" charset="0"/>
              <a:buChar char="•"/>
            </a:pPr>
            <a:r>
              <a:rPr lang="es-MX" sz="24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A</a:t>
            </a:r>
            <a:r>
              <a:rPr lang="es-MX" sz="2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segurar </a:t>
            </a:r>
            <a:r>
              <a:rPr lang="es-MX" sz="24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los recursos suficientes para mantener de manera sostenible una infraestructura tecnológica y una estructura operativa robusta</a:t>
            </a:r>
            <a:r>
              <a:rPr lang="es-MX" sz="2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.</a:t>
            </a:r>
          </a:p>
          <a:p>
            <a:pPr marL="365125" indent="-365125" algn="just" defTabSz="1300163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Calibri" pitchFamily="34" charset="0"/>
              <a:buChar char="•"/>
            </a:pPr>
            <a:endParaRPr lang="es-MX" sz="24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365125" indent="-365125" algn="just" defTabSz="1300163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Calibri" pitchFamily="34" charset="0"/>
              <a:buChar char="•"/>
            </a:pPr>
            <a:r>
              <a:rPr lang="es-MX" sz="24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Las economías de escala presentes en el DNS son muy diversas y por lo tanto los modelos operativos de precios también deben serlo. </a:t>
            </a:r>
            <a:r>
              <a:rPr lang="es-MX" sz="2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xmlns="" val="99716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4" descr="https://encrypted-tbn3.google.com/images?q=tbn:ANd9GcTa8t6kbzKaVr6gmmljCp5JbiyZ0A5itEcq6cX8ZuEnfKrrsJH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2269" y="4316182"/>
            <a:ext cx="1801490" cy="1005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Registrars</a:t>
            </a:r>
            <a:endParaRPr lang="es-MX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48200" y="1600201"/>
            <a:ext cx="4267200" cy="480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Comercialización</a:t>
            </a:r>
            <a:endParaRPr lang="en-US" dirty="0" smtClean="0"/>
          </a:p>
          <a:p>
            <a:pPr lvl="1"/>
            <a:r>
              <a:rPr lang="en-US" dirty="0" err="1" smtClean="0"/>
              <a:t>Tecnología</a:t>
            </a:r>
            <a:r>
              <a:rPr lang="en-US" dirty="0" smtClean="0"/>
              <a:t>, </a:t>
            </a:r>
            <a:r>
              <a:rPr lang="en-US" dirty="0" err="1" smtClean="0"/>
              <a:t>Servicio</a:t>
            </a:r>
            <a:r>
              <a:rPr lang="en-US" dirty="0" smtClean="0"/>
              <a:t> al </a:t>
            </a:r>
            <a:r>
              <a:rPr lang="en-US" dirty="0" err="1" smtClean="0"/>
              <a:t>Cliente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Contratos</a:t>
            </a:r>
            <a:endParaRPr lang="es-MX" dirty="0" smtClean="0"/>
          </a:p>
          <a:p>
            <a:pPr lvl="1"/>
            <a:r>
              <a:rPr lang="en-US" dirty="0" smtClean="0"/>
              <a:t>Registry</a:t>
            </a:r>
          </a:p>
          <a:p>
            <a:pPr lvl="1"/>
            <a:r>
              <a:rPr lang="en-US" dirty="0" err="1" smtClean="0"/>
              <a:t>Registrante</a:t>
            </a:r>
            <a:endParaRPr lang="en-US" dirty="0" smtClean="0"/>
          </a:p>
          <a:p>
            <a:r>
              <a:rPr lang="en-US" dirty="0" err="1" smtClean="0"/>
              <a:t>Acreditación</a:t>
            </a:r>
            <a:endParaRPr lang="en-US" dirty="0" smtClean="0"/>
          </a:p>
          <a:p>
            <a:pPr lvl="1"/>
            <a:r>
              <a:rPr lang="en-US" dirty="0" smtClean="0"/>
              <a:t>Registry</a:t>
            </a:r>
          </a:p>
        </p:txBody>
      </p:sp>
      <p:pic>
        <p:nvPicPr>
          <p:cNvPr id="14" name="Picture 2" descr="https://encrypted-tbn3.google.com/images?q=tbn:ANd9GcTCwBDxQDWF9bIur0HjXxiYfS18Dz-AfPU-nZRlJVVlHYPJ1kFQY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8193" y="2667000"/>
            <a:ext cx="1294076" cy="159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075"/>
          <a:stretch>
            <a:fillRect/>
          </a:stretch>
        </p:blipFill>
        <p:spPr bwMode="auto">
          <a:xfrm>
            <a:off x="3018719" y="1371600"/>
            <a:ext cx="1216025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395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43200" y="228600"/>
            <a:ext cx="5105400" cy="914400"/>
          </a:xfrm>
        </p:spPr>
        <p:txBody>
          <a:bodyPr/>
          <a:lstStyle/>
          <a:p>
            <a:r>
              <a:rPr lang="en-US" dirty="0" err="1" smtClean="0"/>
              <a:t>Responsabilidades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125" indent="-365125" algn="just" defTabSz="1300163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Calibri" pitchFamily="34" charset="0"/>
              <a:buChar char="•"/>
            </a:pPr>
            <a:r>
              <a:rPr lang="es-MX" sz="2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Comercialización de los nombres de dominio. Puede ser al público en general o a nichos.</a:t>
            </a:r>
          </a:p>
          <a:p>
            <a:pPr marL="365125" indent="-365125" algn="just" defTabSz="1300163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Calibri" pitchFamily="34" charset="0"/>
              <a:buChar char="•"/>
            </a:pPr>
            <a:endParaRPr lang="es-MX" sz="18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365125" indent="-365125" algn="just" defTabSz="1300163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Calibri" pitchFamily="34" charset="0"/>
              <a:buChar char="•"/>
            </a:pPr>
            <a:r>
              <a:rPr lang="es-MX" sz="2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Mantener un servicio al cliente adecuado en concordancia con las Políticas Generales de Nombres de Dominios definidas por el </a:t>
            </a:r>
            <a:r>
              <a:rPr lang="es-MX" sz="2400" dirty="0" err="1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Registry</a:t>
            </a:r>
            <a:r>
              <a:rPr lang="es-MX" sz="2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.</a:t>
            </a:r>
          </a:p>
          <a:p>
            <a:pPr marL="365125" indent="-365125" algn="just" defTabSz="1300163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Calibri" pitchFamily="34" charset="0"/>
              <a:buChar char="•"/>
            </a:pPr>
            <a:endParaRPr lang="es-MX" sz="24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942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aleza del Mercado de Dominios 1203130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Naturaleza del Mercado de Dominios 12031307</Template>
  <TotalTime>940</TotalTime>
  <Words>632</Words>
  <Application>Microsoft Office PowerPoint</Application>
  <PresentationFormat>Presentación en pantalla (4:3)</PresentationFormat>
  <Paragraphs>185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Naturaleza del Mercado de Dominios 12031307</vt:lpstr>
      <vt:lpstr>Registries &amp; Registrars</vt:lpstr>
      <vt:lpstr>Agenda</vt:lpstr>
      <vt:lpstr>Top Level Domains</vt:lpstr>
      <vt:lpstr>Códigos Territoriales (ccTLDs)</vt:lpstr>
      <vt:lpstr>Registries</vt:lpstr>
      <vt:lpstr>Responsabilidades Registry</vt:lpstr>
      <vt:lpstr>Responsabilidades Registry</vt:lpstr>
      <vt:lpstr>Registrars</vt:lpstr>
      <vt:lpstr>Responsabilidades</vt:lpstr>
      <vt:lpstr>Proceso de Registro</vt:lpstr>
      <vt:lpstr>Dominios en LAC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Naturaleza del Mercado de Dominios</dc:title>
  <dc:creator>Ernesto H. Bojórquez F.</dc:creator>
  <cp:lastModifiedBy>Fatima</cp:lastModifiedBy>
  <cp:revision>14</cp:revision>
  <dcterms:created xsi:type="dcterms:W3CDTF">2012-03-13T23:17:51Z</dcterms:created>
  <dcterms:modified xsi:type="dcterms:W3CDTF">2012-06-15T05:56:29Z</dcterms:modified>
</cp:coreProperties>
</file>