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2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3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0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0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17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6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8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42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93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4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12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0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055B-F032-7245-82AF-B290958A5373}" type="datetimeFigureOut">
              <a:rPr lang="en-US" smtClean="0"/>
              <a:t>1/1/13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106" y="651750"/>
            <a:ext cx="3559017" cy="25735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STRENGHTS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96994" y="651750"/>
            <a:ext cx="3559017" cy="257357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8106" y="3544844"/>
            <a:ext cx="3559017" cy="257357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WEAKNESSES	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96994" y="3544844"/>
            <a:ext cx="3559017" cy="25735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8106" y="202024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INTERNAL FACTORS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96994" y="186546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EXTERNAL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57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106" y="651750"/>
            <a:ext cx="3559017" cy="25735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96994" y="651750"/>
            <a:ext cx="3559017" cy="257357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8106" y="3544844"/>
            <a:ext cx="3559017" cy="257357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96994" y="3544844"/>
            <a:ext cx="3559017" cy="25735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8106" y="202024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INTERNAL FACTORS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96994" y="186546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EXTERNAL FACTORS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2700" y="808097"/>
            <a:ext cx="330475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Associations with </a:t>
            </a:r>
            <a:r>
              <a:rPr lang="en-US" sz="1400" dirty="0" err="1" smtClean="0"/>
              <a:t>ccTLDs</a:t>
            </a:r>
            <a:r>
              <a:rPr lang="en-US" sz="1400" dirty="0" smtClean="0"/>
              <a:t> and </a:t>
            </a:r>
            <a:r>
              <a:rPr lang="en-US" sz="1400" dirty="0" err="1" smtClean="0"/>
              <a:t>gTLDs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Policy-Setting Model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IANA Functions Model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Organization and Structure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Accumulated Experience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Achieved Knowledge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Transparency Policy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err="1" smtClean="0"/>
              <a:t>Multistakeholder</a:t>
            </a:r>
            <a:endParaRPr lang="en-US" sz="1400" i="1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Image and Recognition</a:t>
            </a:r>
          </a:p>
          <a:p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712675" y="808097"/>
            <a:ext cx="33047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Potential Link with Local Communities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Demonstrate the MSH is functional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Strengthen ICANN relationship with local communities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Define its role in the ATRT policy</a:t>
            </a:r>
          </a:p>
          <a:p>
            <a:endParaRPr lang="en-US" sz="1400" dirty="0" smtClean="0"/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92700" y="3544844"/>
            <a:ext cx="33047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Language Barriers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Lack of Capacity Building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Inadequate knowledge of how to influence ICANN agenda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Weak Link between discussions at ICANN and day to day issues of Stakeholders in the region</a:t>
            </a:r>
          </a:p>
          <a:p>
            <a:endParaRPr lang="en-US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712675" y="3547931"/>
            <a:ext cx="330475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Low Budget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Unclear relevance of the Subjects discussed at ICANN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Low Representation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29413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102</Words>
  <Application>Microsoft Macintosh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Rodrigo De la Parra</dc:creator>
  <cp:lastModifiedBy>Rodrigo De la Parra</cp:lastModifiedBy>
  <cp:revision>5</cp:revision>
  <dcterms:created xsi:type="dcterms:W3CDTF">2013-01-02T02:31:35Z</dcterms:created>
  <dcterms:modified xsi:type="dcterms:W3CDTF">2013-01-03T00:40:42Z</dcterms:modified>
</cp:coreProperties>
</file>