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56711-1B6B-8E4B-8F8A-3DF5DD754DEE}" type="datetimeFigureOut">
              <a:rPr lang="en-US" smtClean="0"/>
              <a:t>1/14/13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9F7C9-D901-094C-9FCD-E29E9A089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71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9F7C9-D901-094C-9FCD-E29E9A0896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72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430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308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0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017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860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888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842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193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48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412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0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2055B-F032-7245-82AF-B290958A5373}" type="datetimeFigureOut">
              <a:rPr lang="en-US" smtClean="0"/>
              <a:t>1/14/13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3DCAD-32D4-5F47-BFC2-35D95902B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9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106" y="651750"/>
            <a:ext cx="3559017" cy="257357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FORTALEZAS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96994" y="651750"/>
            <a:ext cx="3559017" cy="257357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OPORTUNIDADES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8106" y="3544844"/>
            <a:ext cx="3559017" cy="257357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DEBILIDADES	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96994" y="3544844"/>
            <a:ext cx="3559017" cy="25735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AMENAZAS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8106" y="202024"/>
            <a:ext cx="355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FACTORES INTERNOS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96994" y="186546"/>
            <a:ext cx="355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FACTORES EXTERNOS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57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68106" y="651750"/>
            <a:ext cx="3559017" cy="257357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96994" y="651750"/>
            <a:ext cx="3559017" cy="257357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68106" y="3544844"/>
            <a:ext cx="3559017" cy="257357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96994" y="3544844"/>
            <a:ext cx="3559017" cy="25735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68106" y="202024"/>
            <a:ext cx="355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FACTORES INTERNOS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96994" y="186546"/>
            <a:ext cx="355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FACTORES EXTERNOS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92700" y="808097"/>
            <a:ext cx="330475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Asociaciones</a:t>
            </a:r>
            <a:r>
              <a:rPr lang="en-US" sz="1400" dirty="0" smtClean="0"/>
              <a:t> con </a:t>
            </a:r>
            <a:r>
              <a:rPr lang="en-US" sz="1400" dirty="0" err="1" smtClean="0"/>
              <a:t>ccTLDs</a:t>
            </a:r>
            <a:r>
              <a:rPr lang="en-US" sz="1400" dirty="0" smtClean="0"/>
              <a:t> y </a:t>
            </a:r>
            <a:r>
              <a:rPr lang="en-US" sz="1400" dirty="0" err="1" smtClean="0"/>
              <a:t>gTLDs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Modelo</a:t>
            </a:r>
            <a:r>
              <a:rPr lang="en-US" sz="1400" dirty="0" smtClean="0"/>
              <a:t> de </a:t>
            </a:r>
            <a:r>
              <a:rPr lang="en-US" sz="1400" dirty="0" err="1" smtClean="0"/>
              <a:t>formulación</a:t>
            </a:r>
            <a:r>
              <a:rPr lang="en-US" sz="1400" dirty="0" smtClean="0"/>
              <a:t> de </a:t>
            </a:r>
            <a:r>
              <a:rPr lang="en-US" sz="1400" dirty="0" err="1" smtClean="0"/>
              <a:t>Políticas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Modelo</a:t>
            </a:r>
            <a:r>
              <a:rPr lang="en-US" sz="1400" dirty="0" smtClean="0"/>
              <a:t> de </a:t>
            </a:r>
            <a:r>
              <a:rPr lang="en-US" sz="1400" dirty="0" err="1" smtClean="0"/>
              <a:t>las</a:t>
            </a:r>
            <a:r>
              <a:rPr lang="en-US" sz="1400" dirty="0" smtClean="0"/>
              <a:t> </a:t>
            </a:r>
            <a:r>
              <a:rPr lang="en-US" sz="1400" dirty="0" err="1" smtClean="0"/>
              <a:t>funciones</a:t>
            </a:r>
            <a:r>
              <a:rPr lang="en-US" sz="1400" dirty="0" smtClean="0"/>
              <a:t> de IANA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Estructura</a:t>
            </a:r>
            <a:r>
              <a:rPr lang="en-US" sz="1400" dirty="0" smtClean="0"/>
              <a:t> y </a:t>
            </a:r>
            <a:r>
              <a:rPr lang="en-US" sz="1400" dirty="0" err="1" smtClean="0"/>
              <a:t>Organización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Experiencia</a:t>
            </a:r>
            <a:r>
              <a:rPr lang="en-US" sz="1400" dirty="0" smtClean="0"/>
              <a:t> </a:t>
            </a:r>
            <a:r>
              <a:rPr lang="en-US" sz="1400" dirty="0" err="1" smtClean="0"/>
              <a:t>Acumulada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Conocimiento</a:t>
            </a:r>
            <a:r>
              <a:rPr lang="en-US" sz="1400" dirty="0" smtClean="0"/>
              <a:t> </a:t>
            </a:r>
            <a:r>
              <a:rPr lang="en-US" sz="1400" dirty="0" err="1" smtClean="0"/>
              <a:t>logrado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Política</a:t>
            </a:r>
            <a:r>
              <a:rPr lang="en-US" sz="1400" dirty="0" smtClean="0"/>
              <a:t> de </a:t>
            </a:r>
            <a:r>
              <a:rPr lang="en-US" sz="1400" dirty="0" err="1" smtClean="0"/>
              <a:t>Transparencia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i="1" dirty="0" err="1" smtClean="0"/>
              <a:t>Multistakeholder</a:t>
            </a:r>
            <a:endParaRPr lang="en-US" sz="1400" i="1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Imagen</a:t>
            </a:r>
            <a:r>
              <a:rPr lang="en-US" sz="1400" dirty="0" smtClean="0"/>
              <a:t> y </a:t>
            </a:r>
            <a:r>
              <a:rPr lang="en-US" sz="1400" dirty="0" err="1" smtClean="0"/>
              <a:t>reconocimiento</a:t>
            </a:r>
            <a:endParaRPr lang="en-US" sz="1400" dirty="0" smtClean="0"/>
          </a:p>
          <a:p>
            <a:endParaRPr lang="en-US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712675" y="808097"/>
            <a:ext cx="33047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Potencial</a:t>
            </a:r>
            <a:r>
              <a:rPr lang="en-US" sz="1400" dirty="0" smtClean="0"/>
              <a:t> </a:t>
            </a:r>
            <a:r>
              <a:rPr lang="en-US" sz="1400" dirty="0" err="1" smtClean="0"/>
              <a:t>vínculo</a:t>
            </a:r>
            <a:r>
              <a:rPr lang="en-US" sz="1400" dirty="0" smtClean="0"/>
              <a:t> con </a:t>
            </a:r>
            <a:r>
              <a:rPr lang="en-US" sz="1400" dirty="0" err="1" smtClean="0"/>
              <a:t>comunidades</a:t>
            </a:r>
            <a:r>
              <a:rPr lang="en-US" sz="1400" dirty="0" smtClean="0"/>
              <a:t> locales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Demostrar</a:t>
            </a:r>
            <a:r>
              <a:rPr lang="en-US" sz="1400" dirty="0" smtClean="0"/>
              <a:t> </a:t>
            </a:r>
            <a:r>
              <a:rPr lang="en-US" sz="1400" dirty="0" err="1" smtClean="0"/>
              <a:t>que</a:t>
            </a:r>
            <a:r>
              <a:rPr lang="en-US" sz="1400" dirty="0" smtClean="0"/>
              <a:t> el </a:t>
            </a:r>
            <a:r>
              <a:rPr lang="en-US" sz="1400" dirty="0" err="1" smtClean="0"/>
              <a:t>Modelo</a:t>
            </a:r>
            <a:r>
              <a:rPr lang="en-US" sz="1400" dirty="0" smtClean="0"/>
              <a:t> MS </a:t>
            </a:r>
            <a:r>
              <a:rPr lang="en-US" sz="1400" dirty="0" err="1" smtClean="0"/>
              <a:t>es</a:t>
            </a:r>
            <a:r>
              <a:rPr lang="en-US" sz="1400" dirty="0" smtClean="0"/>
              <a:t> </a:t>
            </a:r>
            <a:r>
              <a:rPr lang="en-US" sz="1400" dirty="0" err="1" smtClean="0"/>
              <a:t>funcional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Definir</a:t>
            </a:r>
            <a:r>
              <a:rPr lang="en-US" sz="1400" dirty="0" smtClean="0"/>
              <a:t> </a:t>
            </a:r>
            <a:r>
              <a:rPr lang="en-US" sz="1400" dirty="0" err="1" smtClean="0"/>
              <a:t>su</a:t>
            </a:r>
            <a:r>
              <a:rPr lang="en-US" sz="1400" dirty="0" smtClean="0"/>
              <a:t> </a:t>
            </a:r>
            <a:r>
              <a:rPr lang="en-US" sz="1400" dirty="0" err="1" smtClean="0"/>
              <a:t>rol</a:t>
            </a:r>
            <a:r>
              <a:rPr lang="en-US" sz="1400" dirty="0" smtClean="0"/>
              <a:t> en la </a:t>
            </a:r>
            <a:r>
              <a:rPr lang="en-US" sz="1400" dirty="0" err="1" smtClean="0"/>
              <a:t>política</a:t>
            </a:r>
            <a:r>
              <a:rPr lang="en-US" sz="1400" dirty="0" smtClean="0"/>
              <a:t> ATRT</a:t>
            </a:r>
          </a:p>
          <a:p>
            <a:endParaRPr lang="en-US" sz="1400" dirty="0" smtClean="0"/>
          </a:p>
          <a:p>
            <a:pPr marL="285750" indent="-285750">
              <a:buFont typeface="Arial"/>
              <a:buChar char="•"/>
            </a:pPr>
            <a:endParaRPr lang="en-US" sz="1400" dirty="0" smtClean="0"/>
          </a:p>
          <a:p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92700" y="3544844"/>
            <a:ext cx="33047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Barreras</a:t>
            </a:r>
            <a:r>
              <a:rPr lang="en-US" sz="1400" dirty="0" smtClean="0"/>
              <a:t> de </a:t>
            </a:r>
            <a:r>
              <a:rPr lang="en-US" sz="1400" dirty="0" err="1" smtClean="0"/>
              <a:t>idioma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Falta</a:t>
            </a:r>
            <a:r>
              <a:rPr lang="en-US" sz="1400" dirty="0" smtClean="0"/>
              <a:t> de </a:t>
            </a:r>
            <a:r>
              <a:rPr lang="en-US" sz="1400" dirty="0" err="1" smtClean="0"/>
              <a:t>creción</a:t>
            </a:r>
            <a:r>
              <a:rPr lang="en-US" sz="1400" dirty="0" smtClean="0"/>
              <a:t> de </a:t>
            </a:r>
            <a:r>
              <a:rPr lang="en-US" sz="1400" dirty="0" err="1" smtClean="0"/>
              <a:t>capacidades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Desconocimiento</a:t>
            </a:r>
            <a:r>
              <a:rPr lang="en-US" sz="1400" dirty="0" smtClean="0"/>
              <a:t> de </a:t>
            </a:r>
            <a:r>
              <a:rPr lang="en-US" sz="1400" dirty="0" err="1" smtClean="0"/>
              <a:t>cómo</a:t>
            </a:r>
            <a:r>
              <a:rPr lang="en-US" sz="1400" dirty="0" smtClean="0"/>
              <a:t> </a:t>
            </a:r>
            <a:r>
              <a:rPr lang="en-US" sz="1400" dirty="0" err="1" smtClean="0"/>
              <a:t>influir</a:t>
            </a:r>
            <a:r>
              <a:rPr lang="en-US" sz="1400" dirty="0" smtClean="0"/>
              <a:t> en la agenda de ICANN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Débil</a:t>
            </a:r>
            <a:r>
              <a:rPr lang="en-US" sz="1400" dirty="0" smtClean="0"/>
              <a:t> </a:t>
            </a:r>
            <a:r>
              <a:rPr lang="en-US" sz="1400" dirty="0" err="1" smtClean="0"/>
              <a:t>vínculo</a:t>
            </a:r>
            <a:r>
              <a:rPr lang="en-US" sz="1400" dirty="0" smtClean="0"/>
              <a:t> entre </a:t>
            </a:r>
            <a:r>
              <a:rPr lang="en-US" sz="1400" dirty="0" err="1" smtClean="0"/>
              <a:t>las</a:t>
            </a:r>
            <a:r>
              <a:rPr lang="en-US" sz="1400" dirty="0" smtClean="0"/>
              <a:t> </a:t>
            </a:r>
            <a:r>
              <a:rPr lang="en-US" sz="1400" dirty="0" err="1" smtClean="0"/>
              <a:t>discusiones</a:t>
            </a:r>
            <a:r>
              <a:rPr lang="en-US" sz="1400" dirty="0" smtClean="0"/>
              <a:t> en ICANN y los </a:t>
            </a:r>
            <a:r>
              <a:rPr lang="en-US" sz="1400" dirty="0" err="1" smtClean="0"/>
              <a:t>asuntos</a:t>
            </a:r>
            <a:r>
              <a:rPr lang="en-US" sz="1400" dirty="0" smtClean="0"/>
              <a:t> </a:t>
            </a:r>
            <a:r>
              <a:rPr lang="en-US" sz="1400" dirty="0" err="1" smtClean="0"/>
              <a:t>cotidianos</a:t>
            </a:r>
            <a:r>
              <a:rPr lang="en-US" sz="1400" dirty="0" smtClean="0"/>
              <a:t> de los </a:t>
            </a:r>
            <a:r>
              <a:rPr lang="en-US" sz="1400" dirty="0" err="1" smtClean="0"/>
              <a:t>actores</a:t>
            </a:r>
            <a:r>
              <a:rPr lang="en-US" sz="1400" dirty="0" smtClean="0"/>
              <a:t> en la </a:t>
            </a:r>
            <a:r>
              <a:rPr lang="en-US" sz="1400" dirty="0" err="1" smtClean="0"/>
              <a:t>región</a:t>
            </a:r>
            <a:r>
              <a:rPr lang="en-US" sz="1400" dirty="0" smtClean="0"/>
              <a:t>. </a:t>
            </a:r>
          </a:p>
          <a:p>
            <a:endParaRPr lang="en-US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712675" y="3547931"/>
            <a:ext cx="330475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Bajo</a:t>
            </a:r>
            <a:r>
              <a:rPr lang="en-US" sz="1400" dirty="0" smtClean="0"/>
              <a:t> </a:t>
            </a:r>
            <a:r>
              <a:rPr lang="en-US" sz="1400" dirty="0" err="1" smtClean="0"/>
              <a:t>Presupuesto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/>
              <a:t>Relevancia</a:t>
            </a:r>
            <a:r>
              <a:rPr lang="en-US" sz="1400" dirty="0" smtClean="0"/>
              <a:t> </a:t>
            </a:r>
            <a:r>
              <a:rPr lang="en-US" sz="1400" dirty="0" err="1" smtClean="0"/>
              <a:t>poco</a:t>
            </a:r>
            <a:r>
              <a:rPr lang="en-US" sz="1400" dirty="0" smtClean="0"/>
              <a:t> </a:t>
            </a:r>
            <a:r>
              <a:rPr lang="en-US" sz="1400" dirty="0" err="1" smtClean="0"/>
              <a:t>clara</a:t>
            </a:r>
            <a:r>
              <a:rPr lang="en-US" sz="1400" dirty="0" smtClean="0"/>
              <a:t> de los </a:t>
            </a:r>
            <a:r>
              <a:rPr lang="en-US" sz="1400" dirty="0" err="1" smtClean="0"/>
              <a:t>asuntos</a:t>
            </a:r>
            <a:r>
              <a:rPr lang="en-US" sz="1400" dirty="0" smtClean="0"/>
              <a:t> en la agenda de ICANN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Baja </a:t>
            </a:r>
            <a:r>
              <a:rPr lang="en-US" sz="1400" dirty="0" err="1" smtClean="0"/>
              <a:t>representación</a:t>
            </a:r>
            <a:endParaRPr lang="en-US" sz="1400" dirty="0" smtClean="0"/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29413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9829</TotalTime>
  <Words>112</Words>
  <Application>Microsoft Macintosh PowerPoint</Application>
  <PresentationFormat>On-screen Show (4:3)</PresentationFormat>
  <Paragraphs>30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Rodrigo De la Parra</dc:creator>
  <cp:lastModifiedBy>Rodrigo De la Parra</cp:lastModifiedBy>
  <cp:revision>8</cp:revision>
  <dcterms:created xsi:type="dcterms:W3CDTF">2013-01-02T02:31:35Z</dcterms:created>
  <dcterms:modified xsi:type="dcterms:W3CDTF">2013-01-14T23:57:00Z</dcterms:modified>
</cp:coreProperties>
</file>