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64" r:id="rId4"/>
    <p:sldMasterId id="2147483672" r:id="rId5"/>
  </p:sldMasterIdLst>
  <p:notesMasterIdLst>
    <p:notesMasterId r:id="rId12"/>
  </p:notesMasterIdLst>
  <p:handoutMasterIdLst>
    <p:handoutMasterId r:id="rId13"/>
  </p:handoutMasterIdLst>
  <p:sldIdLst>
    <p:sldId id="256" r:id="rId6"/>
    <p:sldId id="271" r:id="rId7"/>
    <p:sldId id="272" r:id="rId8"/>
    <p:sldId id="260" r:id="rId9"/>
    <p:sldId id="264" r:id="rId10"/>
    <p:sldId id="265" r:id="rId11"/>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223D"/>
    <a:srgbClr val="0D243F"/>
    <a:srgbClr val="0B1E34"/>
    <a:srgbClr val="0F2642"/>
    <a:srgbClr val="0B1B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BD1937A-C89A-4775-B1DA-6068D9E68DC4}" type="datetime1">
              <a:rPr lang="en-US"/>
              <a:pPr/>
              <a:t>10/25/2012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76890E31-F0AA-4256-B46F-B8D42AF53289}" type="slidenum">
              <a:rPr lang="en-US"/>
              <a:pPr/>
              <a:t>‹#›</a:t>
            </a:fld>
            <a:endParaRPr lang="en-US"/>
          </a:p>
        </p:txBody>
      </p:sp>
    </p:spTree>
    <p:extLst>
      <p:ext uri="{BB962C8B-B14F-4D97-AF65-F5344CB8AC3E}">
        <p14:creationId xmlns:p14="http://schemas.microsoft.com/office/powerpoint/2010/main" val="7911481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131C2FC2-F69E-4E0A-B08F-0034188CCDF0}" type="datetime1">
              <a:rPr lang="en-US"/>
              <a:pPr/>
              <a:t>10/25/2012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5DD4889E-F99F-46B3-ABB3-8284CD3BE39F}" type="slidenum">
              <a:rPr lang="en-US"/>
              <a:pPr/>
              <a:t>‹#›</a:t>
            </a:fld>
            <a:endParaRPr lang="en-US"/>
          </a:p>
        </p:txBody>
      </p:sp>
    </p:spTree>
    <p:extLst>
      <p:ext uri="{BB962C8B-B14F-4D97-AF65-F5344CB8AC3E}">
        <p14:creationId xmlns:p14="http://schemas.microsoft.com/office/powerpoint/2010/main" val="158566961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a:prstGeom prst="rect">
            <a:avLst/>
          </a:prstGeom>
        </p:spPr>
        <p:txBody>
          <a:bodyPr/>
          <a:lstStyle>
            <a:lvl1pPr>
              <a:defRPr>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2895600"/>
            <a:ext cx="6400800" cy="2038350"/>
          </a:xfrm>
          <a:prstGeom prst="rect">
            <a:avLst/>
          </a:prstGeom>
        </p:spPr>
        <p:txBody>
          <a:bodyPr/>
          <a:lstStyle>
            <a:lvl1pPr marL="0" indent="0" algn="ctr">
              <a:buNone/>
              <a:defRPr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253523692"/>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2FEB34D3-07E5-452C-9C07-F2B7D887133B}" type="slidenum">
              <a:rPr lang="en-US"/>
              <a:pPr/>
              <a:t>‹#›</a:t>
            </a:fld>
            <a:endParaRPr lang="en-US"/>
          </a:p>
        </p:txBody>
      </p:sp>
    </p:spTree>
    <p:extLst>
      <p:ext uri="{BB962C8B-B14F-4D97-AF65-F5344CB8AC3E}">
        <p14:creationId xmlns:p14="http://schemas.microsoft.com/office/powerpoint/2010/main" val="3454043931"/>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D8DE989-5341-4C87-91B5-B7C9240E3580}" type="datetime1">
              <a:rPr lang="en-US"/>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C9DF4A8-AF92-44F0-9A79-941B8863C606}" type="slidenum">
              <a:rPr lang="en-US"/>
              <a:pPr/>
              <a:t>‹#›</a:t>
            </a:fld>
            <a:endParaRPr lang="en-US"/>
          </a:p>
        </p:txBody>
      </p:sp>
    </p:spTree>
    <p:extLst>
      <p:ext uri="{BB962C8B-B14F-4D97-AF65-F5344CB8AC3E}">
        <p14:creationId xmlns:p14="http://schemas.microsoft.com/office/powerpoint/2010/main" val="3620269312"/>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9472B51-A1DA-4E27-88E3-74B89B602C61}" type="datetime1">
              <a:rPr lang="en-US"/>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2379017-3411-49FF-B787-F38EEF1DBACC}" type="slidenum">
              <a:rPr lang="en-US"/>
              <a:pPr/>
              <a:t>‹#›</a:t>
            </a:fld>
            <a:endParaRPr lang="en-US"/>
          </a:p>
        </p:txBody>
      </p:sp>
    </p:spTree>
    <p:extLst>
      <p:ext uri="{BB962C8B-B14F-4D97-AF65-F5344CB8AC3E}">
        <p14:creationId xmlns:p14="http://schemas.microsoft.com/office/powerpoint/2010/main" val="677844333"/>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B337D08-05E3-492A-8625-BA0FC0E392FF}" type="datetime1">
              <a:rPr lang="en-US"/>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27C0F17-06BA-4EEE-B034-10D368F920AD}" type="slidenum">
              <a:rPr lang="en-US"/>
              <a:pPr/>
              <a:t>‹#›</a:t>
            </a:fld>
            <a:endParaRPr lang="en-US"/>
          </a:p>
        </p:txBody>
      </p:sp>
    </p:spTree>
    <p:extLst>
      <p:ext uri="{BB962C8B-B14F-4D97-AF65-F5344CB8AC3E}">
        <p14:creationId xmlns:p14="http://schemas.microsoft.com/office/powerpoint/2010/main" val="1487350169"/>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239AA7F9-E575-4ADA-A99E-1559B6535C97}" type="datetime1">
              <a:rPr lang="en-US"/>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479F8ED-CA99-443F-9529-6E0B10AC6C30}" type="slidenum">
              <a:rPr lang="en-US"/>
              <a:pPr/>
              <a:t>‹#›</a:t>
            </a:fld>
            <a:endParaRPr lang="en-US"/>
          </a:p>
        </p:txBody>
      </p:sp>
    </p:spTree>
    <p:extLst>
      <p:ext uri="{BB962C8B-B14F-4D97-AF65-F5344CB8AC3E}">
        <p14:creationId xmlns:p14="http://schemas.microsoft.com/office/powerpoint/2010/main" val="3091428317"/>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1F0FFBC4-3A58-4AC8-BCC9-B41DA206CB26}" type="datetime1">
              <a:rPr lang="en-US"/>
              <a:pPr/>
              <a:t>10/25/2012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33B23F70-E6E8-4CF9-B9F0-0FE1F612BFDB}" type="slidenum">
              <a:rPr lang="en-US"/>
              <a:pPr/>
              <a:t>‹#›</a:t>
            </a:fld>
            <a:endParaRPr lang="en-US"/>
          </a:p>
        </p:txBody>
      </p:sp>
    </p:spTree>
    <p:extLst>
      <p:ext uri="{BB962C8B-B14F-4D97-AF65-F5344CB8AC3E}">
        <p14:creationId xmlns:p14="http://schemas.microsoft.com/office/powerpoint/2010/main" val="592705522"/>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5FD9A3BD-720E-470B-A9EC-847ED1488874}" type="datetime1">
              <a:rPr lang="en-US"/>
              <a:pPr/>
              <a:t>10/25/2012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0C5B991F-0602-4F24-9469-1EB7576C1D4E}" type="slidenum">
              <a:rPr lang="en-US"/>
              <a:pPr/>
              <a:t>‹#›</a:t>
            </a:fld>
            <a:endParaRPr lang="en-US"/>
          </a:p>
        </p:txBody>
      </p:sp>
    </p:spTree>
    <p:extLst>
      <p:ext uri="{BB962C8B-B14F-4D97-AF65-F5344CB8AC3E}">
        <p14:creationId xmlns:p14="http://schemas.microsoft.com/office/powerpoint/2010/main" val="1897018287"/>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AFF02636-A818-4452-B25A-99FAA63C0116}" type="datetime1">
              <a:rPr lang="en-US"/>
              <a:pPr/>
              <a:t>10/25/2012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8B9DB66F-D563-454B-8EB0-1C8ACAD4A7C5}" type="slidenum">
              <a:rPr lang="en-US"/>
              <a:pPr/>
              <a:t>‹#›</a:t>
            </a:fld>
            <a:endParaRPr lang="en-US"/>
          </a:p>
        </p:txBody>
      </p:sp>
    </p:spTree>
    <p:extLst>
      <p:ext uri="{BB962C8B-B14F-4D97-AF65-F5344CB8AC3E}">
        <p14:creationId xmlns:p14="http://schemas.microsoft.com/office/powerpoint/2010/main" val="2427700270"/>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fld id="{6FBC9197-A465-40DB-9DE6-CD69C5F63114}" type="datetime1">
              <a:rPr lang="en-US"/>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6C84FC4-9D71-48F8-971A-BF16F3C47D26}" type="slidenum">
              <a:rPr lang="en-US"/>
              <a:pPr/>
              <a:t>‹#›</a:t>
            </a:fld>
            <a:endParaRPr lang="en-US"/>
          </a:p>
        </p:txBody>
      </p:sp>
    </p:spTree>
    <p:extLst>
      <p:ext uri="{BB962C8B-B14F-4D97-AF65-F5344CB8AC3E}">
        <p14:creationId xmlns:p14="http://schemas.microsoft.com/office/powerpoint/2010/main" val="1718182695"/>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FB2B8BF-CFB8-4EFD-8CB7-1841A41D1648}" type="datetime1">
              <a:rPr lang="en-US"/>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D946FFB-1665-4642-9FFD-9DF50292A42D}" type="slidenum">
              <a:rPr lang="en-US"/>
              <a:pPr/>
              <a:t>‹#›</a:t>
            </a:fld>
            <a:endParaRPr lang="en-US"/>
          </a:p>
        </p:txBody>
      </p:sp>
    </p:spTree>
    <p:extLst>
      <p:ext uri="{BB962C8B-B14F-4D97-AF65-F5344CB8AC3E}">
        <p14:creationId xmlns:p14="http://schemas.microsoft.com/office/powerpoint/2010/main" val="1686055618"/>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C6EB7A3D-3888-465A-923E-B502364CE6A2}" type="slidenum">
              <a:rPr lang="en-US"/>
              <a:pPr/>
              <a:t>‹#›</a:t>
            </a:fld>
            <a:endParaRPr lang="en-US"/>
          </a:p>
        </p:txBody>
      </p:sp>
    </p:spTree>
    <p:extLst>
      <p:ext uri="{BB962C8B-B14F-4D97-AF65-F5344CB8AC3E}">
        <p14:creationId xmlns:p14="http://schemas.microsoft.com/office/powerpoint/2010/main" val="3862348803"/>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58DC501-68C0-47E3-B304-2D05DD5969BB}" type="datetime1">
              <a:rPr lang="en-US"/>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11D7E46-777E-428E-A487-B8F1E9C8F7BA}" type="slidenum">
              <a:rPr lang="en-US"/>
              <a:pPr/>
              <a:t>‹#›</a:t>
            </a:fld>
            <a:endParaRPr lang="en-US"/>
          </a:p>
        </p:txBody>
      </p:sp>
    </p:spTree>
    <p:extLst>
      <p:ext uri="{BB962C8B-B14F-4D97-AF65-F5344CB8AC3E}">
        <p14:creationId xmlns:p14="http://schemas.microsoft.com/office/powerpoint/2010/main" val="3782938732"/>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EE3D3BA-4D31-408C-8063-3FC2AF2602A4}" type="datetime1">
              <a:rPr lang="en-US"/>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205860E-13FD-46B4-8E9A-D39B59FD9BEE}" type="slidenum">
              <a:rPr lang="en-US"/>
              <a:pPr/>
              <a:t>‹#›</a:t>
            </a:fld>
            <a:endParaRPr lang="en-US"/>
          </a:p>
        </p:txBody>
      </p:sp>
    </p:spTree>
    <p:extLst>
      <p:ext uri="{BB962C8B-B14F-4D97-AF65-F5344CB8AC3E}">
        <p14:creationId xmlns:p14="http://schemas.microsoft.com/office/powerpoint/2010/main" val="263479242"/>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4EB05F2C-2820-4F63-8C45-3E63FB46DE04}" type="slidenum">
              <a:rPr lang="en-US"/>
              <a:pPr/>
              <a:t>‹#›</a:t>
            </a:fld>
            <a:endParaRPr lang="en-US"/>
          </a:p>
        </p:txBody>
      </p:sp>
    </p:spTree>
    <p:extLst>
      <p:ext uri="{BB962C8B-B14F-4D97-AF65-F5344CB8AC3E}">
        <p14:creationId xmlns:p14="http://schemas.microsoft.com/office/powerpoint/2010/main" val="161690925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Trebuchet MS" pitchFamily="34" charset="0"/>
              </a:rPr>
              <a:t> </a:t>
            </a:r>
          </a:p>
          <a:p>
            <a:pPr eaLnBrk="1" hangingPunct="1"/>
            <a:endParaRPr lang="en-US" sz="1800">
              <a:latin typeface="Calibri" pitchFamily="34" charset="0"/>
            </a:endParaRPr>
          </a:p>
        </p:txBody>
      </p:sp>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i="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7683A4D2-A3F6-4A27-A164-FE6DC14299AC}" type="slidenum">
              <a:rPr lang="en-US"/>
              <a:pPr/>
              <a:t>‹#›</a:t>
            </a:fld>
            <a:endParaRPr lang="en-US"/>
          </a:p>
        </p:txBody>
      </p:sp>
    </p:spTree>
    <p:extLst>
      <p:ext uri="{BB962C8B-B14F-4D97-AF65-F5344CB8AC3E}">
        <p14:creationId xmlns:p14="http://schemas.microsoft.com/office/powerpoint/2010/main" val="1619886843"/>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Trebuchet MS" pitchFamily="34" charset="0"/>
              </a:rPr>
              <a:t> </a:t>
            </a:r>
          </a:p>
          <a:p>
            <a:pPr eaLnBrk="1" hangingPunct="1"/>
            <a:endParaRPr lang="en-US" sz="1800">
              <a:latin typeface="Calibri" pitchFamily="34" charset="0"/>
            </a:endParaRPr>
          </a:p>
        </p:txBody>
      </p:sp>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C5BB4C11-1D58-4470-B39E-8DEC7F40941F}" type="slidenum">
              <a:rPr lang="en-US"/>
              <a:pPr/>
              <a:t>‹#›</a:t>
            </a:fld>
            <a:endParaRPr lang="en-US"/>
          </a:p>
        </p:txBody>
      </p:sp>
    </p:spTree>
    <p:extLst>
      <p:ext uri="{BB962C8B-B14F-4D97-AF65-F5344CB8AC3E}">
        <p14:creationId xmlns:p14="http://schemas.microsoft.com/office/powerpoint/2010/main" val="71411317"/>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3810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sz="4400">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atin typeface="Trebuchet MS"/>
                <a:cs typeface="Trebuchet MS"/>
              </a:defRPr>
            </a:lvl1pPr>
            <a:lvl2pPr>
              <a:buClr>
                <a:schemeClr val="tx1">
                  <a:lumMod val="50000"/>
                  <a:lumOff val="50000"/>
                </a:schemeClr>
              </a:buClr>
              <a:buFont typeface="Arial"/>
              <a:buChar char="•"/>
              <a:defRPr>
                <a:latin typeface="Trebuchet MS"/>
                <a:cs typeface="Trebuchet MS"/>
              </a:defRPr>
            </a:lvl2pPr>
            <a:lvl3pPr>
              <a:buClr>
                <a:schemeClr val="tx1">
                  <a:lumMod val="50000"/>
                  <a:lumOff val="50000"/>
                </a:schemeClr>
              </a:buClr>
              <a:buFont typeface="Arial"/>
              <a:buChar char="•"/>
              <a:defRPr>
                <a:latin typeface="Trebuchet MS"/>
                <a:cs typeface="Trebuchet MS"/>
              </a:defRPr>
            </a:lvl3pPr>
            <a:lvl4pPr>
              <a:buClr>
                <a:schemeClr val="tx1">
                  <a:lumMod val="50000"/>
                  <a:lumOff val="50000"/>
                </a:schemeClr>
              </a:buClr>
              <a:buFont typeface="Arial"/>
              <a:buChar char="•"/>
              <a:defRPr>
                <a:latin typeface="Trebuchet MS"/>
                <a:cs typeface="Trebuchet MS"/>
              </a:defRPr>
            </a:lvl4pPr>
            <a:lvl5pPr>
              <a:buClr>
                <a:schemeClr val="tx1">
                  <a:lumMod val="50000"/>
                  <a:lumOff val="50000"/>
                </a:schemeClr>
              </a:buClr>
              <a:buFont typeface="Arial"/>
              <a:buChar char="•"/>
              <a:defRPr>
                <a:latin typeface="Trebuchet MS"/>
                <a:cs typeface="Trebuchet M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21505B35-4E34-48B7-AAF1-D22AC81DF46E}" type="slidenum">
              <a:rPr lang="en-US"/>
              <a:pPr/>
              <a:t>‹#›</a:t>
            </a:fld>
            <a:endParaRPr lang="en-US"/>
          </a:p>
        </p:txBody>
      </p:sp>
    </p:spTree>
    <p:extLst>
      <p:ext uri="{BB962C8B-B14F-4D97-AF65-F5344CB8AC3E}">
        <p14:creationId xmlns:p14="http://schemas.microsoft.com/office/powerpoint/2010/main" val="4276857598"/>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3048000" y="4495800"/>
            <a:ext cx="5532438" cy="831850"/>
          </a:xfrm>
          <a:prstGeom prst="rect">
            <a:avLst/>
          </a:prstGeom>
          <a:noFill/>
          <a:ln w="9525">
            <a:noFill/>
            <a:miter lim="800000"/>
            <a:headEnd/>
            <a:tailEnd/>
          </a:ln>
        </p:spPr>
        <p:txBody>
          <a:bodyPr>
            <a:spAutoFit/>
          </a:bodyPr>
          <a:lstStyle/>
          <a:p>
            <a:pPr>
              <a:defRPr/>
            </a:pPr>
            <a:r>
              <a:rPr lang="en-US">
                <a:latin typeface="Trebuchet MS" charset="0"/>
                <a:ea typeface="Trebuchet MS" charset="0"/>
                <a:cs typeface="Trebuchet MS" charset="0"/>
              </a:rPr>
              <a:t>Keep body copy short. Avoid reading the text to your audience</a:t>
            </a:r>
          </a:p>
        </p:txBody>
      </p:sp>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Trebuchet MS" pitchFamily="34" charset="0"/>
              </a:rPr>
              <a:t> </a:t>
            </a:r>
          </a:p>
          <a:p>
            <a:pPr eaLnBrk="1" hangingPunct="1"/>
            <a:endParaRPr lang="en-US" sz="1800">
              <a:latin typeface="Calibri" pitchFamily="34"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98D85118-7891-4AF7-9133-AD2239320ECF}" type="slidenum">
              <a:rPr lang="en-US"/>
              <a:pPr/>
              <a:t>‹#›</a:t>
            </a:fld>
            <a:endParaRPr lang="en-US"/>
          </a:p>
        </p:txBody>
      </p:sp>
    </p:spTree>
    <p:extLst>
      <p:ext uri="{BB962C8B-B14F-4D97-AF65-F5344CB8AC3E}">
        <p14:creationId xmlns:p14="http://schemas.microsoft.com/office/powerpoint/2010/main" val="2660006841"/>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Trebuchet MS" pitchFamily="34" charset="0"/>
              </a:rPr>
              <a:t> </a:t>
            </a:r>
          </a:p>
          <a:p>
            <a:pPr eaLnBrk="1" hangingPunct="1"/>
            <a:endParaRPr lang="en-US" sz="1800">
              <a:latin typeface="Calibri" pitchFamily="34"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DF009C05-B9C4-45A4-8004-2ABAC134E525}" type="slidenum">
              <a:rPr lang="en-US"/>
              <a:pPr/>
              <a:t>‹#›</a:t>
            </a:fld>
            <a:endParaRPr lang="en-US"/>
          </a:p>
        </p:txBody>
      </p:sp>
    </p:spTree>
    <p:extLst>
      <p:ext uri="{BB962C8B-B14F-4D97-AF65-F5344CB8AC3E}">
        <p14:creationId xmlns:p14="http://schemas.microsoft.com/office/powerpoint/2010/main" val="948950443"/>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9" descr="ICANNLogodkbluesm"/>
          <p:cNvPicPr>
            <a:picLocks noChangeAspect="1" noChangeArrowheads="1"/>
          </p:cNvPicPr>
          <p:nvPr userDrawn="1"/>
        </p:nvPicPr>
        <p:blipFill>
          <a:blip r:embed="rId2"/>
          <a:srcRect/>
          <a:stretch>
            <a:fillRect/>
          </a:stretch>
        </p:blipFill>
        <p:spPr bwMode="auto">
          <a:xfrm>
            <a:off x="152400" y="6096000"/>
            <a:ext cx="685800" cy="549275"/>
          </a:xfrm>
          <a:prstGeom prst="rect">
            <a:avLst/>
          </a:prstGeom>
          <a:noFill/>
          <a:ln w="9525">
            <a:noFill/>
            <a:miter lim="800000"/>
            <a:headEnd/>
            <a:tailEnd/>
          </a:ln>
        </p:spPr>
      </p:pic>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4" name="Date Placeholder 2"/>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Narrow" pitchFamily="-111" charset="0"/>
                <a:ea typeface="ＭＳ Ｐゴシック" pitchFamily="-111" charset="-128"/>
                <a:cs typeface="+mn-cs"/>
              </a:defRPr>
            </a:lvl1pPr>
          </a:lstStyle>
          <a:p>
            <a:pPr>
              <a:defRPr/>
            </a:pPr>
            <a:endParaRPr lang="en-US" dirty="0"/>
          </a:p>
        </p:txBody>
      </p:sp>
      <p:sp>
        <p:nvSpPr>
          <p:cNvPr id="5"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6" name="Slide Number Placeholder 4"/>
          <p:cNvSpPr>
            <a:spLocks noGrp="1"/>
          </p:cNvSpPr>
          <p:nvPr>
            <p:ph type="sldNum" sz="quarter" idx="12"/>
          </p:nvPr>
        </p:nvSpPr>
        <p:spPr>
          <a:xfrm>
            <a:off x="6553200" y="6245225"/>
            <a:ext cx="2133600" cy="476250"/>
          </a:xfrm>
          <a:prstGeom prst="rect">
            <a:avLst/>
          </a:prstGeom>
        </p:spPr>
        <p:txBody>
          <a:bodyPr/>
          <a:lstStyle>
            <a:lvl1pPr>
              <a:defRPr/>
            </a:lvl1pPr>
          </a:lstStyle>
          <a:p>
            <a:pPr>
              <a:defRPr/>
            </a:pPr>
            <a:fld id="{1C576112-432B-4AA8-AF59-BEE1A0D8BB19}" type="slidenum">
              <a:rPr lang="en-US"/>
              <a:pPr>
                <a:defRPr/>
              </a:pPr>
              <a:t>‹#›</a:t>
            </a:fld>
            <a:endParaRPr lang="en-US" dirty="0"/>
          </a:p>
        </p:txBody>
      </p:sp>
    </p:spTree>
    <p:extLst>
      <p:ext uri="{BB962C8B-B14F-4D97-AF65-F5344CB8AC3E}">
        <p14:creationId xmlns:p14="http://schemas.microsoft.com/office/powerpoint/2010/main" val="35241137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6.jpeg"/><Relationship Id="rId5" Type="http://schemas.openxmlformats.org/officeDocument/2006/relationships/slideLayout" Target="../slideLayouts/slideLayout7.xml"/><Relationship Id="rId10" Type="http://schemas.openxmlformats.org/officeDocument/2006/relationships/image" Target="../media/image5.jpeg"/><Relationship Id="rId4" Type="http://schemas.openxmlformats.org/officeDocument/2006/relationships/slideLayout" Target="../slideLayouts/slideLayout6.xml"/><Relationship Id="rId9"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xml"/><Relationship Id="rId1" Type="http://schemas.openxmlformats.org/officeDocument/2006/relationships/slideLayout" Target="../slideLayouts/slideLayout10.xml"/><Relationship Id="rId4" Type="http://schemas.openxmlformats.org/officeDocument/2006/relationships/image" Target="../media/image6.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5.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 y="-63500"/>
            <a:ext cx="9207500" cy="692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5" descr="42-Dakar-Logo-rev_low.jp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4648200"/>
            <a:ext cx="31750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88" r:id="rId1"/>
  </p:sldLayoutIdLst>
  <p:transition spd="slow">
    <p:fade/>
  </p:transition>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6" descr="bkg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3" descr="tagline.jpg"/>
          <p:cNvPicPr>
            <a:picLocks noChangeAspect="1"/>
          </p:cNvPicPr>
          <p:nvPr/>
        </p:nvPicPr>
        <p:blipFill>
          <a:blip r:embed="rId4">
            <a:extLst>
              <a:ext uri="{28A0092B-C50C-407E-A947-70E740481C1C}">
                <a14:useLocalDpi xmlns:a14="http://schemas.microsoft.com/office/drawing/2010/main" val="0"/>
              </a:ext>
            </a:extLst>
          </a:blip>
          <a:srcRect b="36539"/>
          <a:stretch>
            <a:fillRect/>
          </a:stretch>
        </p:blipFill>
        <p:spPr bwMode="auto">
          <a:xfrm>
            <a:off x="757238" y="2286000"/>
            <a:ext cx="1233487"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14" descr="shadow_rul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3950" y="611188"/>
            <a:ext cx="349250" cy="540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7" descr="42-Dakar-Logo-AUG11-King-FINAL250PX_low_white.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4800600"/>
            <a:ext cx="31750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0" r:id="rId1"/>
  </p:sldLayoutIdLst>
  <p:transition spd="slow">
    <p:fade/>
  </p:transition>
  <p:hf hdr="0" ftr="0" dt="0"/>
  <p:txStyles>
    <p:titleStyle>
      <a:lvl1pPr algn="l" defTabSz="457200" rtl="0" eaLnBrk="0" fontAlgn="base" hangingPunct="0">
        <a:spcBef>
          <a:spcPct val="0"/>
        </a:spcBef>
        <a:spcAft>
          <a:spcPct val="0"/>
        </a:spcAft>
        <a:defRPr sz="4400" kern="1200">
          <a:solidFill>
            <a:srgbClr val="7F7F7F"/>
          </a:solidFill>
          <a:latin typeface="+mj-lt"/>
          <a:ea typeface="ＭＳ Ｐゴシック" pitchFamily="-110" charset="-128"/>
          <a:cs typeface="ＭＳ Ｐゴシック" pitchFamily="-110" charset="-128"/>
        </a:defRPr>
      </a:lvl1pPr>
      <a:lvl2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2pPr>
      <a:lvl3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3pPr>
      <a:lvl4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4pPr>
      <a:lvl5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5pPr>
      <a:lvl6pPr marL="4572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6pPr>
      <a:lvl7pPr marL="9144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7pPr>
      <a:lvl8pPr marL="13716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8pPr>
      <a:lvl9pPr marL="18288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122" name="Picture 10" descr="bkg1.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1588"/>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8" descr="shadow_rule.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393950" y="1371600"/>
            <a:ext cx="3492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42-Dakar-Logo-AUG11-King-FINAL250PX_low_white.jp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0" y="4724400"/>
            <a:ext cx="31750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8" r:id="rId7"/>
  </p:sldLayoutIdLst>
  <p:transitio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290" name="Picture 10" descr="bkg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3" descr="42-Dakar-Logo-AUG11-King-FINAL250PX_low_whit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4648200"/>
            <a:ext cx="31750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7" r:id="rId1"/>
  </p:sldLayoutIdLst>
  <p:transitio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7FB1CE62-0D20-4234-9000-11092CEB55A9}" type="datetime1">
              <a:rPr lang="en-US"/>
              <a:pPr/>
              <a:t>10/25/2012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C9043D7F-C44C-4AE4-ACF7-1DBC91A7514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ransition spd="slow">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b="1" dirty="0"/>
              <a:t>ICANN Mission, Structure and Constituencies</a:t>
            </a:r>
            <a:endParaRPr lang="en-US" dirty="0" smtClean="0">
              <a:ea typeface="ＭＳ Ｐゴシック" pitchFamily="34" charset="-128"/>
            </a:endParaRPr>
          </a:p>
        </p:txBody>
      </p:sp>
      <p:sp>
        <p:nvSpPr>
          <p:cNvPr id="28675" name="Subtitle 2"/>
          <p:cNvSpPr>
            <a:spLocks noGrp="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dirty="0"/>
              <a:t>Capacity Building Program</a:t>
            </a:r>
            <a:endParaRPr lang="en-US" dirty="0"/>
          </a:p>
          <a:p>
            <a:r>
              <a:rPr lang="en-GB" dirty="0"/>
              <a:t>Dakar, 23-27 </a:t>
            </a:r>
            <a:endParaRPr lang="en-GB" dirty="0" smtClean="0"/>
          </a:p>
          <a:p>
            <a:r>
              <a:rPr lang="en-GB" dirty="0" smtClean="0"/>
              <a:t>October 2011</a:t>
            </a:r>
          </a:p>
          <a:p>
            <a:endParaRPr lang="en-GB" dirty="0"/>
          </a:p>
          <a:p>
            <a:r>
              <a:rPr lang="en-GB" dirty="0" smtClean="0"/>
              <a:t>Anne-Rachel Inné</a:t>
            </a:r>
            <a:endParaRPr lang="en-GB" dirty="0"/>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ICANN’s Mission</a:t>
            </a:r>
            <a:endParaRPr lang="en-US" b="1" dirty="0">
              <a:ea typeface="+mj-ea"/>
            </a:endParaRPr>
          </a:p>
        </p:txBody>
      </p:sp>
      <p:sp>
        <p:nvSpPr>
          <p:cNvPr id="3072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C849EB0-F98E-4E67-AB4C-05C97BF9C8AD}" type="slidenum">
              <a:rPr lang="en-US" sz="1800">
                <a:solidFill>
                  <a:srgbClr val="FFFFFF"/>
                </a:solidFill>
                <a:latin typeface="Calibri" pitchFamily="34" charset="0"/>
              </a:rPr>
              <a:pPr eaLnBrk="1" hangingPunct="1"/>
              <a:t>2</a:t>
            </a:fld>
            <a:endParaRPr lang="en-US" sz="1800">
              <a:solidFill>
                <a:srgbClr val="FFFFFF"/>
              </a:solidFill>
              <a:latin typeface="Calibri" pitchFamily="34" charset="0"/>
            </a:endParaRPr>
          </a:p>
        </p:txBody>
      </p:sp>
      <p:sp>
        <p:nvSpPr>
          <p:cNvPr id="30725" name="Text Placeholder 4"/>
          <p:cNvSpPr>
            <a:spLocks noGrp="1"/>
          </p:cNvSpPr>
          <p:nvPr>
            <p:ph type="body" sz="quarter" idx="11"/>
          </p:nvPr>
        </p:nvSpPr>
        <p:spPr bwMode="auto">
          <a:xfrm>
            <a:off x="3048000" y="1447800"/>
            <a:ext cx="5867400" cy="4800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1800" dirty="0"/>
              <a:t>The mission of The Internet Corporation for Assigned Names and Numbers ("ICANN") is to coordinate, at the overall level, the global Internet's systems of unique identifiers, and in particular to ensure the stable and secure operation of the Internet's unique identifier systems. In particular, ICANN:</a:t>
            </a:r>
          </a:p>
          <a:p>
            <a:r>
              <a:rPr lang="en-US" sz="1800" dirty="0"/>
              <a:t>1. Coordinates the allocation and assignment of the three sets of unique identifiers for the Internet, which are</a:t>
            </a:r>
          </a:p>
          <a:p>
            <a:r>
              <a:rPr lang="en-US" sz="1800" dirty="0"/>
              <a:t>a. Domain names (forming a system referred to as "DNS");</a:t>
            </a:r>
          </a:p>
          <a:p>
            <a:r>
              <a:rPr lang="en-US" sz="1800" dirty="0"/>
              <a:t>b. Internet protocol ("IP") addresses and autonomous system ("AS") numbers; and</a:t>
            </a:r>
          </a:p>
          <a:p>
            <a:r>
              <a:rPr lang="en-US" sz="1800" dirty="0"/>
              <a:t>c. Protocol port and parameter numbers.</a:t>
            </a:r>
          </a:p>
          <a:p>
            <a:r>
              <a:rPr lang="en-US" sz="1800" dirty="0"/>
              <a:t>2. Coordinates the operation and evolution of the DNS root name server system.</a:t>
            </a:r>
          </a:p>
          <a:p>
            <a:r>
              <a:rPr lang="en-US" sz="1800" dirty="0"/>
              <a:t>3. Coordinates policy development reasonably and appropriately related to these technical functions.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76400"/>
            <a:ext cx="2362200" cy="3176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15962"/>
          </a:xfrm>
        </p:spPr>
        <p:txBody>
          <a:bodyPr/>
          <a:lstStyle/>
          <a:p>
            <a:r>
              <a:rPr lang="en-US" dirty="0" smtClean="0"/>
              <a:t>ICANN’s limited role</a:t>
            </a:r>
            <a:endParaRPr lang="en-US" dirty="0"/>
          </a:p>
        </p:txBody>
      </p:sp>
      <p:sp>
        <p:nvSpPr>
          <p:cNvPr id="6" name="AutoShape 2"/>
          <p:cNvSpPr>
            <a:spLocks noChangeArrowheads="1"/>
          </p:cNvSpPr>
          <p:nvPr/>
        </p:nvSpPr>
        <p:spPr bwMode="auto">
          <a:xfrm>
            <a:off x="533400" y="2917825"/>
            <a:ext cx="8153400" cy="1600200"/>
          </a:xfrm>
          <a:prstGeom prst="roundRect">
            <a:avLst>
              <a:gd name="adj" fmla="val 16667"/>
            </a:avLst>
          </a:prstGeom>
          <a:noFill/>
          <a:ln w="19050">
            <a:solidFill>
              <a:schemeClr val="tx1"/>
            </a:solidFill>
            <a:round/>
            <a:headEnd/>
            <a:tailEnd/>
          </a:ln>
        </p:spPr>
        <p:txBody>
          <a:bodyPr wrap="none" anchor="ctr">
            <a:prstTxWarp prst="textNoShape">
              <a:avLst/>
            </a:prstTxWarp>
          </a:bodyPr>
          <a:lstStyle/>
          <a:p>
            <a:endParaRPr lang="en-US" dirty="0"/>
          </a:p>
        </p:txBody>
      </p:sp>
      <p:sp>
        <p:nvSpPr>
          <p:cNvPr id="7" name="AutoShape 3"/>
          <p:cNvSpPr>
            <a:spLocks noChangeArrowheads="1"/>
          </p:cNvSpPr>
          <p:nvPr/>
        </p:nvSpPr>
        <p:spPr bwMode="auto">
          <a:xfrm>
            <a:off x="3124200" y="4616450"/>
            <a:ext cx="5562600" cy="1353701"/>
          </a:xfrm>
          <a:prstGeom prst="roundRect">
            <a:avLst>
              <a:gd name="adj" fmla="val 16667"/>
            </a:avLst>
          </a:prstGeom>
          <a:noFill/>
          <a:ln w="19050">
            <a:solidFill>
              <a:schemeClr val="tx1"/>
            </a:solidFill>
            <a:round/>
            <a:headEnd/>
            <a:tailEnd/>
          </a:ln>
        </p:spPr>
        <p:txBody>
          <a:bodyPr wrap="none" anchor="ctr">
            <a:prstTxWarp prst="textNoShape">
              <a:avLst/>
            </a:prstTxWarp>
          </a:bodyPr>
          <a:lstStyle/>
          <a:p>
            <a:endParaRPr lang="en-US" dirty="0"/>
          </a:p>
        </p:txBody>
      </p:sp>
      <p:sp>
        <p:nvSpPr>
          <p:cNvPr id="8" name="AutoShape 4"/>
          <p:cNvSpPr>
            <a:spLocks noChangeArrowheads="1"/>
          </p:cNvSpPr>
          <p:nvPr/>
        </p:nvSpPr>
        <p:spPr bwMode="auto">
          <a:xfrm>
            <a:off x="533400" y="990600"/>
            <a:ext cx="8153400" cy="1828800"/>
          </a:xfrm>
          <a:prstGeom prst="roundRect">
            <a:avLst>
              <a:gd name="adj" fmla="val 16667"/>
            </a:avLst>
          </a:prstGeom>
          <a:noFill/>
          <a:ln w="19050">
            <a:solidFill>
              <a:schemeClr val="tx1"/>
            </a:solidFill>
            <a:round/>
            <a:headEnd/>
            <a:tailEnd/>
          </a:ln>
        </p:spPr>
        <p:txBody>
          <a:bodyPr wrap="none" anchor="ctr">
            <a:prstTxWarp prst="textNoShape">
              <a:avLst/>
            </a:prstTxWarp>
          </a:bodyPr>
          <a:lstStyle/>
          <a:p>
            <a:endParaRPr lang="en-US" dirty="0"/>
          </a:p>
        </p:txBody>
      </p:sp>
      <p:sp>
        <p:nvSpPr>
          <p:cNvPr id="9" name="Text Box 6" descr="Large grid"/>
          <p:cNvSpPr txBox="1">
            <a:spLocks noChangeArrowheads="1"/>
          </p:cNvSpPr>
          <p:nvPr/>
        </p:nvSpPr>
        <p:spPr bwMode="auto">
          <a:xfrm>
            <a:off x="3505200" y="4648200"/>
            <a:ext cx="3623952" cy="138499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b="1" dirty="0">
                <a:latin typeface="Trebuchet MS"/>
                <a:cs typeface="Trebuchet MS"/>
              </a:rPr>
              <a:t>Telecommunications infrastructure</a:t>
            </a:r>
            <a:r>
              <a:rPr lang="en-US" sz="1400" dirty="0">
                <a:latin typeface="Trebuchet MS"/>
                <a:cs typeface="Trebuchet MS"/>
              </a:rPr>
              <a:t> – </a:t>
            </a:r>
            <a:br>
              <a:rPr lang="en-US" sz="1400" dirty="0">
                <a:latin typeface="Trebuchet MS"/>
                <a:cs typeface="Trebuchet MS"/>
              </a:rPr>
            </a:br>
            <a:r>
              <a:rPr lang="en-US" sz="1400" dirty="0">
                <a:latin typeface="Trebuchet MS"/>
                <a:cs typeface="Trebuchet MS"/>
              </a:rPr>
              <a:t>Physical network made up of underwater cables, telephone lines, fiber optics, satellites, microwaves,</a:t>
            </a:r>
            <a:r>
              <a:rPr lang="en-US" sz="1400" dirty="0" smtClean="0">
                <a:latin typeface="Trebuchet MS"/>
                <a:cs typeface="Trebuchet MS"/>
              </a:rPr>
              <a:t> Wi-Fi, </a:t>
            </a:r>
            <a:r>
              <a:rPr lang="en-US" sz="1400" dirty="0">
                <a:latin typeface="Trebuchet MS"/>
                <a:cs typeface="Trebuchet MS"/>
              </a:rPr>
              <a:t>and so on – facilitates transfer of electronic data over the Internet</a:t>
            </a:r>
          </a:p>
        </p:txBody>
      </p:sp>
      <p:sp>
        <p:nvSpPr>
          <p:cNvPr id="10" name="Text Box 7" descr="Dashed horizontal"/>
          <p:cNvSpPr txBox="1">
            <a:spLocks noChangeArrowheads="1"/>
          </p:cNvSpPr>
          <p:nvPr/>
        </p:nvSpPr>
        <p:spPr bwMode="auto">
          <a:xfrm>
            <a:off x="3276600" y="2971800"/>
            <a:ext cx="5029200" cy="738664"/>
          </a:xfrm>
          <a:prstGeom prst="rect">
            <a:avLst/>
          </a:prstGeom>
          <a:noFill/>
          <a:ln w="9525">
            <a:noFill/>
            <a:miter lim="800000"/>
            <a:headEnd/>
            <a:tailEnd/>
          </a:ln>
        </p:spPr>
        <p:txBody>
          <a:bodyPr>
            <a:prstTxWarp prst="textNoShape">
              <a:avLst/>
            </a:prstTxWarp>
            <a:spAutoFit/>
          </a:bodyPr>
          <a:lstStyle/>
          <a:p>
            <a:pPr>
              <a:spcBef>
                <a:spcPct val="50000"/>
              </a:spcBef>
            </a:pPr>
            <a:r>
              <a:rPr lang="en-US" sz="1400" b="1" dirty="0">
                <a:latin typeface="Trebuchet MS"/>
                <a:cs typeface="Trebuchet MS"/>
              </a:rPr>
              <a:t>Internet protocols and standards (TCP/IP, DNS, SSL)</a:t>
            </a:r>
            <a:r>
              <a:rPr lang="en-US" sz="1400" dirty="0">
                <a:latin typeface="Trebuchet MS"/>
                <a:cs typeface="Trebuchet MS"/>
              </a:rPr>
              <a:t> – TCP/IP,</a:t>
            </a:r>
            <a:r>
              <a:rPr lang="en-US" sz="1400" dirty="0" smtClean="0">
                <a:latin typeface="Trebuchet MS"/>
                <a:cs typeface="Trebuchet MS"/>
              </a:rPr>
              <a:t> divides data traffic </a:t>
            </a:r>
            <a:r>
              <a:rPr lang="en-US" sz="1400" dirty="0">
                <a:latin typeface="Trebuchet MS"/>
                <a:cs typeface="Trebuchet MS"/>
              </a:rPr>
              <a:t>into</a:t>
            </a:r>
            <a:r>
              <a:rPr lang="en-US" sz="1400" dirty="0" smtClean="0">
                <a:latin typeface="Trebuchet MS"/>
                <a:cs typeface="Trebuchet MS"/>
              </a:rPr>
              <a:t> packets before </a:t>
            </a:r>
            <a:r>
              <a:rPr lang="en-US" sz="1400" dirty="0">
                <a:latin typeface="Trebuchet MS"/>
                <a:cs typeface="Trebuchet MS"/>
              </a:rPr>
              <a:t>they are transmitted on the Internet</a:t>
            </a:r>
          </a:p>
        </p:txBody>
      </p:sp>
      <p:sp>
        <p:nvSpPr>
          <p:cNvPr id="11" name="Text Box 8" descr="Diagonal brick"/>
          <p:cNvSpPr txBox="1">
            <a:spLocks noChangeArrowheads="1"/>
          </p:cNvSpPr>
          <p:nvPr/>
        </p:nvSpPr>
        <p:spPr bwMode="auto">
          <a:xfrm>
            <a:off x="685800" y="1295400"/>
            <a:ext cx="4191000" cy="95410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b="1" dirty="0">
                <a:latin typeface="Trebuchet MS"/>
                <a:cs typeface="Trebuchet MS"/>
              </a:rPr>
              <a:t>Content and applications</a:t>
            </a:r>
            <a:r>
              <a:rPr lang="en-US" sz="1400" b="1" dirty="0" smtClean="0">
                <a:latin typeface="Trebuchet MS"/>
                <a:cs typeface="Trebuchet MS"/>
              </a:rPr>
              <a:t> standards (</a:t>
            </a:r>
            <a:r>
              <a:rPr lang="en-US" sz="1400" b="1" dirty="0">
                <a:latin typeface="Trebuchet MS"/>
                <a:cs typeface="Trebuchet MS"/>
              </a:rPr>
              <a:t>HTML, XML, Java)</a:t>
            </a:r>
            <a:r>
              <a:rPr lang="en-US" sz="1400" dirty="0">
                <a:latin typeface="Trebuchet MS"/>
                <a:cs typeface="Trebuchet MS"/>
              </a:rPr>
              <a:t> – Promotes creativity and innovation in applications leading to email, World Wide Web, </a:t>
            </a:r>
            <a:r>
              <a:rPr lang="en-US" sz="1400" dirty="0" smtClean="0">
                <a:latin typeface="Trebuchet MS"/>
                <a:cs typeface="Trebuchet MS"/>
              </a:rPr>
              <a:t>e-banking</a:t>
            </a:r>
            <a:r>
              <a:rPr lang="en-US" sz="1400" dirty="0">
                <a:latin typeface="Trebuchet MS"/>
                <a:cs typeface="Trebuchet MS"/>
              </a:rPr>
              <a:t>,</a:t>
            </a:r>
            <a:r>
              <a:rPr lang="en-US" sz="1400" dirty="0" smtClean="0">
                <a:latin typeface="Trebuchet MS"/>
                <a:cs typeface="Trebuchet MS"/>
              </a:rPr>
              <a:t> Google, </a:t>
            </a:r>
            <a:r>
              <a:rPr lang="en-US" sz="1400" dirty="0">
                <a:latin typeface="Trebuchet MS"/>
                <a:cs typeface="Trebuchet MS"/>
              </a:rPr>
              <a:t>Skype, and much more </a:t>
            </a:r>
          </a:p>
        </p:txBody>
      </p:sp>
      <p:pic>
        <p:nvPicPr>
          <p:cNvPr id="12" name="Picture 9" descr="minifatpipe"/>
          <p:cNvPicPr>
            <a:picLocks noChangeAspect="1" noChangeArrowheads="1"/>
          </p:cNvPicPr>
          <p:nvPr/>
        </p:nvPicPr>
        <p:blipFill>
          <a:blip r:embed="rId2"/>
          <a:srcRect/>
          <a:stretch>
            <a:fillRect/>
          </a:stretch>
        </p:blipFill>
        <p:spPr bwMode="auto">
          <a:xfrm>
            <a:off x="3673475" y="1219200"/>
            <a:ext cx="4419600" cy="1370013"/>
          </a:xfrm>
          <a:prstGeom prst="rect">
            <a:avLst/>
          </a:prstGeom>
          <a:noFill/>
          <a:ln w="9525">
            <a:noFill/>
            <a:miter lim="800000"/>
            <a:headEnd/>
            <a:tailEnd/>
          </a:ln>
        </p:spPr>
      </p:pic>
      <p:pic>
        <p:nvPicPr>
          <p:cNvPr id="13" name="Picture 10" descr="networkedges"/>
          <p:cNvPicPr>
            <a:picLocks noChangeAspect="1" noChangeArrowheads="1"/>
          </p:cNvPicPr>
          <p:nvPr/>
        </p:nvPicPr>
        <p:blipFill>
          <a:blip r:embed="rId3"/>
          <a:srcRect/>
          <a:stretch>
            <a:fillRect/>
          </a:stretch>
        </p:blipFill>
        <p:spPr bwMode="auto">
          <a:xfrm>
            <a:off x="1066800" y="2971800"/>
            <a:ext cx="1981200" cy="1408332"/>
          </a:xfrm>
          <a:prstGeom prst="rect">
            <a:avLst/>
          </a:prstGeom>
          <a:noFill/>
          <a:ln w="9525">
            <a:noFill/>
            <a:miter lim="800000"/>
            <a:headEnd/>
            <a:tailEnd/>
          </a:ln>
        </p:spPr>
      </p:pic>
      <p:pic>
        <p:nvPicPr>
          <p:cNvPr id="14" name="Picture 11" descr="layerone"/>
          <p:cNvPicPr>
            <a:picLocks noChangeAspect="1" noChangeArrowheads="1"/>
          </p:cNvPicPr>
          <p:nvPr/>
        </p:nvPicPr>
        <p:blipFill>
          <a:blip r:embed="rId4"/>
          <a:srcRect/>
          <a:stretch>
            <a:fillRect/>
          </a:stretch>
        </p:blipFill>
        <p:spPr bwMode="auto">
          <a:xfrm>
            <a:off x="7129153" y="4789525"/>
            <a:ext cx="1411287" cy="1007550"/>
          </a:xfrm>
          <a:prstGeom prst="rect">
            <a:avLst/>
          </a:prstGeom>
          <a:noFill/>
          <a:ln w="9525">
            <a:noFill/>
            <a:miter lim="800000"/>
            <a:headEnd/>
            <a:tailEnd/>
          </a:ln>
        </p:spPr>
      </p:pic>
      <p:sp>
        <p:nvSpPr>
          <p:cNvPr id="17" name="Rectangle 16"/>
          <p:cNvSpPr>
            <a:spLocks noChangeArrowheads="1"/>
          </p:cNvSpPr>
          <p:nvPr/>
        </p:nvSpPr>
        <p:spPr bwMode="auto">
          <a:xfrm>
            <a:off x="3352800" y="3733800"/>
            <a:ext cx="4120361" cy="646331"/>
          </a:xfrm>
          <a:prstGeom prst="rect">
            <a:avLst/>
          </a:prstGeom>
          <a:noFill/>
          <a:ln w="9525">
            <a:noFill/>
            <a:miter lim="800000"/>
            <a:headEnd/>
            <a:tailEnd/>
          </a:ln>
        </p:spPr>
        <p:txBody>
          <a:bodyPr wrap="none">
            <a:prstTxWarp prst="textNoShape">
              <a:avLst/>
            </a:prstTxWarp>
            <a:spAutoFit/>
          </a:bodyPr>
          <a:lstStyle/>
          <a:p>
            <a:r>
              <a:rPr lang="en-US" b="1" i="1" dirty="0" smtClean="0">
                <a:latin typeface="Trebuchet MS"/>
                <a:cs typeface="Trebuchet MS"/>
              </a:rPr>
              <a:t>ICANN is one of many organizations </a:t>
            </a:r>
          </a:p>
          <a:p>
            <a:r>
              <a:rPr lang="en-US" b="1" i="1" dirty="0" smtClean="0">
                <a:latin typeface="Trebuchet MS"/>
                <a:cs typeface="Trebuchet MS"/>
              </a:rPr>
              <a:t>and groups involved here</a:t>
            </a:r>
            <a:endParaRPr lang="en-US" i="1" dirty="0">
              <a:latin typeface="Trebuchet MS"/>
              <a:cs typeface="Trebuchet MS"/>
            </a:endParaRPr>
          </a:p>
        </p:txBody>
      </p:sp>
      <p:sp>
        <p:nvSpPr>
          <p:cNvPr id="20" name="Slide Number Placeholder 19"/>
          <p:cNvSpPr>
            <a:spLocks noGrp="1"/>
          </p:cNvSpPr>
          <p:nvPr>
            <p:ph type="sldNum" sz="quarter" idx="12"/>
          </p:nvPr>
        </p:nvSpPr>
        <p:spPr/>
        <p:txBody>
          <a:bodyPr/>
          <a:lstStyle/>
          <a:p>
            <a:pPr>
              <a:defRPr/>
            </a:pPr>
            <a:fld id="{1C576112-432B-4AA8-AF59-BEE1A0D8BB19}" type="slidenum">
              <a:rPr lang="en-US" smtClean="0"/>
              <a:pPr>
                <a:defRPr/>
              </a:pPr>
              <a:t>3</a:t>
            </a:fld>
            <a:endParaRPr lang="en-US" dirty="0"/>
          </a:p>
        </p:txBody>
      </p:sp>
    </p:spTree>
    <p:extLst>
      <p:ext uri="{BB962C8B-B14F-4D97-AF65-F5344CB8AC3E}">
        <p14:creationId xmlns:p14="http://schemas.microsoft.com/office/powerpoint/2010/main" val="2305792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44CE7793-A26F-4FC1-9B56-F44A6C0A1756}" type="slidenum">
              <a:rPr lang="en-US" sz="1800">
                <a:solidFill>
                  <a:srgbClr val="FFFFFF"/>
                </a:solidFill>
                <a:latin typeface="Calibri" pitchFamily="34" charset="0"/>
              </a:rPr>
              <a:pPr eaLnBrk="1" hangingPunct="1"/>
              <a:t>4</a:t>
            </a:fld>
            <a:endParaRPr lang="en-US" sz="1800">
              <a:solidFill>
                <a:srgbClr val="FFFFFF"/>
              </a:solidFill>
              <a:latin typeface="Calibri"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763000" cy="527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ctrTitle"/>
          </p:nvPr>
        </p:nvSpPr>
        <p:spPr bwMode="auto">
          <a:xfrm>
            <a:off x="685800" y="2800350"/>
            <a:ext cx="7772400" cy="1009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mtClean="0">
                <a:latin typeface="Trebuchet MS" pitchFamily="34" charset="0"/>
                <a:ea typeface="ＭＳ Ｐゴシック" pitchFamily="34" charset="-128"/>
              </a:rPr>
              <a:t>Thank You</a:t>
            </a: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ctrTitle"/>
          </p:nvPr>
        </p:nvSpPr>
        <p:spPr bwMode="auto">
          <a:xfrm>
            <a:off x="2676525" y="2057400"/>
            <a:ext cx="6162675" cy="1241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mtClean="0">
                <a:latin typeface="Trebuchet MS" pitchFamily="34" charset="0"/>
                <a:ea typeface="ＭＳ Ｐゴシック" pitchFamily="34" charset="-128"/>
              </a:rPr>
              <a:t>Questions</a:t>
            </a:r>
          </a:p>
        </p:txBody>
      </p:sp>
      <p:sp>
        <p:nvSpPr>
          <p:cNvPr id="40963"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0EAA365B-10C1-490C-891F-4C489587841D}" type="slidenum">
              <a:rPr lang="en-US" sz="1800">
                <a:solidFill>
                  <a:srgbClr val="FFFFFF"/>
                </a:solidFill>
                <a:latin typeface="Calibri" pitchFamily="34" charset="0"/>
              </a:rPr>
              <a:pPr eaLnBrk="1" hangingPunct="1"/>
              <a:t>6</a:t>
            </a:fld>
            <a:endParaRPr lang="en-US" sz="1800">
              <a:solidFill>
                <a:srgbClr val="FFFFFF"/>
              </a:solidFill>
              <a:latin typeface="Calibri" pitchFamily="34" charset="0"/>
            </a:endParaRPr>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DAKAR_template_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DAKAR_template_final</Template>
  <TotalTime>771</TotalTime>
  <Words>243</Words>
  <Application>Microsoft Office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5</vt:i4>
      </vt:variant>
      <vt:variant>
        <vt:lpstr>Slide Titles</vt:lpstr>
      </vt:variant>
      <vt:variant>
        <vt:i4>6</vt:i4>
      </vt:variant>
    </vt:vector>
  </HeadingPairs>
  <TitlesOfParts>
    <vt:vector size="11" baseType="lpstr">
      <vt:lpstr>DAKAR_template_final</vt:lpstr>
      <vt:lpstr>1_Office Theme</vt:lpstr>
      <vt:lpstr>2_Office Theme</vt:lpstr>
      <vt:lpstr>3_Office Theme</vt:lpstr>
      <vt:lpstr>4_Office Theme</vt:lpstr>
      <vt:lpstr>ICANN Mission, Structure and Constituencies</vt:lpstr>
      <vt:lpstr>ICANN’s Mission</vt:lpstr>
      <vt:lpstr>ICANN’s limited role</vt:lpstr>
      <vt:lpstr>PowerPoint Presentation</vt:lpstr>
      <vt:lpstr>Thank You</vt:lpstr>
      <vt:lpstr>Questions</vt:lpstr>
    </vt:vector>
  </TitlesOfParts>
  <Company>ICANN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User</dc:creator>
  <cp:lastModifiedBy>HU</cp:lastModifiedBy>
  <cp:revision>9</cp:revision>
  <dcterms:created xsi:type="dcterms:W3CDTF">2011-10-17T10:05:56Z</dcterms:created>
  <dcterms:modified xsi:type="dcterms:W3CDTF">2012-10-25T20:10:34Z</dcterms:modified>
</cp:coreProperties>
</file>