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64" r:id="rId4"/>
    <p:sldMasterId id="2147483672" r:id="rId5"/>
  </p:sldMasterIdLst>
  <p:notesMasterIdLst>
    <p:notesMasterId r:id="rId23"/>
  </p:notesMasterIdLst>
  <p:handoutMasterIdLst>
    <p:handoutMasterId r:id="rId24"/>
  </p:handoutMasterIdLst>
  <p:sldIdLst>
    <p:sldId id="273" r:id="rId6"/>
    <p:sldId id="274" r:id="rId7"/>
    <p:sldId id="275" r:id="rId8"/>
    <p:sldId id="276" r:id="rId9"/>
    <p:sldId id="288" r:id="rId10"/>
    <p:sldId id="277" r:id="rId11"/>
    <p:sldId id="278" r:id="rId12"/>
    <p:sldId id="279" r:id="rId13"/>
    <p:sldId id="280" r:id="rId14"/>
    <p:sldId id="281" r:id="rId15"/>
    <p:sldId id="282" r:id="rId16"/>
    <p:sldId id="283" r:id="rId17"/>
    <p:sldId id="284" r:id="rId18"/>
    <p:sldId id="287" r:id="rId19"/>
    <p:sldId id="285" r:id="rId20"/>
    <p:sldId id="264" r:id="rId21"/>
    <p:sldId id="265" r:id="rId22"/>
  </p:sldIdLst>
  <p:sldSz cx="9144000" cy="6858000" type="screen4x3"/>
  <p:notesSz cx="7099300" cy="10234613"/>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sz="2400" kern="1200">
        <a:solidFill>
          <a:schemeClr val="tx1"/>
        </a:solidFill>
        <a:latin typeface="Arial" charset="0"/>
        <a:ea typeface="ＭＳ Ｐゴシック" pitchFamily="34" charset="-128"/>
        <a:cs typeface="+mn-cs"/>
      </a:defRPr>
    </a:lvl5pPr>
    <a:lvl6pPr marL="2286000" algn="l" defTabSz="914400" rtl="0" eaLnBrk="1" latinLnBrk="0" hangingPunct="1">
      <a:defRPr sz="2400" kern="1200">
        <a:solidFill>
          <a:schemeClr val="tx1"/>
        </a:solidFill>
        <a:latin typeface="Arial" charset="0"/>
        <a:ea typeface="ＭＳ Ｐゴシック" pitchFamily="34" charset="-128"/>
        <a:cs typeface="+mn-cs"/>
      </a:defRPr>
    </a:lvl6pPr>
    <a:lvl7pPr marL="2743200" algn="l" defTabSz="914400" rtl="0" eaLnBrk="1" latinLnBrk="0" hangingPunct="1">
      <a:defRPr sz="2400" kern="1200">
        <a:solidFill>
          <a:schemeClr val="tx1"/>
        </a:solidFill>
        <a:latin typeface="Arial" charset="0"/>
        <a:ea typeface="ＭＳ Ｐゴシック" pitchFamily="34" charset="-128"/>
        <a:cs typeface="+mn-cs"/>
      </a:defRPr>
    </a:lvl7pPr>
    <a:lvl8pPr marL="3200400" algn="l" defTabSz="914400" rtl="0" eaLnBrk="1" latinLnBrk="0" hangingPunct="1">
      <a:defRPr sz="2400" kern="1200">
        <a:solidFill>
          <a:schemeClr val="tx1"/>
        </a:solidFill>
        <a:latin typeface="Arial" charset="0"/>
        <a:ea typeface="ＭＳ Ｐゴシック" pitchFamily="34" charset="-128"/>
        <a:cs typeface="+mn-cs"/>
      </a:defRPr>
    </a:lvl8pPr>
    <a:lvl9pPr marL="3657600" algn="l" defTabSz="914400" rtl="0" eaLnBrk="1" latinLnBrk="0" hangingPunct="1">
      <a:defRPr sz="2400"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A436"/>
    <a:srgbClr val="FFD330"/>
    <a:srgbClr val="F8F8F8"/>
    <a:srgbClr val="FFCB08"/>
    <a:srgbClr val="8DC63F"/>
    <a:srgbClr val="FF7C80"/>
    <a:srgbClr val="F7A649"/>
    <a:srgbClr val="FFCB3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80" d="100"/>
          <a:sy n="80" d="100"/>
        </p:scale>
        <p:origin x="-2464" y="-4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9048" tIns="49524" rIns="99048" bIns="49524"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4021138" y="0"/>
            <a:ext cx="3076575" cy="511175"/>
          </a:xfrm>
          <a:prstGeom prst="rect">
            <a:avLst/>
          </a:prstGeom>
        </p:spPr>
        <p:txBody>
          <a:bodyPr vert="horz" wrap="square" lIns="99048" tIns="49524" rIns="99048" bIns="49524" numCol="1" anchor="t" anchorCtr="0" compatLnSpc="1">
            <a:prstTxWarp prst="textNoShape">
              <a:avLst/>
            </a:prstTxWarp>
          </a:bodyPr>
          <a:lstStyle>
            <a:lvl1pPr algn="r">
              <a:defRPr sz="1300">
                <a:latin typeface="Calibri" pitchFamily="34" charset="0"/>
              </a:defRPr>
            </a:lvl1pPr>
          </a:lstStyle>
          <a:p>
            <a:pPr>
              <a:defRPr/>
            </a:pPr>
            <a:fld id="{3D9CE11A-0452-4AFA-A6C1-B89E53E8AD55}" type="datetime1">
              <a:rPr lang="en-US"/>
              <a:pPr>
                <a:defRPr/>
              </a:pPr>
              <a:t>01/06/2012</a:t>
            </a:fld>
            <a:endParaRPr lang="en-US"/>
          </a:p>
        </p:txBody>
      </p:sp>
      <p:sp>
        <p:nvSpPr>
          <p:cNvPr id="4" name="Footer Placeholder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4021138" y="9721850"/>
            <a:ext cx="3076575" cy="511175"/>
          </a:xfrm>
          <a:prstGeom prst="rect">
            <a:avLst/>
          </a:prstGeom>
        </p:spPr>
        <p:txBody>
          <a:bodyPr vert="horz" wrap="square" lIns="99048" tIns="49524" rIns="99048" bIns="49524" numCol="1" anchor="b" anchorCtr="0" compatLnSpc="1">
            <a:prstTxWarp prst="textNoShape">
              <a:avLst/>
            </a:prstTxWarp>
          </a:bodyPr>
          <a:lstStyle>
            <a:lvl1pPr algn="r">
              <a:defRPr sz="1300">
                <a:latin typeface="Calibri" pitchFamily="34" charset="0"/>
              </a:defRPr>
            </a:lvl1pPr>
          </a:lstStyle>
          <a:p>
            <a:pPr>
              <a:defRPr/>
            </a:pPr>
            <a:fld id="{8BC1CBBA-9559-48BB-87B0-231DC2D9495F}" type="slidenum">
              <a:rPr lang="en-US"/>
              <a:pPr>
                <a:defRPr/>
              </a:pPr>
              <a:t>‹#›</a:t>
            </a:fld>
            <a:endParaRPr lang="en-US"/>
          </a:p>
        </p:txBody>
      </p:sp>
    </p:spTree>
    <p:extLst>
      <p:ext uri="{BB962C8B-B14F-4D97-AF65-F5344CB8AC3E}">
        <p14:creationId xmlns:p14="http://schemas.microsoft.com/office/powerpoint/2010/main" val="5330707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9048" tIns="49524" rIns="99048" bIns="49524"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idx="1"/>
          </p:nvPr>
        </p:nvSpPr>
        <p:spPr>
          <a:xfrm>
            <a:off x="4021138" y="0"/>
            <a:ext cx="3076575" cy="511175"/>
          </a:xfrm>
          <a:prstGeom prst="rect">
            <a:avLst/>
          </a:prstGeom>
        </p:spPr>
        <p:txBody>
          <a:bodyPr vert="horz" wrap="square" lIns="99048" tIns="49524" rIns="99048" bIns="49524" numCol="1" anchor="t" anchorCtr="0" compatLnSpc="1">
            <a:prstTxWarp prst="textNoShape">
              <a:avLst/>
            </a:prstTxWarp>
          </a:bodyPr>
          <a:lstStyle>
            <a:lvl1pPr algn="r">
              <a:defRPr sz="1300">
                <a:latin typeface="Calibri" pitchFamily="34" charset="0"/>
              </a:defRPr>
            </a:lvl1pPr>
          </a:lstStyle>
          <a:p>
            <a:pPr>
              <a:defRPr/>
            </a:pPr>
            <a:fld id="{90D68604-541E-4984-9244-4FDAB84C15C9}" type="datetime1">
              <a:rPr lang="en-US"/>
              <a:pPr>
                <a:defRPr/>
              </a:pPr>
              <a:t>01/06/2012</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en-US" noProof="0"/>
          </a:p>
        </p:txBody>
      </p:sp>
      <p:sp>
        <p:nvSpPr>
          <p:cNvPr id="5" name="Notes Placeholder 4"/>
          <p:cNvSpPr>
            <a:spLocks noGrp="1"/>
          </p:cNvSpPr>
          <p:nvPr>
            <p:ph type="body" sz="quarter" idx="3"/>
          </p:nvPr>
        </p:nvSpPr>
        <p:spPr>
          <a:xfrm>
            <a:off x="709613" y="4860925"/>
            <a:ext cx="5680075" cy="4605338"/>
          </a:xfrm>
          <a:prstGeom prst="rect">
            <a:avLst/>
          </a:prstGeom>
        </p:spPr>
        <p:txBody>
          <a:bodyPr vert="horz" lIns="99048" tIns="49524" rIns="99048" bIns="4952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wrap="square" lIns="99048" tIns="49524" rIns="99048" bIns="49524" numCol="1" anchor="b" anchorCtr="0" compatLnSpc="1">
            <a:prstTxWarp prst="textNoShape">
              <a:avLst/>
            </a:prstTxWarp>
          </a:bodyPr>
          <a:lstStyle>
            <a:lvl1pPr algn="r">
              <a:defRPr sz="1300">
                <a:latin typeface="Calibri" pitchFamily="34" charset="0"/>
              </a:defRPr>
            </a:lvl1pPr>
          </a:lstStyle>
          <a:p>
            <a:pPr>
              <a:defRPr/>
            </a:pPr>
            <a:fld id="{74CDCD30-C03E-498F-869F-911E88C468DB}" type="slidenum">
              <a:rPr lang="en-US"/>
              <a:pPr>
                <a:defRPr/>
              </a:pPr>
              <a:t>‹#›</a:t>
            </a:fld>
            <a:endParaRPr lang="en-US"/>
          </a:p>
        </p:txBody>
      </p:sp>
    </p:spTree>
    <p:extLst>
      <p:ext uri="{BB962C8B-B14F-4D97-AF65-F5344CB8AC3E}">
        <p14:creationId xmlns:p14="http://schemas.microsoft.com/office/powerpoint/2010/main" val="24027445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ＭＳ Ｐゴシック" pitchFamily="-110"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endParaRPr lang="de-DE" smtClean="0">
              <a:ea typeface="ＭＳ Ｐゴシック" pitchFamily="34" charset="-128"/>
            </a:endParaRPr>
          </a:p>
        </p:txBody>
      </p:sp>
      <p:sp>
        <p:nvSpPr>
          <p:cNvPr id="31748" name="Foliennummernplatzhalter 3"/>
          <p:cNvSpPr>
            <a:spLocks noGrp="1"/>
          </p:cNvSpPr>
          <p:nvPr>
            <p:ph type="sldNum" sz="quarter" idx="5"/>
          </p:nvPr>
        </p:nvSpPr>
        <p:spPr bwMode="auto">
          <a:noFill/>
          <a:ln>
            <a:miter lim="800000"/>
            <a:headEnd/>
            <a:tailEnd/>
          </a:ln>
        </p:spPr>
        <p:txBody>
          <a:bodyPr/>
          <a:lstStyle/>
          <a:p>
            <a:fld id="{BA466F8A-92FC-4678-8EFE-F516A15B088F}" type="slidenum">
              <a:rPr lang="en-US" smtClean="0"/>
              <a:pPr/>
              <a:t>5</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a:prstGeom prst="rect">
            <a:avLst/>
          </a:prstGeom>
        </p:spPr>
        <p:txBody>
          <a:bodyPr/>
          <a:lstStyle>
            <a:lvl1pPr>
              <a:defRPr>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2895600"/>
            <a:ext cx="6400800" cy="2038350"/>
          </a:xfrm>
          <a:prstGeom prst="rect">
            <a:avLst/>
          </a:prstGeom>
        </p:spPr>
        <p:txBody>
          <a:bodyPr/>
          <a:lstStyle>
            <a:lvl1pPr marL="0" indent="0" algn="ctr">
              <a:buNone/>
              <a:defRPr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16F44290-F6D9-4770-9438-0230895C3E41}" type="datetime1">
              <a:rPr lang="en-US"/>
              <a:pPr>
                <a:defRPr/>
              </a:pPr>
              <a:t>01/06/2012</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DCEFE2A-1E5C-4CC5-9A4A-D8C24F2ECE64}"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8534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7B2C68F4-DB00-47BB-AFB1-BCB0F2680EEE}"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AF3D337-B8E9-4E8C-959E-2CFCE0C52E2A}" type="datetime1">
              <a:rPr lang="en-US"/>
              <a:pPr>
                <a:defRPr/>
              </a:pPr>
              <a:t>01/06/2012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AD7701A-30B3-40F4-B23A-50CDF4B024E5}"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474CE25-D0AA-4CA3-8DE1-F5A0B27E2CBD}" type="datetime1">
              <a:rPr lang="en-US"/>
              <a:pPr>
                <a:defRPr/>
              </a:pPr>
              <a:t>01/06/2012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ED7D05-3A8C-4109-8A72-87CFEC1D241E}"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AABF09D-454C-4CE6-9ABA-38838F1F9181}" type="datetime1">
              <a:rPr lang="en-US"/>
              <a:pPr>
                <a:defRPr/>
              </a:pPr>
              <a:t>01/06/2012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00B9570-F3F2-4AB4-8839-9D0C380E110D}"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23364D0-A3B6-406D-8E7B-8BC58A4D4280}" type="datetime1">
              <a:rPr lang="en-US"/>
              <a:pPr>
                <a:defRPr/>
              </a:pPr>
              <a:t>01/06/2012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340CC6A-AFC5-40FB-A4EE-A5182800A036}"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2290048-8806-4AE4-B015-661C1BAE07E8}" type="datetime1">
              <a:rPr lang="en-US"/>
              <a:pPr>
                <a:defRPr/>
              </a:pPr>
              <a:t>01/06/2012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20A3FC8-B9CF-4755-A47F-20D0D7AC322D}"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8D47A8C-83E8-41CC-8194-6080013F8838}" type="datetime1">
              <a:rPr lang="en-US"/>
              <a:pPr>
                <a:defRPr/>
              </a:pPr>
              <a:t>01/06/2012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8BC0537-6293-4EA7-B26E-B6F1C1E04BE3}"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6F44290-F6D9-4770-9438-0230895C3E41}" type="datetime1">
              <a:rPr lang="en-US"/>
              <a:pPr>
                <a:defRPr/>
              </a:pPr>
              <a:t>01/06/2012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DCEFE2A-1E5C-4CC5-9A4A-D8C24F2ECE64}"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1752600" cy="1993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5096BF1-15FC-430F-8EFA-4DD85F32BAE0}" type="datetime1">
              <a:rPr lang="en-US"/>
              <a:pPr>
                <a:defRPr/>
              </a:pPr>
              <a:t>01/06/2012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CD3A9AA-82C5-4224-B874-DC9518858B56}"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BB7CF8-CC39-4FBF-9DF8-9F230576F42F}" type="datetime1">
              <a:rPr lang="en-US"/>
              <a:pPr>
                <a:defRPr/>
              </a:pPr>
              <a:t>01/06/2012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E123BB6-2514-42C5-9CC0-EA377811D5C4}"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C7AB315-5C79-4A60-BB1F-8B911726B0FF}" type="datetime1">
              <a:rPr lang="en-US"/>
              <a:pPr>
                <a:defRPr/>
              </a:pPr>
              <a:t>01/06/2012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9FBE24D-AC9F-4FE0-A2AD-3293B0A9F124}"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0B3C31-648A-4409-BC4E-BC23461E54C6}" type="datetime1">
              <a:rPr lang="en-US"/>
              <a:pPr>
                <a:defRPr/>
              </a:pPr>
              <a:t>01/06/2012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4CA83FB-B864-4F86-951E-C0A9FC0073F8}"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76478" y="2057400"/>
            <a:ext cx="6162722" cy="1241425"/>
          </a:xfrm>
          <a:prstGeom prst="rect">
            <a:avLst/>
          </a:prstGeom>
        </p:spPr>
        <p:txBody>
          <a:bodyPr anchor="b"/>
          <a:lstStyle>
            <a:lvl1pPr algn="ctr">
              <a:defRPr/>
            </a:lvl1pPr>
          </a:lstStyle>
          <a:p>
            <a:r>
              <a:rPr lang="en-US" dirty="0" smtClean="0"/>
              <a:t>Click to edit Master title</a:t>
            </a:r>
            <a:endParaRPr lang="en-US" dirty="0"/>
          </a:p>
        </p:txBody>
      </p:sp>
      <p:sp>
        <p:nvSpPr>
          <p:cNvPr id="3" name="Subtitle 2"/>
          <p:cNvSpPr>
            <a:spLocks noGrp="1"/>
          </p:cNvSpPr>
          <p:nvPr>
            <p:ph type="subTitle" idx="1"/>
          </p:nvPr>
        </p:nvSpPr>
        <p:spPr>
          <a:xfrm>
            <a:off x="2667000" y="3429000"/>
            <a:ext cx="6172200" cy="1752600"/>
          </a:xfrm>
          <a:prstGeom prst="rect">
            <a:avLst/>
          </a:prstGeom>
        </p:spPr>
        <p:txBody>
          <a:bodyPr anchor="t"/>
          <a:lstStyle>
            <a:lvl1pPr marL="0" indent="0" algn="ctr">
              <a:buNone/>
              <a:defRPr b="0" i="1">
                <a:solidFill>
                  <a:schemeClr val="tx1"/>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Slide Number Placeholder 5"/>
          <p:cNvSpPr>
            <a:spLocks noGrp="1"/>
          </p:cNvSpPr>
          <p:nvPr>
            <p:ph type="sldNum" sz="quarter" idx="10"/>
          </p:nvPr>
        </p:nvSpPr>
        <p:spPr>
          <a:xfrm>
            <a:off x="6900863"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80423BF3-7004-41DA-B316-FB9177FD15C9}"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vert="horz"/>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vert="horz"/>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
        <p:nvSpPr>
          <p:cNvPr id="5" name="Slide Number Placeholder 5"/>
          <p:cNvSpPr>
            <a:spLocks noGrp="1"/>
          </p:cNvSpPr>
          <p:nvPr>
            <p:ph type="sldNum" sz="quarter" idx="12"/>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443ED453-76BC-4F59-9E9C-F59D06961D75}"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3" name="Picture Placeholder 2"/>
          <p:cNvSpPr>
            <a:spLocks noGrp="1"/>
          </p:cNvSpPr>
          <p:nvPr>
            <p:ph type="pic" idx="1"/>
          </p:nvPr>
        </p:nvSpPr>
        <p:spPr>
          <a:xfrm>
            <a:off x="3048000" y="1600200"/>
            <a:ext cx="54864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0"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i="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6"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B40AAB41-3F7E-4771-A0AF-D130B2644B1A}"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8"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3" name="Picture Placeholder 2"/>
          <p:cNvSpPr>
            <a:spLocks noGrp="1"/>
          </p:cNvSpPr>
          <p:nvPr>
            <p:ph type="pic" idx="1"/>
          </p:nvPr>
        </p:nvSpPr>
        <p:spPr>
          <a:xfrm>
            <a:off x="3200400" y="1600200"/>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defRPr>
            </a:lvl1pPr>
          </a:lstStyle>
          <a:p>
            <a:r>
              <a:rPr lang="en-US" dirty="0" smtClean="0"/>
              <a:t>Click to edit Master title style</a:t>
            </a:r>
            <a:endParaRPr lang="en-US" dirty="0"/>
          </a:p>
        </p:txBody>
      </p:sp>
      <p:sp>
        <p:nvSpPr>
          <p:cNvPr id="6" name="Picture Placeholder 2"/>
          <p:cNvSpPr>
            <a:spLocks noGrp="1"/>
          </p:cNvSpPr>
          <p:nvPr>
            <p:ph type="pic" idx="10"/>
          </p:nvPr>
        </p:nvSpPr>
        <p:spPr>
          <a:xfrm>
            <a:off x="6066556" y="1600622"/>
            <a:ext cx="2667000" cy="43434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7"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D2A180EB-4375-41F5-AAA4-C29A0435BD82}"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00200"/>
            <a:ext cx="2133600" cy="3810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sz="4400">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7" name="Content Placeholder 2"/>
          <p:cNvSpPr>
            <a:spLocks noGrp="1"/>
          </p:cNvSpPr>
          <p:nvPr>
            <p:ph idx="10"/>
          </p:nvPr>
        </p:nvSpPr>
        <p:spPr>
          <a:xfrm>
            <a:off x="3048000" y="1600201"/>
            <a:ext cx="5685556" cy="4343400"/>
          </a:xfrm>
          <a:prstGeom prst="rect">
            <a:avLst/>
          </a:prstGeom>
        </p:spPr>
        <p:txBody>
          <a:bodyPr anchor="t"/>
          <a:lstStyle>
            <a:lvl1pPr>
              <a:buClr>
                <a:schemeClr val="tx1">
                  <a:lumMod val="50000"/>
                  <a:lumOff val="50000"/>
                </a:schemeClr>
              </a:buClr>
              <a:buFont typeface="Arial"/>
              <a:buChar char="•"/>
              <a:defRPr>
                <a:latin typeface="Trebuchet MS"/>
                <a:cs typeface="Trebuchet MS"/>
              </a:defRPr>
            </a:lvl1pPr>
            <a:lvl2pPr>
              <a:buClr>
                <a:schemeClr val="tx1">
                  <a:lumMod val="50000"/>
                  <a:lumOff val="50000"/>
                </a:schemeClr>
              </a:buClr>
              <a:buFont typeface="Arial"/>
              <a:buChar char="•"/>
              <a:defRPr>
                <a:latin typeface="Trebuchet MS"/>
                <a:cs typeface="Trebuchet MS"/>
              </a:defRPr>
            </a:lvl2pPr>
            <a:lvl3pPr>
              <a:buClr>
                <a:schemeClr val="tx1">
                  <a:lumMod val="50000"/>
                  <a:lumOff val="50000"/>
                </a:schemeClr>
              </a:buClr>
              <a:buFont typeface="Arial"/>
              <a:buChar char="•"/>
              <a:defRPr>
                <a:latin typeface="Trebuchet MS"/>
                <a:cs typeface="Trebuchet MS"/>
              </a:defRPr>
            </a:lvl3pPr>
            <a:lvl4pPr>
              <a:buClr>
                <a:schemeClr val="tx1">
                  <a:lumMod val="50000"/>
                  <a:lumOff val="50000"/>
                </a:schemeClr>
              </a:buClr>
              <a:buFont typeface="Arial"/>
              <a:buChar char="•"/>
              <a:defRPr>
                <a:latin typeface="Trebuchet MS"/>
                <a:cs typeface="Trebuchet MS"/>
              </a:defRPr>
            </a:lvl4pPr>
            <a:lvl5pPr>
              <a:buClr>
                <a:schemeClr val="tx1">
                  <a:lumMod val="50000"/>
                  <a:lumOff val="50000"/>
                </a:schemeClr>
              </a:buClr>
              <a:buFont typeface="Arial"/>
              <a:buChar char="•"/>
              <a:defRPr>
                <a:latin typeface="Trebuchet MS"/>
                <a:cs typeface="Trebuchet M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74DBC914-9EC6-44AE-9532-50C26BDF2FC2}"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7" name="TextBox 4"/>
          <p:cNvSpPr txBox="1">
            <a:spLocks noChangeArrowheads="1"/>
          </p:cNvSpPr>
          <p:nvPr/>
        </p:nvSpPr>
        <p:spPr bwMode="auto">
          <a:xfrm>
            <a:off x="3048000" y="4495800"/>
            <a:ext cx="5532438" cy="831850"/>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mtClean="0">
                <a:latin typeface="Trebuchet MS" charset="0"/>
                <a:cs typeface="Trebuchet MS" charset="0"/>
              </a:rPr>
              <a:t>Keep body copy short. Avoid reading the text to your audience</a:t>
            </a:r>
          </a:p>
        </p:txBody>
      </p:sp>
      <p:sp>
        <p:nvSpPr>
          <p:cNvPr id="8" name="TextBox 5"/>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667000" cy="2667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9" name="Picture Placeholder 2"/>
          <p:cNvSpPr>
            <a:spLocks noGrp="1"/>
          </p:cNvSpPr>
          <p:nvPr>
            <p:ph type="pic" idx="10"/>
          </p:nvPr>
        </p:nvSpPr>
        <p:spPr>
          <a:xfrm>
            <a:off x="5914156" y="1601044"/>
            <a:ext cx="2667000" cy="2666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1" name="Slide Number Placeholder 5"/>
          <p:cNvSpPr>
            <a:spLocks noGrp="1"/>
          </p:cNvSpPr>
          <p:nvPr>
            <p:ph type="sldNum" sz="quarter" idx="11"/>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4AE45AA9-8F22-42B9-842F-9DBA5E6A6B32}" type="slidenum">
              <a:rPr lang="en-US"/>
              <a:pPr>
                <a:defRPr/>
              </a:pPr>
              <a:t>‹#›</a:t>
            </a:fld>
            <a:endParaRPr lang="en-US"/>
          </a:p>
        </p:txBody>
      </p:sp>
    </p:spTree>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5" name="TextBox 4"/>
          <p:cNvSpPr txBox="1"/>
          <p:nvPr/>
        </p:nvSpPr>
        <p:spPr>
          <a:xfrm>
            <a:off x="304800" y="1600200"/>
            <a:ext cx="2133600"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smtClean="0">
                <a:latin typeface="Trebuchet MS" charset="0"/>
                <a:cs typeface="Trebuchet MS" charset="0"/>
              </a:rPr>
              <a:t> </a:t>
            </a:r>
          </a:p>
          <a:p>
            <a:pPr eaLnBrk="1" hangingPunct="1">
              <a:defRPr/>
            </a:pPr>
            <a:endParaRPr lang="en-US" sz="1800" smtClean="0">
              <a:latin typeface="Calibri" charset="0"/>
            </a:endParaRPr>
          </a:p>
        </p:txBody>
      </p:sp>
      <p:sp>
        <p:nvSpPr>
          <p:cNvPr id="10" name="Title 1"/>
          <p:cNvSpPr>
            <a:spLocks noGrp="1"/>
          </p:cNvSpPr>
          <p:nvPr>
            <p:ph type="title"/>
          </p:nvPr>
        </p:nvSpPr>
        <p:spPr>
          <a:xfrm>
            <a:off x="304800" y="152400"/>
            <a:ext cx="8428756"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6" name="Picture Placeholder 2"/>
          <p:cNvSpPr>
            <a:spLocks noGrp="1"/>
          </p:cNvSpPr>
          <p:nvPr>
            <p:ph type="pic" idx="1"/>
          </p:nvPr>
        </p:nvSpPr>
        <p:spPr>
          <a:xfrm>
            <a:off x="3048000" y="1600622"/>
            <a:ext cx="2971800" cy="419057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3" name="Text Placeholder 3"/>
          <p:cNvSpPr>
            <a:spLocks noGrp="1"/>
          </p:cNvSpPr>
          <p:nvPr>
            <p:ph type="body" sz="half" idx="2"/>
          </p:nvPr>
        </p:nvSpPr>
        <p:spPr>
          <a:xfrm>
            <a:off x="304800" y="1600199"/>
            <a:ext cx="2133600" cy="2286001"/>
          </a:xfrm>
          <a:prstGeom prst="rect">
            <a:avLst/>
          </a:prstGeom>
        </p:spPr>
        <p:txBody>
          <a:bodyPr/>
          <a:lstStyle>
            <a:lvl1pPr marL="0" indent="0">
              <a:buNone/>
              <a:defRPr sz="1600" b="1">
                <a:solidFill>
                  <a:schemeClr val="accent2">
                    <a:lumMod val="75000"/>
                  </a:schemeClr>
                </a:solidFill>
                <a:latin typeface="Trebuchet MS"/>
                <a:cs typeface="Trebuchet M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7" name="Slide Number Placeholder 5"/>
          <p:cNvSpPr>
            <a:spLocks noGrp="1"/>
          </p:cNvSpPr>
          <p:nvPr>
            <p:ph type="sldNum" sz="quarter" idx="10"/>
          </p:nvPr>
        </p:nvSpPr>
        <p:spPr>
          <a:xfrm>
            <a:off x="6902450" y="64579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latin typeface="Calibri" pitchFamily="34" charset="0"/>
              </a:defRPr>
            </a:lvl1pPr>
          </a:lstStyle>
          <a:p>
            <a:pPr>
              <a:defRPr/>
            </a:pPr>
            <a:fld id="{DF408775-E26D-450F-9641-1A40A703747D}" type="slidenum">
              <a:rPr lang="en-US"/>
              <a:pPr>
                <a:defRPr/>
              </a:pPr>
              <a:t>‹#›</a:t>
            </a:fld>
            <a:endParaRPr lang="en-US"/>
          </a:p>
        </p:txBody>
      </p:sp>
    </p:spTree>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emf"/><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xml"/><Relationship Id="rId4" Type="http://schemas.openxmlformats.org/officeDocument/2006/relationships/slideLayout" Target="../slideLayouts/slideLayout7.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theme" Target="../theme/theme3.xml"/><Relationship Id="rId9" Type="http://schemas.openxmlformats.org/officeDocument/2006/relationships/image" Target="../media/image3.jpeg"/><Relationship Id="rId10" Type="http://schemas.openxmlformats.org/officeDocument/2006/relationships/image" Target="../media/image5.jpeg"/><Relationship Id="rId11" Type="http://schemas.openxmlformats.org/officeDocument/2006/relationships/image" Target="../media/image6.png"/><Relationship Id="rId1" Type="http://schemas.openxmlformats.org/officeDocument/2006/relationships/slideLayout" Target="../slideLayouts/slideLayout4.xml"/><Relationship Id="rId2"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7.png"/><Relationship Id="rId1" Type="http://schemas.openxmlformats.org/officeDocument/2006/relationships/slideLayout" Target="../slideLayouts/slideLayout11.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5.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p:cNvPicPr>
            <a:picLocks noChangeAspect="1"/>
          </p:cNvPicPr>
          <p:nvPr/>
        </p:nvPicPr>
        <p:blipFill>
          <a:blip r:embed="rId4"/>
          <a:srcRect/>
          <a:stretch>
            <a:fillRect/>
          </a:stretch>
        </p:blipFill>
        <p:spPr bwMode="auto">
          <a:xfrm>
            <a:off x="-63500" y="-63500"/>
            <a:ext cx="9207500" cy="6921500"/>
          </a:xfrm>
          <a:prstGeom prst="rect">
            <a:avLst/>
          </a:prstGeom>
          <a:noFill/>
          <a:ln w="9525">
            <a:noFill/>
            <a:miter lim="800000"/>
            <a:headEnd/>
            <a:tailEnd/>
          </a:ln>
        </p:spPr>
      </p:pic>
      <p:pic>
        <p:nvPicPr>
          <p:cNvPr id="4" name="Picture 4" descr="Prague44-logo-final-reverse-11M12-FINAL-nobackground_small.png"/>
          <p:cNvPicPr>
            <a:picLocks noChangeAspect="1"/>
          </p:cNvPicPr>
          <p:nvPr userDrawn="1"/>
        </p:nvPicPr>
        <p:blipFill>
          <a:blip r:embed="rId5"/>
          <a:srcRect/>
          <a:stretch>
            <a:fillRect/>
          </a:stretch>
        </p:blipFill>
        <p:spPr bwMode="auto">
          <a:xfrm>
            <a:off x="457200" y="5257800"/>
            <a:ext cx="1957388"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88" r:id="rId1"/>
    <p:sldLayoutId id="2147484089" r:id="rId2"/>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eaLnBrk="1" fontAlgn="base" hangingPunct="1">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bkg1.jpg"/>
          <p:cNvPicPr>
            <a:picLocks noChangeAspect="1"/>
          </p:cNvPicPr>
          <p:nvPr/>
        </p:nvPicPr>
        <p:blipFill>
          <a:blip r:embed="rId3"/>
          <a:srcRect/>
          <a:stretch>
            <a:fillRect/>
          </a:stretch>
        </p:blipFill>
        <p:spPr bwMode="auto">
          <a:xfrm>
            <a:off x="0" y="1588"/>
            <a:ext cx="9144000" cy="6856412"/>
          </a:xfrm>
          <a:prstGeom prst="rect">
            <a:avLst/>
          </a:prstGeom>
          <a:noFill/>
          <a:ln w="9525">
            <a:noFill/>
            <a:miter lim="800000"/>
            <a:headEnd/>
            <a:tailEnd/>
          </a:ln>
        </p:spPr>
      </p:pic>
      <p:pic>
        <p:nvPicPr>
          <p:cNvPr id="2051" name="Picture 13" descr="tagline.jpg"/>
          <p:cNvPicPr>
            <a:picLocks noChangeAspect="1"/>
          </p:cNvPicPr>
          <p:nvPr/>
        </p:nvPicPr>
        <p:blipFill>
          <a:blip r:embed="rId4"/>
          <a:srcRect b="36539"/>
          <a:stretch>
            <a:fillRect/>
          </a:stretch>
        </p:blipFill>
        <p:spPr bwMode="auto">
          <a:xfrm>
            <a:off x="757238" y="2286000"/>
            <a:ext cx="1233487" cy="2514600"/>
          </a:xfrm>
          <a:prstGeom prst="rect">
            <a:avLst/>
          </a:prstGeom>
          <a:noFill/>
          <a:ln w="9525">
            <a:noFill/>
            <a:miter lim="800000"/>
            <a:headEnd/>
            <a:tailEnd/>
          </a:ln>
        </p:spPr>
      </p:pic>
      <p:pic>
        <p:nvPicPr>
          <p:cNvPr id="2052" name="Picture 14" descr="shadow_rule.jpg"/>
          <p:cNvPicPr>
            <a:picLocks noChangeAspect="1"/>
          </p:cNvPicPr>
          <p:nvPr/>
        </p:nvPicPr>
        <p:blipFill>
          <a:blip r:embed="rId5"/>
          <a:srcRect/>
          <a:stretch>
            <a:fillRect/>
          </a:stretch>
        </p:blipFill>
        <p:spPr bwMode="auto">
          <a:xfrm>
            <a:off x="2393950" y="611188"/>
            <a:ext cx="349250" cy="5408612"/>
          </a:xfrm>
          <a:prstGeom prst="rect">
            <a:avLst/>
          </a:prstGeom>
          <a:noFill/>
          <a:ln w="9525">
            <a:noFill/>
            <a:miter lim="800000"/>
            <a:headEnd/>
            <a:tailEnd/>
          </a:ln>
        </p:spPr>
      </p:pic>
      <p:pic>
        <p:nvPicPr>
          <p:cNvPr id="6" name="Picture 5" descr="Prague44-logo-final-11M12-FINAL-nobackground-small.png"/>
          <p:cNvPicPr>
            <a:picLocks noChangeAspect="1"/>
          </p:cNvPicPr>
          <p:nvPr userDrawn="1"/>
        </p:nvPicPr>
        <p:blipFill>
          <a:blip r:embed="rId6"/>
          <a:srcRect/>
          <a:stretch>
            <a:fillRect/>
          </a:stretch>
        </p:blipFill>
        <p:spPr bwMode="auto">
          <a:xfrm>
            <a:off x="436563" y="5257800"/>
            <a:ext cx="1957387"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1" r:id="rId1"/>
  </p:sldLayoutIdLst>
  <p:transition xmlns:p14="http://schemas.microsoft.com/office/powerpoint/2010/main" spd="slow">
    <p:fade/>
  </p:transition>
  <p:hf hdr="0" ftr="0" dt="0"/>
  <p:txStyles>
    <p:titleStyle>
      <a:lvl1pPr algn="l" defTabSz="457200" rtl="0" eaLnBrk="0" fontAlgn="base" hangingPunct="0">
        <a:spcBef>
          <a:spcPct val="0"/>
        </a:spcBef>
        <a:spcAft>
          <a:spcPct val="0"/>
        </a:spcAft>
        <a:defRPr sz="4400" kern="1200">
          <a:solidFill>
            <a:srgbClr val="7F7F7F"/>
          </a:solidFill>
          <a:latin typeface="+mj-lt"/>
          <a:ea typeface="ＭＳ Ｐゴシック" pitchFamily="-110" charset="-128"/>
          <a:cs typeface="ＭＳ Ｐゴシック" pitchFamily="-110" charset="-128"/>
        </a:defRPr>
      </a:lvl1pPr>
      <a:lvl2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2pPr>
      <a:lvl3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3pPr>
      <a:lvl4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4pPr>
      <a:lvl5pPr algn="l" defTabSz="457200" rtl="0" eaLnBrk="0" fontAlgn="base" hangingPunct="0">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5pPr>
      <a:lvl6pPr marL="4572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6pPr>
      <a:lvl7pPr marL="9144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7pPr>
      <a:lvl8pPr marL="13716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8pPr>
      <a:lvl9pPr marL="1828800" algn="l" defTabSz="457200" rtl="0" fontAlgn="base">
        <a:spcBef>
          <a:spcPct val="0"/>
        </a:spcBef>
        <a:spcAft>
          <a:spcPct val="0"/>
        </a:spcAft>
        <a:defRPr sz="4400">
          <a:solidFill>
            <a:srgbClr val="7F7F7F"/>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10" descr="bkg1.jpg"/>
          <p:cNvPicPr>
            <a:picLocks noChangeAspect="1"/>
          </p:cNvPicPr>
          <p:nvPr/>
        </p:nvPicPr>
        <p:blipFill>
          <a:blip r:embed="rId9"/>
          <a:srcRect/>
          <a:stretch>
            <a:fillRect/>
          </a:stretch>
        </p:blipFill>
        <p:spPr bwMode="auto">
          <a:xfrm>
            <a:off x="0" y="1588"/>
            <a:ext cx="9144000" cy="6854825"/>
          </a:xfrm>
          <a:prstGeom prst="rect">
            <a:avLst/>
          </a:prstGeom>
          <a:noFill/>
          <a:ln w="9525">
            <a:noFill/>
            <a:miter lim="800000"/>
            <a:headEnd/>
            <a:tailEnd/>
          </a:ln>
        </p:spPr>
      </p:pic>
      <p:pic>
        <p:nvPicPr>
          <p:cNvPr id="3075" name="Picture 8" descr="shadow_rule.jpg"/>
          <p:cNvPicPr>
            <a:picLocks noChangeAspect="1"/>
          </p:cNvPicPr>
          <p:nvPr/>
        </p:nvPicPr>
        <p:blipFill>
          <a:blip r:embed="rId10"/>
          <a:srcRect/>
          <a:stretch>
            <a:fillRect/>
          </a:stretch>
        </p:blipFill>
        <p:spPr bwMode="auto">
          <a:xfrm>
            <a:off x="2393950" y="1371600"/>
            <a:ext cx="349250" cy="4648200"/>
          </a:xfrm>
          <a:prstGeom prst="rect">
            <a:avLst/>
          </a:prstGeom>
          <a:noFill/>
          <a:ln w="9525">
            <a:noFill/>
            <a:miter lim="800000"/>
            <a:headEnd/>
            <a:tailEnd/>
          </a:ln>
        </p:spPr>
      </p:pic>
      <p:pic>
        <p:nvPicPr>
          <p:cNvPr id="5" name="Picture 5" descr="Prague44-logo-final-11M12-FINAL-nobackground-small.png"/>
          <p:cNvPicPr>
            <a:picLocks noChangeAspect="1"/>
          </p:cNvPicPr>
          <p:nvPr userDrawn="1"/>
        </p:nvPicPr>
        <p:blipFill>
          <a:blip r:embed="rId11"/>
          <a:srcRect/>
          <a:stretch>
            <a:fillRect/>
          </a:stretch>
        </p:blipFill>
        <p:spPr bwMode="auto">
          <a:xfrm>
            <a:off x="436563" y="5257800"/>
            <a:ext cx="1957387" cy="1219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9" r:id="rId7"/>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098" name="Picture 10" descr="bkg1.jpg"/>
          <p:cNvPicPr>
            <a:picLocks noChangeAspect="1"/>
          </p:cNvPicPr>
          <p:nvPr/>
        </p:nvPicPr>
        <p:blipFill>
          <a:blip r:embed="rId3"/>
          <a:srcRect/>
          <a:stretch>
            <a:fillRect/>
          </a:stretch>
        </p:blipFill>
        <p:spPr bwMode="auto">
          <a:xfrm>
            <a:off x="0" y="1588"/>
            <a:ext cx="9144000" cy="6854825"/>
          </a:xfrm>
          <a:prstGeom prst="rect">
            <a:avLst/>
          </a:prstGeom>
          <a:noFill/>
          <a:ln w="9525">
            <a:noFill/>
            <a:miter lim="800000"/>
            <a:headEnd/>
            <a:tailEnd/>
          </a:ln>
        </p:spPr>
      </p:pic>
      <p:pic>
        <p:nvPicPr>
          <p:cNvPr id="4099" name="Picture 5" descr="43-CR-Logo-Final-11Jan12_small.png"/>
          <p:cNvPicPr>
            <a:picLocks noChangeAspect="1"/>
          </p:cNvPicPr>
          <p:nvPr/>
        </p:nvPicPr>
        <p:blipFill>
          <a:blip r:embed="rId4"/>
          <a:srcRect/>
          <a:stretch>
            <a:fillRect/>
          </a:stretch>
        </p:blipFill>
        <p:spPr bwMode="auto">
          <a:xfrm>
            <a:off x="0" y="4202113"/>
            <a:ext cx="4064000" cy="2654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8" r:id="rId1"/>
  </p:sldLayoutIdLst>
  <p:transition xmlns:p14="http://schemas.microsoft.com/office/powerpoint/2010/main" spd="slow">
    <p:fade/>
  </p:transition>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pPr>
              <a:defRPr/>
            </a:pPr>
            <a:fld id="{0380484C-E74D-48DD-9FC0-090B6684D596}" type="datetime1">
              <a:rPr lang="en-US"/>
              <a:pPr>
                <a:defRPr/>
              </a:pPr>
              <a:t>01/06/2012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pPr>
              <a:defRPr/>
            </a:pPr>
            <a:fld id="{C99534E9-659C-43D3-AF46-6DFC5670B8F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 id="2147484097" r:id="rId8"/>
    <p:sldLayoutId id="2147484098" r:id="rId9"/>
    <p:sldLayoutId id="2147484099" r:id="rId10"/>
    <p:sldLayoutId id="2147484100" r:id="rId11"/>
  </p:sldLayoutIdLst>
  <p:transition xmlns:p14="http://schemas.microsoft.com/office/powerpoint/2010/main" spd="slow">
    <p:fade/>
  </p:transition>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10" charset="-128"/>
          <a:cs typeface="ＭＳ Ｐゴシック" pitchFamily="-110" charset="-128"/>
        </a:defRPr>
      </a:lvl1pPr>
      <a:lvl2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2pPr>
      <a:lvl3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3pPr>
      <a:lvl4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4pPr>
      <a:lvl5pPr algn="ctr" defTabSz="457200" rtl="0" eaLnBrk="0" fontAlgn="base" hangingPunct="0">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5pPr>
      <a:lvl6pPr marL="4572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6pPr>
      <a:lvl7pPr marL="9144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7pPr>
      <a:lvl8pPr marL="13716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8pPr>
      <a:lvl9pPr marL="1828800" algn="ctr" defTabSz="457200" rtl="0" fontAlgn="base">
        <a:spcBef>
          <a:spcPct val="0"/>
        </a:spcBef>
        <a:spcAft>
          <a:spcPct val="0"/>
        </a:spcAft>
        <a:defRPr sz="4400">
          <a:solidFill>
            <a:schemeClr val="tx1"/>
          </a:solidFill>
          <a:latin typeface="Calibri" pitchFamily="-110" charset="0"/>
          <a:ea typeface="ＭＳ Ｐゴシック" pitchFamily="-110" charset="-128"/>
          <a:cs typeface="ＭＳ Ｐゴシック" pitchFamily="-110"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10" charset="-128"/>
          <a:cs typeface="ＭＳ Ｐゴシック" pitchFamily="-110"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10"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10"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10"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xml"/><Relationship Id="rId3"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idx="4294967295"/>
          </p:nvPr>
        </p:nvSpPr>
        <p:spPr bwMode="auto">
          <a:xfrm>
            <a:off x="685800" y="1905000"/>
            <a:ext cx="7772400" cy="1019175"/>
          </a:xfrm>
          <a:prstGeom prst="rect">
            <a:avLst/>
          </a:prstGeom>
          <a:noFill/>
          <a:ln>
            <a:miter lim="800000"/>
            <a:headEnd/>
            <a:tailEnd/>
          </a:ln>
        </p:spPr>
        <p:txBody>
          <a:bodyPr anchor="b"/>
          <a:lstStyle/>
          <a:p>
            <a:pPr eaLnBrk="1" hangingPunct="1"/>
            <a:r>
              <a:rPr lang="en-US" dirty="0" smtClean="0">
                <a:solidFill>
                  <a:schemeClr val="bg1"/>
                </a:solidFill>
                <a:latin typeface="Trebuchet MS" pitchFamily="34" charset="0"/>
                <a:ea typeface="ＭＳ Ｐゴシック" pitchFamily="34" charset="-128"/>
              </a:rPr>
              <a:t>ICANN Academy</a:t>
            </a:r>
          </a:p>
        </p:txBody>
      </p:sp>
      <p:sp>
        <p:nvSpPr>
          <p:cNvPr id="14339" name="Subtitle 2"/>
          <p:cNvSpPr>
            <a:spLocks noGrp="1"/>
          </p:cNvSpPr>
          <p:nvPr>
            <p:ph type="subTitle" idx="4294967295"/>
          </p:nvPr>
        </p:nvSpPr>
        <p:spPr bwMode="auto">
          <a:xfrm>
            <a:off x="990600" y="3213100"/>
            <a:ext cx="7467600" cy="1581150"/>
          </a:xfrm>
          <a:prstGeom prst="rect">
            <a:avLst/>
          </a:prstGeom>
          <a:noFill/>
          <a:ln>
            <a:miter lim="800000"/>
            <a:headEnd/>
            <a:tailEnd/>
          </a:ln>
        </p:spPr>
        <p:txBody>
          <a:bodyPr/>
          <a:lstStyle/>
          <a:p>
            <a:pPr marL="0" indent="0" algn="ctr">
              <a:buFont typeface="Arial" charset="0"/>
              <a:buNone/>
            </a:pPr>
            <a:r>
              <a:rPr lang="en-US" b="1" i="1" dirty="0" smtClean="0">
                <a:solidFill>
                  <a:srgbClr val="FFFFFF"/>
                </a:solidFill>
                <a:ea typeface="ＭＳ Ｐゴシック" pitchFamily="34" charset="-128"/>
              </a:rPr>
              <a:t>Understanding and developing ICANN for a better multi-stakeholder model </a:t>
            </a:r>
          </a:p>
        </p:txBody>
      </p:sp>
      <p:pic>
        <p:nvPicPr>
          <p:cNvPr id="14340" name="Picture 1" descr="IC_AtLarge_Logo.png"/>
          <p:cNvPicPr>
            <a:picLocks noChangeAspect="1"/>
          </p:cNvPicPr>
          <p:nvPr/>
        </p:nvPicPr>
        <p:blipFill>
          <a:blip r:embed="rId2"/>
          <a:srcRect/>
          <a:stretch>
            <a:fillRect/>
          </a:stretch>
        </p:blipFill>
        <p:spPr bwMode="auto">
          <a:xfrm>
            <a:off x="7467600" y="152400"/>
            <a:ext cx="1527175" cy="1636713"/>
          </a:xfrm>
          <a:prstGeom prst="rect">
            <a:avLst/>
          </a:prstGeom>
          <a:no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Format of the Academy</a:t>
            </a:r>
          </a:p>
        </p:txBody>
      </p:sp>
      <p:sp>
        <p:nvSpPr>
          <p:cNvPr id="22531"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r>
              <a:rPr lang="de-DE" smtClean="0">
                <a:ea typeface="ＭＳ Ｐゴシック" pitchFamily="34" charset="-128"/>
              </a:rPr>
              <a:t>English language</a:t>
            </a:r>
          </a:p>
          <a:p>
            <a:r>
              <a:rPr lang="en-US" smtClean="0">
                <a:ea typeface="ＭＳ Ｐゴシック" pitchFamily="34" charset="-128"/>
              </a:rPr>
              <a:t>In an isolated environment</a:t>
            </a:r>
          </a:p>
          <a:p>
            <a:r>
              <a:rPr lang="en-US" smtClean="0">
                <a:ea typeface="ＭＳ Ｐゴシック" pitchFamily="34" charset="-128"/>
              </a:rPr>
              <a:t>Interactive format</a:t>
            </a:r>
          </a:p>
          <a:p>
            <a:r>
              <a:rPr lang="en-US" smtClean="0">
                <a:ea typeface="ＭＳ Ｐゴシック" pitchFamily="34" charset="-128"/>
              </a:rPr>
              <a:t>Interaction also besides the meeting room</a:t>
            </a:r>
          </a:p>
          <a:p>
            <a:r>
              <a:rPr lang="en-US" smtClean="0">
                <a:ea typeface="ＭＳ Ｐゴシック" pitchFamily="34" charset="-128"/>
              </a:rPr>
              <a:t>To be continued during and after the ICANN meeting</a:t>
            </a:r>
          </a:p>
          <a:p>
            <a:pPr>
              <a:buFont typeface="Arial" charset="0"/>
              <a:buNone/>
            </a:pPr>
            <a:endParaRPr lang="en-US" smtClean="0">
              <a:ea typeface="ＭＳ Ｐゴシック" pitchFamily="34" charset="-128"/>
            </a:endParaRPr>
          </a:p>
        </p:txBody>
      </p:sp>
      <p:sp>
        <p:nvSpPr>
          <p:cNvPr id="22532"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8D077D0D-796F-4375-8983-30D35B021CE3}" type="slidenum">
              <a:rPr lang="en-US" sz="1800">
                <a:solidFill>
                  <a:srgbClr val="FFFFFF"/>
                </a:solidFill>
                <a:latin typeface="Calibri" pitchFamily="34" charset="0"/>
              </a:rPr>
              <a:pPr algn="r"/>
              <a:t>10</a:t>
            </a:fld>
            <a:endParaRPr lang="en-US" sz="1800">
              <a:solidFill>
                <a:srgbClr val="FFFFFF"/>
              </a:solidFill>
              <a:latin typeface="Calibri" pitchFamily="34" charset="0"/>
            </a:endParaRPr>
          </a:p>
        </p:txBody>
      </p:sp>
      <p:pic>
        <p:nvPicPr>
          <p:cNvPr id="22533"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Curriculum</a:t>
            </a:r>
          </a:p>
        </p:txBody>
      </p:sp>
      <p:sp>
        <p:nvSpPr>
          <p:cNvPr id="23555"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pPr marL="514350" indent="-514350">
              <a:buFont typeface="Arial" charset="0"/>
              <a:buAutoNum type="arabicPeriod"/>
            </a:pPr>
            <a:r>
              <a:rPr lang="en-US" smtClean="0">
                <a:ea typeface="ＭＳ Ｐゴシック" pitchFamily="34" charset="-128"/>
              </a:rPr>
              <a:t>Core topics (Day 1)</a:t>
            </a:r>
          </a:p>
          <a:p>
            <a:pPr marL="514350" indent="-514350">
              <a:buFont typeface="Arial" charset="0"/>
              <a:buAutoNum type="arabicPeriod"/>
            </a:pPr>
            <a:r>
              <a:rPr lang="en-US" smtClean="0">
                <a:ea typeface="ＭＳ Ｐゴシック" pitchFamily="34" charset="-128"/>
              </a:rPr>
              <a:t>Specific ICANN training (Day 2)</a:t>
            </a:r>
          </a:p>
          <a:p>
            <a:pPr marL="514350" indent="-514350">
              <a:buFont typeface="Arial" charset="0"/>
              <a:buAutoNum type="arabicPeriod"/>
            </a:pPr>
            <a:r>
              <a:rPr lang="de-DE" smtClean="0">
                <a:ea typeface="ＭＳ Ｐゴシック" pitchFamily="34" charset="-128"/>
              </a:rPr>
              <a:t>Current ICANN Issues (Day 3)</a:t>
            </a:r>
          </a:p>
          <a:p>
            <a:pPr marL="514350" indent="-514350">
              <a:buFont typeface="Arial" charset="0"/>
              <a:buAutoNum type="arabicPeriod"/>
            </a:pPr>
            <a:r>
              <a:rPr lang="en-US" smtClean="0">
                <a:ea typeface="ＭＳ Ｐゴシック" pitchFamily="34" charset="-128"/>
              </a:rPr>
              <a:t>Wrap Up at the end of the ICANN meeting (1/2 day)</a:t>
            </a:r>
          </a:p>
        </p:txBody>
      </p:sp>
      <p:sp>
        <p:nvSpPr>
          <p:cNvPr id="23556"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B596E6EF-8C91-47DB-822C-9D82ED3CC9AF}" type="slidenum">
              <a:rPr lang="en-US" sz="1800">
                <a:solidFill>
                  <a:srgbClr val="FFFFFF"/>
                </a:solidFill>
                <a:latin typeface="Calibri" pitchFamily="34" charset="0"/>
              </a:rPr>
              <a:pPr algn="r"/>
              <a:t>11</a:t>
            </a:fld>
            <a:endParaRPr lang="en-US" sz="1800">
              <a:solidFill>
                <a:srgbClr val="FFFFFF"/>
              </a:solidFill>
              <a:latin typeface="Calibri" pitchFamily="34" charset="0"/>
            </a:endParaRPr>
          </a:p>
        </p:txBody>
      </p:sp>
      <p:pic>
        <p:nvPicPr>
          <p:cNvPr id="23557"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bwMode="auto">
          <a:xfrm>
            <a:off x="304800" y="152400"/>
            <a:ext cx="8382000" cy="1143000"/>
          </a:xfrm>
          <a:prstGeom prst="rect">
            <a:avLst/>
          </a:prstGeom>
          <a:ln>
            <a:miter lim="800000"/>
            <a:headEnd/>
            <a:tailEnd/>
          </a:ln>
        </p:spPr>
        <p:txBody>
          <a:bodyPr anchor="b"/>
          <a:lstStyle/>
          <a:p>
            <a:pPr algn="l" eaLnBrk="1" hangingPunct="1">
              <a:defRPr/>
            </a:pPr>
            <a:r>
              <a:rPr lang="de-DE" dirty="0" err="1" smtClean="0">
                <a:solidFill>
                  <a:schemeClr val="tx1">
                    <a:lumMod val="50000"/>
                    <a:lumOff val="50000"/>
                  </a:schemeClr>
                </a:solidFill>
                <a:latin typeface="Trebuchet MS"/>
                <a:cs typeface="Trebuchet MS"/>
              </a:rPr>
              <a:t>Methodology</a:t>
            </a:r>
            <a:endParaRPr lang="en-US" dirty="0" smtClean="0">
              <a:solidFill>
                <a:srgbClr val="7F7F7F"/>
              </a:solidFill>
              <a:latin typeface="Trebuchet MS" pitchFamily="34" charset="0"/>
              <a:ea typeface="ＭＳ Ｐゴシック" pitchFamily="34" charset="-128"/>
              <a:cs typeface="Trebuchet MS"/>
            </a:endParaRPr>
          </a:p>
        </p:txBody>
      </p:sp>
      <p:sp>
        <p:nvSpPr>
          <p:cNvPr id="24579" name="Content Placeholder 2"/>
          <p:cNvSpPr>
            <a:spLocks noGrp="1"/>
          </p:cNvSpPr>
          <p:nvPr>
            <p:ph idx="4294967295"/>
          </p:nvPr>
        </p:nvSpPr>
        <p:spPr bwMode="auto">
          <a:xfrm>
            <a:off x="3048000" y="1600200"/>
            <a:ext cx="6096000" cy="4525963"/>
          </a:xfrm>
          <a:prstGeom prst="rect">
            <a:avLst/>
          </a:prstGeom>
          <a:noFill/>
          <a:ln>
            <a:miter lim="800000"/>
            <a:headEnd/>
            <a:tailEnd/>
          </a:ln>
        </p:spPr>
        <p:txBody>
          <a:bodyPr/>
          <a:lstStyle/>
          <a:p>
            <a:pPr marL="514350" indent="-514350"/>
            <a:r>
              <a:rPr lang="en-US" smtClean="0">
                <a:ea typeface="ＭＳ Ｐゴシック" pitchFamily="34" charset="-128"/>
              </a:rPr>
              <a:t>Lecture, debating, Q&amp;A session</a:t>
            </a:r>
          </a:p>
          <a:p>
            <a:pPr marL="514350" indent="-514350"/>
            <a:r>
              <a:rPr lang="en-US" smtClean="0">
                <a:ea typeface="ＭＳ Ｐゴシック" pitchFamily="34" charset="-128"/>
              </a:rPr>
              <a:t>Follow up during beginners session, webinars, TechDay</a:t>
            </a:r>
          </a:p>
          <a:p>
            <a:pPr marL="514350" indent="-514350"/>
            <a:r>
              <a:rPr lang="en-US" smtClean="0">
                <a:ea typeface="ＭＳ Ｐゴシック" pitchFamily="34" charset="-128"/>
              </a:rPr>
              <a:t>Lecturer available for 3 days</a:t>
            </a:r>
          </a:p>
          <a:p>
            <a:pPr marL="514350" indent="-514350"/>
            <a:r>
              <a:rPr lang="en-US" smtClean="0">
                <a:ea typeface="ＭＳ Ｐゴシック" pitchFamily="34" charset="-128"/>
              </a:rPr>
              <a:t>Peer  to peer mentoring</a:t>
            </a:r>
          </a:p>
          <a:p>
            <a:pPr marL="514350" indent="-514350"/>
            <a:r>
              <a:rPr lang="en-US" smtClean="0">
                <a:ea typeface="ＭＳ Ｐゴシック" pitchFamily="34" charset="-128"/>
              </a:rPr>
              <a:t>Moodle, Wiki workspace</a:t>
            </a:r>
          </a:p>
          <a:p>
            <a:pPr marL="514350" indent="-514350"/>
            <a:r>
              <a:rPr lang="en-US" smtClean="0">
                <a:ea typeface="ＭＳ Ｐゴシック" pitchFamily="34" charset="-128"/>
              </a:rPr>
              <a:t>Multilingual support by translating documents</a:t>
            </a:r>
          </a:p>
          <a:p>
            <a:pPr marL="514350" indent="-514350"/>
            <a:endParaRPr lang="en-US" smtClean="0">
              <a:ea typeface="ＭＳ Ｐゴシック" pitchFamily="34" charset="-128"/>
            </a:endParaRPr>
          </a:p>
          <a:p>
            <a:pPr marL="514350" indent="-514350"/>
            <a:endParaRPr lang="en-US" smtClean="0">
              <a:ea typeface="ＭＳ Ｐゴシック" pitchFamily="34" charset="-128"/>
            </a:endParaRPr>
          </a:p>
        </p:txBody>
      </p:sp>
      <p:sp>
        <p:nvSpPr>
          <p:cNvPr id="24580"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DB7F8236-328B-4883-8A48-5CD6C89D1F9A}" type="slidenum">
              <a:rPr lang="en-US" sz="1800">
                <a:solidFill>
                  <a:srgbClr val="FFFFFF"/>
                </a:solidFill>
                <a:latin typeface="Calibri" pitchFamily="34" charset="0"/>
              </a:rPr>
              <a:pPr algn="r"/>
              <a:t>12</a:t>
            </a:fld>
            <a:endParaRPr lang="en-US" sz="1800">
              <a:solidFill>
                <a:srgbClr val="FFFFFF"/>
              </a:solidFill>
              <a:latin typeface="Calibri" pitchFamily="34" charset="0"/>
            </a:endParaRPr>
          </a:p>
        </p:txBody>
      </p:sp>
      <p:pic>
        <p:nvPicPr>
          <p:cNvPr id="24581"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bwMode="auto">
          <a:xfrm>
            <a:off x="304800" y="152400"/>
            <a:ext cx="8382000" cy="1143000"/>
          </a:xfrm>
          <a:prstGeom prst="rect">
            <a:avLst/>
          </a:prstGeom>
          <a:ln>
            <a:miter lim="800000"/>
            <a:headEnd/>
            <a:tailEnd/>
          </a:ln>
        </p:spPr>
        <p:txBody>
          <a:bodyPr anchor="b"/>
          <a:lstStyle/>
          <a:p>
            <a:pPr algn="l" eaLnBrk="1" hangingPunct="1">
              <a:defRPr/>
            </a:pPr>
            <a:r>
              <a:rPr lang="de-DE" dirty="0" smtClean="0">
                <a:solidFill>
                  <a:schemeClr val="tx1">
                    <a:lumMod val="50000"/>
                    <a:lumOff val="50000"/>
                  </a:schemeClr>
                </a:solidFill>
                <a:latin typeface="Trebuchet MS"/>
                <a:cs typeface="Trebuchet MS"/>
              </a:rPr>
              <a:t>Next </a:t>
            </a:r>
            <a:r>
              <a:rPr lang="de-DE" dirty="0" err="1" smtClean="0">
                <a:solidFill>
                  <a:schemeClr val="tx1">
                    <a:lumMod val="50000"/>
                    <a:lumOff val="50000"/>
                  </a:schemeClr>
                </a:solidFill>
                <a:latin typeface="Trebuchet MS"/>
                <a:cs typeface="Trebuchet MS"/>
              </a:rPr>
              <a:t>steps</a:t>
            </a:r>
            <a:endParaRPr lang="en-US" dirty="0" smtClean="0">
              <a:solidFill>
                <a:srgbClr val="7F7F7F"/>
              </a:solidFill>
              <a:latin typeface="Trebuchet MS" pitchFamily="34" charset="0"/>
              <a:ea typeface="ＭＳ Ｐゴシック" pitchFamily="34" charset="-128"/>
              <a:cs typeface="Trebuchet MS"/>
            </a:endParaRPr>
          </a:p>
        </p:txBody>
      </p:sp>
      <p:sp>
        <p:nvSpPr>
          <p:cNvPr id="18435" name="Content Placeholder 2"/>
          <p:cNvSpPr>
            <a:spLocks noGrp="1"/>
          </p:cNvSpPr>
          <p:nvPr>
            <p:ph idx="4294967295"/>
          </p:nvPr>
        </p:nvSpPr>
        <p:spPr bwMode="auto">
          <a:xfrm>
            <a:off x="3048000" y="1600200"/>
            <a:ext cx="6096000" cy="4525963"/>
          </a:xfrm>
          <a:prstGeom prst="rect">
            <a:avLst/>
          </a:prstGeom>
          <a:ln>
            <a:miter lim="800000"/>
            <a:headEnd/>
            <a:tailEnd/>
          </a:ln>
        </p:spPr>
        <p:txBody>
          <a:bodyPr/>
          <a:lstStyle/>
          <a:p>
            <a:pPr marL="355600" indent="-355600">
              <a:buFont typeface="Arial" pitchFamily="34" charset="0"/>
              <a:buChar char="•"/>
              <a:defRPr/>
            </a:pPr>
            <a:r>
              <a:rPr lang="en-US" dirty="0" smtClean="0">
                <a:ea typeface="ＭＳ Ｐゴシック" pitchFamily="34" charset="-128"/>
              </a:rPr>
              <a:t>WG meeting in Prague</a:t>
            </a:r>
          </a:p>
          <a:p>
            <a:pPr>
              <a:buNone/>
            </a:pPr>
            <a:r>
              <a:rPr lang="en-GB" sz="2000" dirty="0" smtClean="0"/>
              <a:t>	Wednesday, 27 June 2012</a:t>
            </a:r>
            <a:r>
              <a:rPr lang="de-DE" sz="2000" dirty="0" smtClean="0"/>
              <a:t>, </a:t>
            </a:r>
            <a:r>
              <a:rPr lang="en-GB" sz="2000" dirty="0" smtClean="0"/>
              <a:t>9:00-10:00 </a:t>
            </a:r>
            <a:br>
              <a:rPr lang="en-GB" sz="2000" dirty="0" smtClean="0"/>
            </a:br>
            <a:r>
              <a:rPr lang="en-GB" sz="2000" dirty="0" smtClean="0"/>
              <a:t>Meeting Room: Roma </a:t>
            </a:r>
            <a:endParaRPr lang="en-US" sz="2000" dirty="0" smtClean="0">
              <a:ea typeface="ＭＳ Ｐゴシック" pitchFamily="34" charset="-128"/>
            </a:endParaRPr>
          </a:p>
          <a:p>
            <a:pPr marL="355600" indent="-355600">
              <a:buFont typeface="Arial" pitchFamily="34" charset="0"/>
              <a:buChar char="•"/>
              <a:defRPr/>
            </a:pPr>
            <a:r>
              <a:rPr lang="en-US" dirty="0" smtClean="0">
                <a:ea typeface="ＭＳ Ｐゴシック" pitchFamily="34" charset="-128"/>
              </a:rPr>
              <a:t>Pilot in Toronto (ICANN No. 45)</a:t>
            </a:r>
          </a:p>
          <a:p>
            <a:pPr marL="355600" indent="-355600">
              <a:buFont typeface="Arial" pitchFamily="34" charset="0"/>
              <a:buChar char="•"/>
              <a:defRPr/>
            </a:pPr>
            <a:r>
              <a:rPr lang="en-US" dirty="0" smtClean="0">
                <a:ea typeface="ＭＳ Ｐゴシック" pitchFamily="34" charset="-128"/>
              </a:rPr>
              <a:t>Review and improvements phase</a:t>
            </a:r>
          </a:p>
          <a:p>
            <a:pPr marL="355600" indent="-355600">
              <a:buFont typeface="Arial" pitchFamily="34" charset="0"/>
              <a:buChar char="•"/>
              <a:defRPr/>
            </a:pPr>
            <a:r>
              <a:rPr lang="en-US" dirty="0" smtClean="0">
                <a:ea typeface="ＭＳ Ｐゴシック" pitchFamily="34" charset="-128"/>
              </a:rPr>
              <a:t>Annual ICANN Academy </a:t>
            </a:r>
            <a:br>
              <a:rPr lang="en-US" dirty="0" smtClean="0">
                <a:ea typeface="ＭＳ Ｐゴシック" pitchFamily="34" charset="-128"/>
              </a:rPr>
            </a:br>
            <a:r>
              <a:rPr lang="en-US" sz="2000" dirty="0" smtClean="0">
                <a:ea typeface="ＭＳ Ｐゴシック" pitchFamily="34" charset="-128"/>
              </a:rPr>
              <a:t>(</a:t>
            </a:r>
            <a:r>
              <a:rPr lang="de-DE" sz="2000" dirty="0" smtClean="0"/>
              <a:t>after NomCom </a:t>
            </a:r>
            <a:r>
              <a:rPr lang="en-US" sz="2000" dirty="0" smtClean="0"/>
              <a:t>appointments have been </a:t>
            </a:r>
            <a:br>
              <a:rPr lang="en-US" sz="2000" dirty="0" smtClean="0"/>
            </a:br>
            <a:r>
              <a:rPr lang="en-US" sz="2000" dirty="0" smtClean="0"/>
              <a:t>made and announced)</a:t>
            </a:r>
            <a:endParaRPr lang="en-US" sz="2000"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p:txBody>
      </p:sp>
      <p:sp>
        <p:nvSpPr>
          <p:cNvPr id="25604"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05145E2D-BAAD-4DF1-8EF4-C8F22C4F1081}" type="slidenum">
              <a:rPr lang="en-US" sz="1800">
                <a:solidFill>
                  <a:srgbClr val="FFFFFF"/>
                </a:solidFill>
                <a:latin typeface="Calibri" pitchFamily="34" charset="0"/>
              </a:rPr>
              <a:pPr algn="r"/>
              <a:t>13</a:t>
            </a:fld>
            <a:endParaRPr lang="en-US" sz="1800">
              <a:solidFill>
                <a:srgbClr val="FFFFFF"/>
              </a:solidFill>
              <a:latin typeface="Calibri" pitchFamily="34" charset="0"/>
            </a:endParaRPr>
          </a:p>
        </p:txBody>
      </p:sp>
      <p:pic>
        <p:nvPicPr>
          <p:cNvPr id="25605"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bwMode="auto">
          <a:xfrm>
            <a:off x="304800" y="152400"/>
            <a:ext cx="8382000" cy="1143000"/>
          </a:xfrm>
          <a:prstGeom prst="rect">
            <a:avLst/>
          </a:prstGeom>
          <a:ln>
            <a:miter lim="800000"/>
            <a:headEnd/>
            <a:tailEnd/>
          </a:ln>
        </p:spPr>
        <p:txBody>
          <a:bodyPr anchor="b"/>
          <a:lstStyle/>
          <a:p>
            <a:pPr algn="l" eaLnBrk="1" hangingPunct="1">
              <a:defRPr/>
            </a:pPr>
            <a:r>
              <a:rPr lang="de-DE" dirty="0" smtClean="0">
                <a:solidFill>
                  <a:schemeClr val="tx1">
                    <a:lumMod val="50000"/>
                    <a:lumOff val="50000"/>
                  </a:schemeClr>
                </a:solidFill>
                <a:latin typeface="Trebuchet MS"/>
                <a:cs typeface="Trebuchet MS"/>
              </a:rPr>
              <a:t>Goals of </a:t>
            </a:r>
            <a:r>
              <a:rPr lang="de-DE" dirty="0" err="1" smtClean="0">
                <a:solidFill>
                  <a:schemeClr val="tx1">
                    <a:lumMod val="50000"/>
                    <a:lumOff val="50000"/>
                  </a:schemeClr>
                </a:solidFill>
                <a:latin typeface="Trebuchet MS"/>
                <a:cs typeface="Trebuchet MS"/>
              </a:rPr>
              <a:t>this</a:t>
            </a:r>
            <a:r>
              <a:rPr lang="de-DE" dirty="0" smtClean="0">
                <a:solidFill>
                  <a:schemeClr val="tx1">
                    <a:lumMod val="50000"/>
                    <a:lumOff val="50000"/>
                  </a:schemeClr>
                </a:solidFill>
                <a:latin typeface="Trebuchet MS"/>
                <a:cs typeface="Trebuchet MS"/>
              </a:rPr>
              <a:t> </a:t>
            </a:r>
            <a:r>
              <a:rPr lang="de-DE" dirty="0" err="1" smtClean="0">
                <a:solidFill>
                  <a:schemeClr val="tx1">
                    <a:lumMod val="50000"/>
                    <a:lumOff val="50000"/>
                  </a:schemeClr>
                </a:solidFill>
                <a:latin typeface="Trebuchet MS"/>
                <a:cs typeface="Trebuchet MS"/>
              </a:rPr>
              <a:t>expanded</a:t>
            </a:r>
            <a:r>
              <a:rPr lang="de-DE" dirty="0" smtClean="0">
                <a:solidFill>
                  <a:schemeClr val="tx1">
                    <a:lumMod val="50000"/>
                    <a:lumOff val="50000"/>
                  </a:schemeClr>
                </a:solidFill>
                <a:latin typeface="Trebuchet MS"/>
                <a:cs typeface="Trebuchet MS"/>
              </a:rPr>
              <a:t> WG</a:t>
            </a:r>
            <a:endParaRPr lang="en-US" dirty="0" smtClean="0">
              <a:solidFill>
                <a:srgbClr val="7F7F7F"/>
              </a:solidFill>
              <a:latin typeface="Trebuchet MS" pitchFamily="34" charset="0"/>
              <a:ea typeface="ＭＳ Ｐゴシック" pitchFamily="34" charset="-128"/>
              <a:cs typeface="Trebuchet MS"/>
            </a:endParaRPr>
          </a:p>
        </p:txBody>
      </p:sp>
      <p:sp>
        <p:nvSpPr>
          <p:cNvPr id="18435" name="Content Placeholder 2"/>
          <p:cNvSpPr>
            <a:spLocks noGrp="1"/>
          </p:cNvSpPr>
          <p:nvPr>
            <p:ph idx="4294967295"/>
          </p:nvPr>
        </p:nvSpPr>
        <p:spPr bwMode="auto">
          <a:xfrm>
            <a:off x="3048000" y="1600200"/>
            <a:ext cx="6096000" cy="4525963"/>
          </a:xfrm>
          <a:prstGeom prst="rect">
            <a:avLst/>
          </a:prstGeom>
          <a:ln>
            <a:miter lim="800000"/>
            <a:headEnd/>
            <a:tailEnd/>
          </a:ln>
        </p:spPr>
        <p:txBody>
          <a:bodyPr/>
          <a:lstStyle/>
          <a:p>
            <a:pPr marL="355600" indent="-355600">
              <a:buFont typeface="Arial" pitchFamily="34" charset="0"/>
              <a:buChar char="•"/>
              <a:defRPr/>
            </a:pPr>
            <a:r>
              <a:rPr lang="en-US" dirty="0" smtClean="0">
                <a:ea typeface="ＭＳ Ｐゴシック" pitchFamily="34" charset="-128"/>
              </a:rPr>
              <a:t>Create a </a:t>
            </a:r>
            <a:r>
              <a:rPr lang="en-US" dirty="0" err="1" smtClean="0">
                <a:ea typeface="ＭＳ Ｐゴシック" pitchFamily="34" charset="-128"/>
              </a:rPr>
              <a:t>programme</a:t>
            </a:r>
            <a:r>
              <a:rPr lang="en-US" dirty="0" smtClean="0">
                <a:ea typeface="ＭＳ Ｐゴシック" pitchFamily="34" charset="-128"/>
              </a:rPr>
              <a:t> committee</a:t>
            </a:r>
          </a:p>
          <a:p>
            <a:pPr marL="355600" indent="-355600">
              <a:buFont typeface="Arial" pitchFamily="34" charset="0"/>
              <a:buChar char="•"/>
              <a:defRPr/>
            </a:pPr>
            <a:r>
              <a:rPr lang="en-US" dirty="0" smtClean="0">
                <a:ea typeface="ＭＳ Ｐゴシック" pitchFamily="34" charset="-128"/>
              </a:rPr>
              <a:t>Define the curriculum</a:t>
            </a:r>
          </a:p>
          <a:p>
            <a:pPr marL="355600" indent="-355600">
              <a:buFont typeface="Arial" pitchFamily="34" charset="0"/>
              <a:buChar char="•"/>
              <a:defRPr/>
            </a:pPr>
            <a:r>
              <a:rPr lang="en-US" dirty="0" smtClean="0">
                <a:ea typeface="ＭＳ Ｐゴシック" pitchFamily="34" charset="-128"/>
              </a:rPr>
              <a:t>Produce course material</a:t>
            </a:r>
          </a:p>
          <a:p>
            <a:pPr marL="355600" indent="-355600">
              <a:buFont typeface="Arial" pitchFamily="34" charset="0"/>
              <a:buChar char="•"/>
              <a:defRPr/>
            </a:pPr>
            <a:r>
              <a:rPr lang="en-US" dirty="0" smtClean="0">
                <a:ea typeface="ＭＳ Ｐゴシック" pitchFamily="34" charset="-128"/>
              </a:rPr>
              <a:t>Define and approach the faculty</a:t>
            </a:r>
          </a:p>
          <a:p>
            <a:pPr marL="355600" indent="-355600">
              <a:buFont typeface="Arial" pitchFamily="34" charset="0"/>
              <a:buChar char="•"/>
              <a:defRPr/>
            </a:pPr>
            <a:r>
              <a:rPr lang="en-US" dirty="0" smtClean="0">
                <a:ea typeface="ＭＳ Ｐゴシック" pitchFamily="34" charset="-128"/>
              </a:rPr>
              <a:t>Review after the pilot and propose improvements </a:t>
            </a: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a:p>
            <a:pPr marL="514350" indent="-514350">
              <a:buFont typeface="Arial" pitchFamily="34" charset="0"/>
              <a:buChar char="•"/>
              <a:defRPr/>
            </a:pPr>
            <a:endParaRPr lang="en-US" dirty="0" smtClean="0">
              <a:ea typeface="ＭＳ Ｐゴシック" pitchFamily="34" charset="-128"/>
            </a:endParaRPr>
          </a:p>
        </p:txBody>
      </p:sp>
      <p:sp>
        <p:nvSpPr>
          <p:cNvPr id="25604"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05145E2D-BAAD-4DF1-8EF4-C8F22C4F1081}" type="slidenum">
              <a:rPr lang="en-US" sz="1800">
                <a:solidFill>
                  <a:srgbClr val="FFFFFF"/>
                </a:solidFill>
                <a:latin typeface="Calibri" pitchFamily="34" charset="0"/>
              </a:rPr>
              <a:pPr algn="r"/>
              <a:t>14</a:t>
            </a:fld>
            <a:endParaRPr lang="en-US" sz="1800">
              <a:solidFill>
                <a:srgbClr val="FFFFFF"/>
              </a:solidFill>
              <a:latin typeface="Calibri" pitchFamily="34" charset="0"/>
            </a:endParaRPr>
          </a:p>
        </p:txBody>
      </p:sp>
      <p:pic>
        <p:nvPicPr>
          <p:cNvPr id="25605"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Title 1"/>
          <p:cNvSpPr>
            <a:spLocks noGrp="1"/>
          </p:cNvSpPr>
          <p:nvPr>
            <p:ph type="ctrTitle" idx="4294967295"/>
          </p:nvPr>
        </p:nvSpPr>
        <p:spPr bwMode="auto">
          <a:xfrm>
            <a:off x="2676525" y="1447800"/>
            <a:ext cx="6357938" cy="4038600"/>
          </a:xfrm>
          <a:prstGeom prst="rect">
            <a:avLst/>
          </a:prstGeom>
          <a:noFill/>
          <a:ln>
            <a:miter lim="800000"/>
            <a:headEnd/>
            <a:tailEnd/>
          </a:ln>
        </p:spPr>
        <p:txBody>
          <a:bodyPr anchor="b"/>
          <a:lstStyle/>
          <a:p>
            <a:pPr algn="l" eaLnBrk="1" hangingPunct="1"/>
            <a:r>
              <a:rPr lang="en-US" sz="2800" smtClean="0">
                <a:ea typeface="ＭＳ Ｐゴシック" pitchFamily="34" charset="-128"/>
              </a:rPr>
              <a:t>The current proposal should be implemented into an </a:t>
            </a:r>
            <a:r>
              <a:rPr lang="en-US" sz="2800" b="1" smtClean="0">
                <a:ea typeface="ＭＳ Ｐゴシック" pitchFamily="34" charset="-128"/>
              </a:rPr>
              <a:t>inclusive ICANN Academy</a:t>
            </a:r>
            <a:r>
              <a:rPr lang="en-US" sz="2800" smtClean="0">
                <a:ea typeface="ＭＳ Ｐゴシック" pitchFamily="34" charset="-128"/>
              </a:rPr>
              <a:t> </a:t>
            </a:r>
            <a:r>
              <a:rPr lang="en-US" sz="2800" b="1" smtClean="0">
                <a:ea typeface="ＭＳ Ｐゴシック" pitchFamily="34" charset="-128"/>
              </a:rPr>
              <a:t>concept</a:t>
            </a:r>
            <a:r>
              <a:rPr lang="en-US" sz="2800" smtClean="0">
                <a:ea typeface="ＭＳ Ｐゴシック" pitchFamily="34" charset="-128"/>
              </a:rPr>
              <a:t>, synchronized with existing capacity building programmes offered by ICANN, to </a:t>
            </a:r>
            <a:r>
              <a:rPr lang="en-US" sz="2800" b="1" smtClean="0">
                <a:ea typeface="ＭＳ Ｐゴシック" pitchFamily="34" charset="-128"/>
              </a:rPr>
              <a:t>meet the needs of other ICANN stakeholder groups </a:t>
            </a:r>
            <a:r>
              <a:rPr lang="en-US" sz="2800" smtClean="0">
                <a:ea typeface="ＭＳ Ｐゴシック" pitchFamily="34" charset="-128"/>
              </a:rPr>
              <a:t>by using various </a:t>
            </a:r>
            <a:r>
              <a:rPr lang="en-US" sz="2800" b="1" smtClean="0">
                <a:ea typeface="ＭＳ Ｐゴシック" pitchFamily="34" charset="-128"/>
              </a:rPr>
              <a:t>inclusive training methods </a:t>
            </a:r>
            <a:r>
              <a:rPr lang="en-US" sz="2800" smtClean="0">
                <a:ea typeface="ＭＳ Ｐゴシック" pitchFamily="34" charset="-128"/>
              </a:rPr>
              <a:t>like virtual learning.</a:t>
            </a:r>
          </a:p>
        </p:txBody>
      </p:sp>
      <p:sp>
        <p:nvSpPr>
          <p:cNvPr id="26627" name="Slide Number Placeholder 3"/>
          <p:cNvSpPr txBox="1">
            <a:spLocks noGrp="1"/>
          </p:cNvSpPr>
          <p:nvPr/>
        </p:nvSpPr>
        <p:spPr bwMode="auto">
          <a:xfrm>
            <a:off x="6900863" y="6457950"/>
            <a:ext cx="2133600" cy="365125"/>
          </a:xfrm>
          <a:prstGeom prst="rect">
            <a:avLst/>
          </a:prstGeom>
          <a:noFill/>
          <a:ln w="9525">
            <a:noFill/>
            <a:miter lim="800000"/>
            <a:headEnd/>
            <a:tailEnd/>
          </a:ln>
        </p:spPr>
        <p:txBody>
          <a:bodyPr anchor="ctr"/>
          <a:lstStyle/>
          <a:p>
            <a:pPr algn="r"/>
            <a:fld id="{E2C66549-E05C-4B0B-A741-730175C58D69}" type="slidenum">
              <a:rPr lang="en-US" sz="1800">
                <a:solidFill>
                  <a:srgbClr val="FFFFFF"/>
                </a:solidFill>
                <a:latin typeface="Calibri" pitchFamily="34" charset="0"/>
              </a:rPr>
              <a:pPr algn="r"/>
              <a:t>15</a:t>
            </a:fld>
            <a:endParaRPr lang="en-US" sz="1800">
              <a:solidFill>
                <a:srgbClr val="FFFFFF"/>
              </a:solidFill>
              <a:latin typeface="Calibri" pitchFamily="34" charset="0"/>
            </a:endParaRPr>
          </a:p>
        </p:txBody>
      </p:sp>
      <p:pic>
        <p:nvPicPr>
          <p:cNvPr id="26628"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
        <p:nvSpPr>
          <p:cNvPr id="5" name="Title 1"/>
          <p:cNvSpPr txBox="1">
            <a:spLocks/>
          </p:cNvSpPr>
          <p:nvPr/>
        </p:nvSpPr>
        <p:spPr bwMode="auto">
          <a:xfrm>
            <a:off x="304800" y="152400"/>
            <a:ext cx="8382000" cy="1143000"/>
          </a:xfrm>
          <a:prstGeom prst="rect">
            <a:avLst/>
          </a:prstGeom>
          <a:noFill/>
          <a:ln>
            <a:miter lim="800000"/>
            <a:headEnd/>
            <a:tailEnd/>
          </a:ln>
        </p:spPr>
        <p:txBody>
          <a:bodyPr anchor="b"/>
          <a:lstStyle/>
          <a:p>
            <a:pPr>
              <a:defRPr/>
            </a:pPr>
            <a:r>
              <a:rPr lang="de-DE" sz="4400" dirty="0" err="1">
                <a:solidFill>
                  <a:schemeClr val="bg1">
                    <a:lumMod val="50000"/>
                  </a:schemeClr>
                </a:solidFill>
                <a:latin typeface="Trebuchet MS" pitchFamily="34" charset="0"/>
                <a:ea typeface="ＭＳ Ｐゴシック" pitchFamily="-110" charset="-128"/>
                <a:cs typeface="ＭＳ Ｐゴシック" pitchFamily="-110" charset="-128"/>
              </a:rPr>
              <a:t>Looking</a:t>
            </a:r>
            <a:r>
              <a:rPr lang="de-DE" sz="4400" dirty="0">
                <a:solidFill>
                  <a:schemeClr val="bg1">
                    <a:lumMod val="50000"/>
                  </a:schemeClr>
                </a:solidFill>
                <a:latin typeface="Trebuchet MS" pitchFamily="34" charset="0"/>
                <a:ea typeface="ＭＳ Ｐゴシック" pitchFamily="-110" charset="-128"/>
                <a:cs typeface="ＭＳ Ｐゴシック" pitchFamily="-110" charset="-128"/>
              </a:rPr>
              <a:t> </a:t>
            </a:r>
            <a:r>
              <a:rPr lang="de-DE" sz="4400" dirty="0" err="1">
                <a:solidFill>
                  <a:schemeClr val="bg1">
                    <a:lumMod val="50000"/>
                  </a:schemeClr>
                </a:solidFill>
                <a:latin typeface="Trebuchet MS" pitchFamily="34" charset="0"/>
                <a:ea typeface="ＭＳ Ｐゴシック" pitchFamily="-110" charset="-128"/>
                <a:cs typeface="ＭＳ Ｐゴシック" pitchFamily="-110" charset="-128"/>
              </a:rPr>
              <a:t>ahead</a:t>
            </a:r>
            <a:endParaRPr lang="en-US" sz="4400" dirty="0">
              <a:solidFill>
                <a:schemeClr val="bg1">
                  <a:lumMod val="50000"/>
                </a:schemeClr>
              </a:solidFill>
              <a:latin typeface="Trebuchet MS" pitchFamily="34" charset="0"/>
              <a:cs typeface="ＭＳ Ｐゴシック" pitchFamily="-110" charset="-128"/>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ctrTitle"/>
          </p:nvPr>
        </p:nvSpPr>
        <p:spPr bwMode="auto">
          <a:xfrm>
            <a:off x="685800" y="2800350"/>
            <a:ext cx="7772400" cy="10096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mtClean="0">
                <a:latin typeface="Trebuchet MS" pitchFamily="34" charset="0"/>
                <a:ea typeface="ＭＳ Ｐゴシック" pitchFamily="34" charset="-128"/>
              </a:rPr>
              <a:t>Thank You</a:t>
            </a:r>
          </a:p>
        </p:txBody>
      </p:sp>
      <p:pic>
        <p:nvPicPr>
          <p:cNvPr id="27651" name="Picture 1" descr="IC_AtLarge_Logo.png"/>
          <p:cNvPicPr>
            <a:picLocks noChangeAspect="1"/>
          </p:cNvPicPr>
          <p:nvPr/>
        </p:nvPicPr>
        <p:blipFill>
          <a:blip r:embed="rId2"/>
          <a:srcRect/>
          <a:stretch>
            <a:fillRect/>
          </a:stretch>
        </p:blipFill>
        <p:spPr bwMode="auto">
          <a:xfrm>
            <a:off x="7467600" y="152400"/>
            <a:ext cx="1527175" cy="1636713"/>
          </a:xfrm>
          <a:prstGeom prst="rect">
            <a:avLst/>
          </a:prstGeom>
          <a:no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ctrTitle"/>
          </p:nvPr>
        </p:nvSpPr>
        <p:spPr bwMode="auto">
          <a:xfrm>
            <a:off x="2676525" y="2057400"/>
            <a:ext cx="6162675" cy="1241425"/>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mtClean="0">
                <a:latin typeface="Trebuchet MS" pitchFamily="34" charset="0"/>
                <a:ea typeface="ＭＳ Ｐゴシック" pitchFamily="34" charset="-128"/>
              </a:rPr>
              <a:t>Questions</a:t>
            </a:r>
          </a:p>
        </p:txBody>
      </p:sp>
      <p:sp>
        <p:nvSpPr>
          <p:cNvPr id="28675" name="Slide Number Placeholder 3"/>
          <p:cNvSpPr>
            <a:spLocks noGrp="1"/>
          </p:cNvSpPr>
          <p:nvPr>
            <p:ph type="sldNum" sz="quarter" idx="10"/>
          </p:nvPr>
        </p:nvSpPr>
        <p:spPr bwMode="auto">
          <a:noFill/>
          <a:ln>
            <a:miter lim="800000"/>
            <a:headEnd/>
            <a:tailEnd/>
          </a:ln>
        </p:spPr>
        <p:txBody>
          <a:bodyPr/>
          <a:lstStyle/>
          <a:p>
            <a:fld id="{1D58F460-B88F-4844-85E3-0FC866812B14}" type="slidenum">
              <a:rPr lang="en-US" smtClean="0"/>
              <a:pPr/>
              <a:t>17</a:t>
            </a:fld>
            <a:endParaRPr lang="en-US" smtClean="0"/>
          </a:p>
        </p:txBody>
      </p:sp>
      <p:pic>
        <p:nvPicPr>
          <p:cNvPr id="28676" name="Picture 1" descr="IC_AtLarge_Logo.png"/>
          <p:cNvPicPr>
            <a:picLocks noChangeAspect="1"/>
          </p:cNvPicPr>
          <p:nvPr/>
        </p:nvPicPr>
        <p:blipFill>
          <a:blip r:embed="rId2"/>
          <a:srcRect/>
          <a:stretch>
            <a:fillRect/>
          </a:stretch>
        </p:blipFill>
        <p:spPr bwMode="auto">
          <a:xfrm>
            <a:off x="152400" y="41148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dirty="0" smtClean="0">
                <a:solidFill>
                  <a:srgbClr val="7F7F7F"/>
                </a:solidFill>
                <a:latin typeface="Trebuchet MS" pitchFamily="34" charset="0"/>
                <a:ea typeface="ＭＳ Ｐゴシック" pitchFamily="34" charset="-128"/>
              </a:rPr>
              <a:t>Point of departure</a:t>
            </a:r>
          </a:p>
        </p:txBody>
      </p:sp>
      <p:sp>
        <p:nvSpPr>
          <p:cNvPr id="15363" name="Content Placeholder 2"/>
          <p:cNvSpPr>
            <a:spLocks noGrp="1"/>
          </p:cNvSpPr>
          <p:nvPr>
            <p:ph idx="4294967295"/>
          </p:nvPr>
        </p:nvSpPr>
        <p:spPr bwMode="auto">
          <a:xfrm>
            <a:off x="3048000" y="1600200"/>
            <a:ext cx="5988050" cy="4525963"/>
          </a:xfrm>
          <a:prstGeom prst="rect">
            <a:avLst/>
          </a:prstGeom>
          <a:noFill/>
          <a:ln>
            <a:miter lim="800000"/>
            <a:headEnd/>
            <a:tailEnd/>
          </a:ln>
        </p:spPr>
        <p:txBody>
          <a:bodyPr/>
          <a:lstStyle/>
          <a:p>
            <a:pPr eaLnBrk="1" hangingPunct="1">
              <a:spcAft>
                <a:spcPts val="1200"/>
              </a:spcAft>
              <a:buSzPct val="123000"/>
            </a:pPr>
            <a:r>
              <a:rPr lang="en-US" dirty="0" smtClean="0">
                <a:ea typeface="ＭＳ Ｐゴシック" pitchFamily="34" charset="-128"/>
              </a:rPr>
              <a:t>ICANN – a highly complex </a:t>
            </a:r>
            <a:r>
              <a:rPr lang="en-US" dirty="0" err="1" smtClean="0">
                <a:ea typeface="ＭＳ Ｐゴシック" pitchFamily="34" charset="-128"/>
              </a:rPr>
              <a:t>multistakeholder</a:t>
            </a:r>
            <a:r>
              <a:rPr lang="en-US" smtClean="0">
                <a:ea typeface="ＭＳ Ｐゴシック" pitchFamily="34" charset="-128"/>
              </a:rPr>
              <a:t> organization</a:t>
            </a:r>
          </a:p>
          <a:p>
            <a:pPr eaLnBrk="1" hangingPunct="1">
              <a:spcAft>
                <a:spcPts val="1200"/>
              </a:spcAft>
              <a:buSzPct val="123000"/>
            </a:pPr>
            <a:r>
              <a:rPr lang="en-US" smtClean="0">
                <a:ea typeface="ＭＳ Ｐゴシック" pitchFamily="34" charset="-128"/>
              </a:rPr>
              <a:t>Only little literature available</a:t>
            </a:r>
          </a:p>
          <a:p>
            <a:pPr eaLnBrk="1" hangingPunct="1">
              <a:spcAft>
                <a:spcPts val="1200"/>
              </a:spcAft>
              <a:buSzPct val="123000"/>
            </a:pPr>
            <a:r>
              <a:rPr lang="de-DE" smtClean="0">
                <a:ea typeface="ＭＳ Ｐゴシック" pitchFamily="34" charset="-128"/>
              </a:rPr>
              <a:t>„Learning by doing</a:t>
            </a:r>
            <a:r>
              <a:rPr lang="en-US" smtClean="0">
                <a:ea typeface="ＭＳ Ｐゴシック" pitchFamily="34" charset="-128"/>
              </a:rPr>
              <a:t> </a:t>
            </a:r>
            <a:r>
              <a:rPr lang="ja-JP" altLang="en-US" smtClean="0">
                <a:ea typeface="ＭＳ Ｐゴシック" pitchFamily="34" charset="-128"/>
              </a:rPr>
              <a:t>“</a:t>
            </a:r>
            <a:endParaRPr lang="en-US" altLang="ja-JP" smtClean="0">
              <a:ea typeface="ＭＳ Ｐゴシック" pitchFamily="34" charset="-128"/>
            </a:endParaRPr>
          </a:p>
          <a:p>
            <a:pPr eaLnBrk="1" hangingPunct="1">
              <a:spcAft>
                <a:spcPts val="1200"/>
              </a:spcAft>
              <a:buSzPct val="123000"/>
            </a:pPr>
            <a:r>
              <a:rPr lang="en-US" smtClean="0">
                <a:ea typeface="ＭＳ Ｐゴシック" pitchFamily="34" charset="-128"/>
              </a:rPr>
              <a:t>2-3 ICANN meetings to understand complex procedures</a:t>
            </a:r>
          </a:p>
          <a:p>
            <a:pPr eaLnBrk="1" hangingPunct="1">
              <a:spcAft>
                <a:spcPts val="1200"/>
              </a:spcAft>
              <a:buSzPct val="123000"/>
            </a:pPr>
            <a:endParaRPr lang="en-US" smtClean="0">
              <a:ea typeface="ＭＳ Ｐゴシック" pitchFamily="34" charset="-128"/>
            </a:endParaRPr>
          </a:p>
        </p:txBody>
      </p:sp>
      <p:sp>
        <p:nvSpPr>
          <p:cNvPr id="15364"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458C60FA-B6A5-4963-BA66-834BA51FF6CC}" type="slidenum">
              <a:rPr lang="en-US" sz="1800">
                <a:solidFill>
                  <a:srgbClr val="FFFFFF"/>
                </a:solidFill>
                <a:latin typeface="Calibri" pitchFamily="34" charset="0"/>
              </a:rPr>
              <a:pPr algn="r"/>
              <a:t>2</a:t>
            </a:fld>
            <a:endParaRPr lang="en-US" sz="1800">
              <a:solidFill>
                <a:srgbClr val="FFFFFF"/>
              </a:solidFill>
              <a:latin typeface="Calibri" pitchFamily="34" charset="0"/>
            </a:endParaRPr>
          </a:p>
        </p:txBody>
      </p:sp>
      <p:pic>
        <p:nvPicPr>
          <p:cNvPr id="15365"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Point of departure</a:t>
            </a:r>
          </a:p>
        </p:txBody>
      </p:sp>
      <p:sp>
        <p:nvSpPr>
          <p:cNvPr id="16387"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pPr eaLnBrk="1" hangingPunct="1">
              <a:spcAft>
                <a:spcPts val="1200"/>
              </a:spcAft>
              <a:buSzPct val="123000"/>
            </a:pPr>
            <a:r>
              <a:rPr lang="en-US" smtClean="0">
                <a:ea typeface="ＭＳ Ｐゴシック" pitchFamily="34" charset="-128"/>
              </a:rPr>
              <a:t>Potential of ICANN leaders not available from the beginning</a:t>
            </a:r>
          </a:p>
          <a:p>
            <a:pPr eaLnBrk="1" hangingPunct="1">
              <a:spcAft>
                <a:spcPts val="1200"/>
              </a:spcAft>
              <a:buSzPct val="123000"/>
            </a:pPr>
            <a:r>
              <a:rPr lang="en-US" smtClean="0">
                <a:ea typeface="ＭＳ Ｐゴシック" pitchFamily="34" charset="-128"/>
              </a:rPr>
              <a:t>Various capacity building programs in place (i.e. fellowship program)</a:t>
            </a:r>
          </a:p>
          <a:p>
            <a:pPr eaLnBrk="1" hangingPunct="1">
              <a:spcAft>
                <a:spcPts val="1200"/>
              </a:spcAft>
              <a:buSzPct val="123000"/>
            </a:pPr>
            <a:r>
              <a:rPr lang="en-US" smtClean="0">
                <a:ea typeface="ＭＳ Ｐゴシック" pitchFamily="34" charset="-128"/>
              </a:rPr>
              <a:t>Don</a:t>
            </a:r>
            <a:r>
              <a:rPr lang="ja-JP" altLang="en-US" smtClean="0">
                <a:ea typeface="ＭＳ Ｐゴシック" pitchFamily="34" charset="-128"/>
              </a:rPr>
              <a:t>’</a:t>
            </a:r>
            <a:r>
              <a:rPr lang="en-US" altLang="ja-JP" smtClean="0">
                <a:ea typeface="ＭＳ Ｐゴシック" pitchFamily="34" charset="-128"/>
              </a:rPr>
              <a:t>t meet the special need for newly appointed SO/AC officers and other leaders</a:t>
            </a:r>
          </a:p>
          <a:p>
            <a:pPr eaLnBrk="1" hangingPunct="1">
              <a:spcAft>
                <a:spcPts val="1200"/>
              </a:spcAft>
              <a:buSzPct val="123000"/>
              <a:buFont typeface="Arial" charset="0"/>
              <a:buNone/>
            </a:pPr>
            <a:endParaRPr lang="en-US" smtClean="0">
              <a:ea typeface="ＭＳ Ｐゴシック" pitchFamily="34" charset="-128"/>
            </a:endParaRPr>
          </a:p>
        </p:txBody>
      </p:sp>
      <p:sp>
        <p:nvSpPr>
          <p:cNvPr id="16388"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70919822-514E-47A4-9200-6254A1D4A25E}" type="slidenum">
              <a:rPr lang="en-US" sz="1800">
                <a:solidFill>
                  <a:srgbClr val="FFFFFF"/>
                </a:solidFill>
                <a:latin typeface="Calibri" pitchFamily="34" charset="0"/>
              </a:rPr>
              <a:pPr algn="r"/>
              <a:t>3</a:t>
            </a:fld>
            <a:endParaRPr lang="en-US" sz="1800">
              <a:solidFill>
                <a:srgbClr val="FFFFFF"/>
              </a:solidFill>
              <a:latin typeface="Calibri" pitchFamily="34" charset="0"/>
            </a:endParaRPr>
          </a:p>
        </p:txBody>
      </p:sp>
      <p:pic>
        <p:nvPicPr>
          <p:cNvPr id="16389"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idx="4294967295"/>
          </p:nvPr>
        </p:nvSpPr>
        <p:spPr bwMode="auto">
          <a:xfrm>
            <a:off x="2676525" y="2568575"/>
            <a:ext cx="6162675" cy="1241425"/>
          </a:xfrm>
          <a:prstGeom prst="rect">
            <a:avLst/>
          </a:prstGeom>
          <a:noFill/>
          <a:ln>
            <a:miter lim="800000"/>
            <a:headEnd/>
            <a:tailEnd/>
          </a:ln>
        </p:spPr>
        <p:txBody>
          <a:bodyPr anchor="b"/>
          <a:lstStyle/>
          <a:p>
            <a:pPr eaLnBrk="1" hangingPunct="1"/>
            <a:r>
              <a:rPr lang="en-US" smtClean="0">
                <a:ea typeface="ＭＳ Ｐゴシック" pitchFamily="34" charset="-128"/>
              </a:rPr>
              <a:t>The ICANN Academy could fill this existing gap!</a:t>
            </a:r>
            <a:endParaRPr lang="en-US" smtClean="0">
              <a:latin typeface="Trebuchet MS" pitchFamily="34" charset="0"/>
              <a:ea typeface="ＭＳ Ｐゴシック" pitchFamily="34" charset="-128"/>
            </a:endParaRPr>
          </a:p>
        </p:txBody>
      </p:sp>
      <p:sp>
        <p:nvSpPr>
          <p:cNvPr id="17411" name="Slide Number Placeholder 3"/>
          <p:cNvSpPr txBox="1">
            <a:spLocks noGrp="1"/>
          </p:cNvSpPr>
          <p:nvPr/>
        </p:nvSpPr>
        <p:spPr bwMode="auto">
          <a:xfrm>
            <a:off x="6900863" y="6457950"/>
            <a:ext cx="2133600" cy="365125"/>
          </a:xfrm>
          <a:prstGeom prst="rect">
            <a:avLst/>
          </a:prstGeom>
          <a:noFill/>
          <a:ln w="9525">
            <a:noFill/>
            <a:miter lim="800000"/>
            <a:headEnd/>
            <a:tailEnd/>
          </a:ln>
        </p:spPr>
        <p:txBody>
          <a:bodyPr anchor="ctr"/>
          <a:lstStyle/>
          <a:p>
            <a:pPr algn="r"/>
            <a:fld id="{300367A8-9C09-4A93-940D-06A595CF49DD}" type="slidenum">
              <a:rPr lang="en-US" sz="1800">
                <a:solidFill>
                  <a:srgbClr val="FFFFFF"/>
                </a:solidFill>
                <a:latin typeface="Calibri" pitchFamily="34" charset="0"/>
              </a:rPr>
              <a:pPr algn="r"/>
              <a:t>4</a:t>
            </a:fld>
            <a:endParaRPr lang="en-US" sz="1800">
              <a:solidFill>
                <a:srgbClr val="FFFFFF"/>
              </a:solidFill>
              <a:latin typeface="Calibri" pitchFamily="34" charset="0"/>
            </a:endParaRPr>
          </a:p>
        </p:txBody>
      </p:sp>
      <p:pic>
        <p:nvPicPr>
          <p:cNvPr id="17412"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feld 27"/>
          <p:cNvSpPr txBox="1">
            <a:spLocks/>
          </p:cNvSpPr>
          <p:nvPr/>
        </p:nvSpPr>
        <p:spPr>
          <a:xfrm>
            <a:off x="5143504" y="4503390"/>
            <a:ext cx="1034182" cy="722234"/>
          </a:xfrm>
          <a:prstGeom prst="rect">
            <a:avLst/>
          </a:prstGeom>
          <a:gradFill flip="none" rotWithShape="1">
            <a:gsLst>
              <a:gs pos="0">
                <a:srgbClr val="819ACD">
                  <a:shade val="30000"/>
                  <a:satMod val="115000"/>
                  <a:alpha val="12000"/>
                </a:srgbClr>
              </a:gs>
              <a:gs pos="50000">
                <a:srgbClr val="819ACD">
                  <a:shade val="67500"/>
                  <a:satMod val="115000"/>
                </a:srgbClr>
              </a:gs>
              <a:gs pos="100000">
                <a:srgbClr val="819ACD">
                  <a:shade val="100000"/>
                  <a:satMod val="115000"/>
                </a:srgb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a:lstStyle/>
          <a:p>
            <a:pPr algn="ctr">
              <a:defRPr/>
            </a:pPr>
            <a:r>
              <a:rPr lang="en-US" sz="900" b="1" u="sng" dirty="0" smtClean="0">
                <a:solidFill>
                  <a:schemeClr val="bg1"/>
                </a:solidFill>
                <a:latin typeface="Arial" pitchFamily="34" charset="0"/>
              </a:rPr>
              <a:t>e-Learning:</a:t>
            </a:r>
          </a:p>
          <a:p>
            <a:pPr algn="ctr">
              <a:defRPr/>
            </a:pPr>
            <a:r>
              <a:rPr lang="en-US" sz="900" b="1" dirty="0" smtClean="0">
                <a:solidFill>
                  <a:schemeClr val="bg1"/>
                </a:solidFill>
                <a:latin typeface="Arial" pitchFamily="34" charset="0"/>
              </a:rPr>
              <a:t>Podcasts, Webinars, Audio Briefings</a:t>
            </a:r>
          </a:p>
          <a:p>
            <a:pPr algn="ctr">
              <a:defRPr/>
            </a:pPr>
            <a:endParaRPr lang="en-US" sz="900" b="1" dirty="0">
              <a:solidFill>
                <a:schemeClr val="bg1"/>
              </a:solidFill>
              <a:latin typeface="Arial" pitchFamily="34" charset="0"/>
            </a:endParaRPr>
          </a:p>
        </p:txBody>
      </p:sp>
      <p:sp>
        <p:nvSpPr>
          <p:cNvPr id="29" name="Textfeld 28"/>
          <p:cNvSpPr txBox="1">
            <a:spLocks/>
          </p:cNvSpPr>
          <p:nvPr/>
        </p:nvSpPr>
        <p:spPr>
          <a:xfrm>
            <a:off x="6215074" y="4495522"/>
            <a:ext cx="1034182" cy="722234"/>
          </a:xfrm>
          <a:prstGeom prst="rect">
            <a:avLst/>
          </a:prstGeom>
          <a:gradFill flip="none" rotWithShape="1">
            <a:gsLst>
              <a:gs pos="0">
                <a:srgbClr val="819ACD">
                  <a:shade val="30000"/>
                  <a:satMod val="115000"/>
                  <a:alpha val="12000"/>
                </a:srgbClr>
              </a:gs>
              <a:gs pos="50000">
                <a:srgbClr val="819ACD">
                  <a:shade val="67500"/>
                  <a:satMod val="115000"/>
                </a:srgbClr>
              </a:gs>
              <a:gs pos="100000">
                <a:srgbClr val="819ACD">
                  <a:shade val="100000"/>
                  <a:satMod val="115000"/>
                </a:srgb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a:lstStyle/>
          <a:p>
            <a:pPr algn="ctr">
              <a:defRPr/>
            </a:pPr>
            <a:r>
              <a:rPr lang="en-US" sz="900" b="1" u="sng" dirty="0" smtClean="0">
                <a:solidFill>
                  <a:schemeClr val="bg1"/>
                </a:solidFill>
                <a:latin typeface="Arial" pitchFamily="34" charset="0"/>
              </a:rPr>
              <a:t>Multilingual info material</a:t>
            </a:r>
          </a:p>
          <a:p>
            <a:pPr algn="ctr">
              <a:defRPr/>
            </a:pPr>
            <a:r>
              <a:rPr lang="en-US" sz="900" b="1" dirty="0" smtClean="0">
                <a:solidFill>
                  <a:schemeClr val="bg1"/>
                </a:solidFill>
                <a:latin typeface="Arial" pitchFamily="34" charset="0"/>
              </a:rPr>
              <a:t>Factsheets,</a:t>
            </a:r>
          </a:p>
          <a:p>
            <a:pPr algn="ctr">
              <a:defRPr/>
            </a:pPr>
            <a:r>
              <a:rPr lang="en-US" sz="900" b="1" dirty="0" smtClean="0">
                <a:solidFill>
                  <a:schemeClr val="bg1"/>
                </a:solidFill>
                <a:latin typeface="Arial" pitchFamily="34" charset="0"/>
              </a:rPr>
              <a:t>Glossary, FAQ</a:t>
            </a:r>
          </a:p>
          <a:p>
            <a:pPr algn="ctr">
              <a:defRPr/>
            </a:pPr>
            <a:endParaRPr lang="en-US" sz="900" b="1" dirty="0" smtClean="0">
              <a:solidFill>
                <a:schemeClr val="bg1"/>
              </a:solidFill>
              <a:latin typeface="Arial" pitchFamily="34" charset="0"/>
            </a:endParaRPr>
          </a:p>
          <a:p>
            <a:pPr algn="ctr">
              <a:defRPr/>
            </a:pPr>
            <a:endParaRPr lang="en-US" sz="900" b="1" dirty="0">
              <a:solidFill>
                <a:schemeClr val="bg1"/>
              </a:solidFill>
              <a:latin typeface="Arial" pitchFamily="34" charset="0"/>
            </a:endParaRPr>
          </a:p>
        </p:txBody>
      </p:sp>
      <p:sp>
        <p:nvSpPr>
          <p:cNvPr id="30" name="Textfeld 29"/>
          <p:cNvSpPr txBox="1">
            <a:spLocks/>
          </p:cNvSpPr>
          <p:nvPr/>
        </p:nvSpPr>
        <p:spPr>
          <a:xfrm>
            <a:off x="7286644" y="4503390"/>
            <a:ext cx="1034182" cy="722234"/>
          </a:xfrm>
          <a:prstGeom prst="rect">
            <a:avLst/>
          </a:prstGeom>
          <a:gradFill flip="none" rotWithShape="1">
            <a:gsLst>
              <a:gs pos="0">
                <a:srgbClr val="819ACD">
                  <a:shade val="30000"/>
                  <a:satMod val="115000"/>
                  <a:alpha val="12000"/>
                </a:srgbClr>
              </a:gs>
              <a:gs pos="50000">
                <a:srgbClr val="819ACD">
                  <a:shade val="67500"/>
                  <a:satMod val="115000"/>
                </a:srgbClr>
              </a:gs>
              <a:gs pos="100000">
                <a:srgbClr val="819ACD">
                  <a:shade val="100000"/>
                  <a:satMod val="115000"/>
                </a:srgb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a:lstStyle/>
          <a:p>
            <a:pPr algn="ctr">
              <a:defRPr/>
            </a:pPr>
            <a:endParaRPr lang="en-US" sz="900" b="1" dirty="0" smtClean="0">
              <a:solidFill>
                <a:schemeClr val="bg1"/>
              </a:solidFill>
              <a:latin typeface="Arial" pitchFamily="34" charset="0"/>
            </a:endParaRPr>
          </a:p>
          <a:p>
            <a:pPr algn="ctr">
              <a:defRPr/>
            </a:pPr>
            <a:r>
              <a:rPr lang="en-US" sz="900" b="1" dirty="0" smtClean="0">
                <a:solidFill>
                  <a:schemeClr val="bg1"/>
                </a:solidFill>
                <a:latin typeface="Arial" pitchFamily="34" charset="0"/>
              </a:rPr>
              <a:t>Beginners Guides</a:t>
            </a:r>
          </a:p>
          <a:p>
            <a:pPr algn="ctr">
              <a:defRPr/>
            </a:pPr>
            <a:endParaRPr lang="en-US" sz="900" b="1" dirty="0">
              <a:solidFill>
                <a:schemeClr val="bg1"/>
              </a:solidFill>
              <a:latin typeface="Arial" pitchFamily="34" charset="0"/>
            </a:endParaRPr>
          </a:p>
        </p:txBody>
      </p:sp>
      <p:sp>
        <p:nvSpPr>
          <p:cNvPr id="37" name="Textfeld 36"/>
          <p:cNvSpPr txBox="1">
            <a:spLocks/>
          </p:cNvSpPr>
          <p:nvPr/>
        </p:nvSpPr>
        <p:spPr>
          <a:xfrm>
            <a:off x="5749058" y="3701836"/>
            <a:ext cx="1034182" cy="722234"/>
          </a:xfrm>
          <a:prstGeom prst="rect">
            <a:avLst/>
          </a:prstGeom>
          <a:gradFill flip="none" rotWithShape="1">
            <a:gsLst>
              <a:gs pos="0">
                <a:srgbClr val="8DC63F">
                  <a:shade val="30000"/>
                  <a:satMod val="115000"/>
                  <a:alpha val="12000"/>
                </a:srgbClr>
              </a:gs>
              <a:gs pos="50000">
                <a:srgbClr val="8DC63F">
                  <a:shade val="67500"/>
                  <a:satMod val="115000"/>
                </a:srgbClr>
              </a:gs>
              <a:gs pos="100000">
                <a:srgbClr val="8DC63F">
                  <a:shade val="100000"/>
                  <a:satMod val="115000"/>
                </a:srgbClr>
              </a:gs>
            </a:gsLst>
            <a:lin ang="16200000" scaled="1"/>
            <a:tileRect/>
          </a:gradFill>
          <a:ln/>
        </p:spPr>
        <p:style>
          <a:lnRef idx="0">
            <a:schemeClr val="accent3"/>
          </a:lnRef>
          <a:fillRef idx="3">
            <a:schemeClr val="accent3"/>
          </a:fillRef>
          <a:effectRef idx="3">
            <a:schemeClr val="accent3"/>
          </a:effectRef>
          <a:fontRef idx="minor">
            <a:schemeClr val="lt1"/>
          </a:fontRef>
        </p:style>
        <p:txBody>
          <a:bodyPr/>
          <a:lstStyle/>
          <a:p>
            <a:pPr algn="ctr">
              <a:defRPr/>
            </a:pPr>
            <a:endParaRPr lang="en-US" sz="900" b="1" dirty="0" smtClean="0">
              <a:solidFill>
                <a:schemeClr val="bg1"/>
              </a:solidFill>
              <a:latin typeface="Arial" pitchFamily="34" charset="0"/>
            </a:endParaRPr>
          </a:p>
          <a:p>
            <a:pPr algn="ctr">
              <a:defRPr/>
            </a:pPr>
            <a:r>
              <a:rPr lang="en-US" sz="900" b="1" dirty="0" smtClean="0">
                <a:solidFill>
                  <a:schemeClr val="bg1"/>
                </a:solidFill>
                <a:latin typeface="Arial" pitchFamily="34" charset="0"/>
              </a:rPr>
              <a:t>Newcomers</a:t>
            </a:r>
          </a:p>
          <a:p>
            <a:pPr algn="ctr">
              <a:defRPr/>
            </a:pPr>
            <a:r>
              <a:rPr lang="en-US" sz="900" b="1" dirty="0" smtClean="0">
                <a:solidFill>
                  <a:schemeClr val="bg1"/>
                </a:solidFill>
                <a:latin typeface="Arial" pitchFamily="34" charset="0"/>
              </a:rPr>
              <a:t>Lounge</a:t>
            </a:r>
          </a:p>
        </p:txBody>
      </p:sp>
      <p:sp>
        <p:nvSpPr>
          <p:cNvPr id="38" name="Textfeld 37"/>
          <p:cNvSpPr txBox="1">
            <a:spLocks/>
          </p:cNvSpPr>
          <p:nvPr/>
        </p:nvSpPr>
        <p:spPr>
          <a:xfrm>
            <a:off x="6820628" y="3693968"/>
            <a:ext cx="1034182" cy="722234"/>
          </a:xfrm>
          <a:prstGeom prst="rect">
            <a:avLst/>
          </a:prstGeom>
          <a:gradFill flip="none" rotWithShape="1">
            <a:gsLst>
              <a:gs pos="0">
                <a:srgbClr val="8DC63F">
                  <a:shade val="30000"/>
                  <a:satMod val="115000"/>
                  <a:alpha val="12000"/>
                </a:srgbClr>
              </a:gs>
              <a:gs pos="50000">
                <a:srgbClr val="8DC63F">
                  <a:shade val="67500"/>
                  <a:satMod val="115000"/>
                </a:srgbClr>
              </a:gs>
              <a:gs pos="100000">
                <a:srgbClr val="8DC63F">
                  <a:shade val="100000"/>
                  <a:satMod val="115000"/>
                </a:srgbClr>
              </a:gs>
            </a:gsLst>
            <a:lin ang="16200000" scaled="1"/>
            <a:tileRect/>
          </a:gradFill>
          <a:ln/>
        </p:spPr>
        <p:style>
          <a:lnRef idx="0">
            <a:schemeClr val="accent3"/>
          </a:lnRef>
          <a:fillRef idx="3">
            <a:schemeClr val="accent3"/>
          </a:fillRef>
          <a:effectRef idx="3">
            <a:schemeClr val="accent3"/>
          </a:effectRef>
          <a:fontRef idx="minor">
            <a:schemeClr val="lt1"/>
          </a:fontRef>
        </p:style>
        <p:txBody>
          <a:bodyPr/>
          <a:lstStyle/>
          <a:p>
            <a:pPr algn="ctr">
              <a:defRPr/>
            </a:pPr>
            <a:endParaRPr lang="en-US" sz="900" b="1" dirty="0" smtClean="0">
              <a:solidFill>
                <a:schemeClr val="bg1"/>
              </a:solidFill>
              <a:latin typeface="Arial" pitchFamily="34" charset="0"/>
            </a:endParaRPr>
          </a:p>
          <a:p>
            <a:pPr algn="ctr">
              <a:defRPr/>
            </a:pPr>
            <a:r>
              <a:rPr lang="en-US" sz="900" b="1" dirty="0" smtClean="0">
                <a:solidFill>
                  <a:schemeClr val="bg1"/>
                </a:solidFill>
                <a:latin typeface="Arial" pitchFamily="34" charset="0"/>
              </a:rPr>
              <a:t>Fellowship </a:t>
            </a:r>
            <a:r>
              <a:rPr lang="en-US" sz="900" b="1" dirty="0" err="1" smtClean="0">
                <a:solidFill>
                  <a:schemeClr val="bg1"/>
                </a:solidFill>
                <a:latin typeface="Arial" pitchFamily="34" charset="0"/>
              </a:rPr>
              <a:t>Programm</a:t>
            </a:r>
            <a:endParaRPr lang="en-US" sz="900" b="1" dirty="0" smtClean="0">
              <a:solidFill>
                <a:schemeClr val="bg1"/>
              </a:solidFill>
              <a:latin typeface="Arial" pitchFamily="34" charset="0"/>
            </a:endParaRPr>
          </a:p>
          <a:p>
            <a:pPr algn="ctr">
              <a:defRPr/>
            </a:pPr>
            <a:endParaRPr lang="en-US" sz="900" b="1" dirty="0" smtClean="0">
              <a:solidFill>
                <a:schemeClr val="bg1"/>
              </a:solidFill>
              <a:latin typeface="Arial" pitchFamily="34" charset="0"/>
            </a:endParaRPr>
          </a:p>
        </p:txBody>
      </p:sp>
      <p:sp>
        <p:nvSpPr>
          <p:cNvPr id="29712" name="Textfeld 40"/>
          <p:cNvSpPr txBox="1">
            <a:spLocks noChangeArrowheads="1"/>
          </p:cNvSpPr>
          <p:nvPr/>
        </p:nvSpPr>
        <p:spPr bwMode="auto">
          <a:xfrm>
            <a:off x="5106116" y="2916032"/>
            <a:ext cx="1071570" cy="722234"/>
          </a:xfrm>
          <a:prstGeom prst="rect">
            <a:avLst/>
          </a:prstGeom>
          <a:gradFill flip="none" rotWithShape="1">
            <a:gsLst>
              <a:gs pos="0">
                <a:srgbClr val="8DC63F">
                  <a:shade val="30000"/>
                  <a:satMod val="115000"/>
                  <a:alpha val="12000"/>
                </a:srgbClr>
              </a:gs>
              <a:gs pos="50000">
                <a:srgbClr val="8DC63F">
                  <a:shade val="67500"/>
                  <a:satMod val="115000"/>
                </a:srgbClr>
              </a:gs>
              <a:gs pos="100000">
                <a:srgbClr val="8DC63F">
                  <a:shade val="100000"/>
                  <a:satMod val="115000"/>
                </a:srgbClr>
              </a:gs>
            </a:gsLst>
            <a:lin ang="16200000" scaled="1"/>
            <a:tileRect/>
          </a:gradFill>
          <a:ln>
            <a:headEnd/>
            <a:tailEnd/>
          </a:ln>
        </p:spPr>
        <p:style>
          <a:lnRef idx="0">
            <a:schemeClr val="accent2"/>
          </a:lnRef>
          <a:fillRef idx="3">
            <a:schemeClr val="accent2"/>
          </a:fillRef>
          <a:effectRef idx="3">
            <a:schemeClr val="accent2"/>
          </a:effectRef>
          <a:fontRef idx="minor">
            <a:schemeClr val="lt1"/>
          </a:fontRef>
        </p:style>
        <p:txBody>
          <a:bodyPr/>
          <a:lstStyle/>
          <a:p>
            <a:pPr algn="ctr">
              <a:defRPr/>
            </a:pPr>
            <a:r>
              <a:rPr lang="en-US" sz="900" b="1" dirty="0" smtClean="0">
                <a:solidFill>
                  <a:schemeClr val="bg1"/>
                </a:solidFill>
                <a:latin typeface="Arial" pitchFamily="34" charset="0"/>
                <a:cs typeface="Arial" pitchFamily="34" charset="0"/>
              </a:rPr>
              <a:t>Inter constituency capacity building </a:t>
            </a:r>
            <a:r>
              <a:rPr lang="en-US" sz="900" b="1" baseline="30000" dirty="0" smtClean="0">
                <a:solidFill>
                  <a:schemeClr val="bg1"/>
                </a:solidFill>
                <a:latin typeface="Arial" pitchFamily="34" charset="0"/>
                <a:cs typeface="Arial" pitchFamily="34" charset="0"/>
              </a:rPr>
              <a:t>1</a:t>
            </a:r>
            <a:endParaRPr lang="en-US" sz="900" b="1" baseline="30000" dirty="0">
              <a:solidFill>
                <a:schemeClr val="bg1"/>
              </a:solidFill>
              <a:latin typeface="Arial" pitchFamily="34" charset="0"/>
              <a:cs typeface="Arial" pitchFamily="34" charset="0"/>
            </a:endParaRPr>
          </a:p>
        </p:txBody>
      </p:sp>
      <p:sp>
        <p:nvSpPr>
          <p:cNvPr id="42" name="Textfeld 41"/>
          <p:cNvSpPr txBox="1">
            <a:spLocks/>
          </p:cNvSpPr>
          <p:nvPr/>
        </p:nvSpPr>
        <p:spPr>
          <a:xfrm>
            <a:off x="4677488" y="3701836"/>
            <a:ext cx="1034182" cy="722234"/>
          </a:xfrm>
          <a:prstGeom prst="rect">
            <a:avLst/>
          </a:prstGeom>
          <a:gradFill flip="none" rotWithShape="1">
            <a:gsLst>
              <a:gs pos="0">
                <a:srgbClr val="8DC63F">
                  <a:shade val="30000"/>
                  <a:satMod val="115000"/>
                  <a:alpha val="12000"/>
                </a:srgbClr>
              </a:gs>
              <a:gs pos="50000">
                <a:srgbClr val="8DC63F">
                  <a:shade val="67500"/>
                  <a:satMod val="115000"/>
                </a:srgbClr>
              </a:gs>
              <a:gs pos="100000">
                <a:srgbClr val="8DC63F">
                  <a:shade val="100000"/>
                  <a:satMod val="115000"/>
                </a:srgbClr>
              </a:gs>
            </a:gsLst>
            <a:lin ang="16200000" scaled="1"/>
            <a:tileRect/>
          </a:gradFill>
          <a:ln/>
        </p:spPr>
        <p:style>
          <a:lnRef idx="0">
            <a:schemeClr val="accent3"/>
          </a:lnRef>
          <a:fillRef idx="3">
            <a:schemeClr val="accent3"/>
          </a:fillRef>
          <a:effectRef idx="3">
            <a:schemeClr val="accent3"/>
          </a:effectRef>
          <a:fontRef idx="minor">
            <a:schemeClr val="lt1"/>
          </a:fontRef>
        </p:style>
        <p:txBody>
          <a:bodyPr/>
          <a:lstStyle/>
          <a:p>
            <a:pPr algn="ctr">
              <a:defRPr/>
            </a:pPr>
            <a:endParaRPr lang="en-US" sz="900" b="1" dirty="0" smtClean="0">
              <a:solidFill>
                <a:schemeClr val="bg1"/>
              </a:solidFill>
              <a:latin typeface="Arial" pitchFamily="34" charset="0"/>
            </a:endParaRPr>
          </a:p>
          <a:p>
            <a:pPr algn="ctr">
              <a:defRPr/>
            </a:pPr>
            <a:r>
              <a:rPr lang="en-US" sz="900" b="1" dirty="0" smtClean="0">
                <a:solidFill>
                  <a:schemeClr val="bg1"/>
                </a:solidFill>
                <a:latin typeface="Arial" pitchFamily="34" charset="0"/>
              </a:rPr>
              <a:t>Newcomers</a:t>
            </a:r>
          </a:p>
          <a:p>
            <a:pPr algn="ctr">
              <a:defRPr/>
            </a:pPr>
            <a:r>
              <a:rPr lang="en-US" sz="900" b="1" dirty="0" smtClean="0">
                <a:solidFill>
                  <a:schemeClr val="bg1"/>
                </a:solidFill>
                <a:latin typeface="Arial" pitchFamily="34" charset="0"/>
              </a:rPr>
              <a:t>Track</a:t>
            </a:r>
            <a:endParaRPr lang="en-US" sz="900" b="1" dirty="0">
              <a:solidFill>
                <a:schemeClr val="bg1"/>
              </a:solidFill>
              <a:latin typeface="Arial" pitchFamily="34" charset="0"/>
            </a:endParaRPr>
          </a:p>
        </p:txBody>
      </p:sp>
      <p:sp>
        <p:nvSpPr>
          <p:cNvPr id="29714" name="Textfeld 42"/>
          <p:cNvSpPr txBox="1">
            <a:spLocks noChangeArrowheads="1"/>
          </p:cNvSpPr>
          <p:nvPr/>
        </p:nvSpPr>
        <p:spPr bwMode="auto">
          <a:xfrm>
            <a:off x="5701802" y="2130214"/>
            <a:ext cx="1034182" cy="722234"/>
          </a:xfrm>
          <a:prstGeom prst="rect">
            <a:avLst/>
          </a:prstGeom>
          <a:gradFill flip="none" rotWithShape="1">
            <a:gsLst>
              <a:gs pos="0">
                <a:srgbClr val="FFD330">
                  <a:shade val="30000"/>
                  <a:satMod val="115000"/>
                  <a:alpha val="11000"/>
                </a:srgbClr>
              </a:gs>
              <a:gs pos="50000">
                <a:srgbClr val="FFD330">
                  <a:shade val="67500"/>
                  <a:satMod val="115000"/>
                </a:srgbClr>
              </a:gs>
              <a:gs pos="100000">
                <a:srgbClr val="FFD330">
                  <a:shade val="100000"/>
                  <a:satMod val="115000"/>
                </a:srgbClr>
              </a:gs>
            </a:gsLst>
            <a:lin ang="16200000" scaled="1"/>
            <a:tileRect/>
          </a:gradFill>
          <a:ln>
            <a:headEnd/>
            <a:tailEnd/>
          </a:ln>
        </p:spPr>
        <p:style>
          <a:lnRef idx="0">
            <a:schemeClr val="accent3"/>
          </a:lnRef>
          <a:fillRef idx="3">
            <a:schemeClr val="accent3"/>
          </a:fillRef>
          <a:effectRef idx="3">
            <a:schemeClr val="accent3"/>
          </a:effectRef>
          <a:fontRef idx="minor">
            <a:schemeClr val="lt1"/>
          </a:fontRef>
        </p:style>
        <p:txBody>
          <a:bodyPr/>
          <a:lstStyle/>
          <a:p>
            <a:pPr algn="ctr">
              <a:defRPr/>
            </a:pPr>
            <a:endParaRPr lang="en-US" sz="900" b="1" dirty="0" smtClean="0">
              <a:solidFill>
                <a:schemeClr val="bg1"/>
              </a:solidFill>
              <a:latin typeface="Arial" pitchFamily="34" charset="0"/>
              <a:cs typeface="Arial" pitchFamily="34" charset="0"/>
            </a:endParaRPr>
          </a:p>
          <a:p>
            <a:pPr algn="ctr">
              <a:defRPr/>
            </a:pPr>
            <a:r>
              <a:rPr lang="en-US" sz="900" b="1" dirty="0" smtClean="0">
                <a:solidFill>
                  <a:schemeClr val="bg1"/>
                </a:solidFill>
                <a:latin typeface="Arial" pitchFamily="34" charset="0"/>
                <a:cs typeface="Arial" pitchFamily="34" charset="0"/>
              </a:rPr>
              <a:t>ICANN Academy</a:t>
            </a:r>
          </a:p>
          <a:p>
            <a:pPr algn="ctr">
              <a:defRPr/>
            </a:pPr>
            <a:endParaRPr lang="en-US" sz="900" b="1" dirty="0">
              <a:solidFill>
                <a:schemeClr val="bg1"/>
              </a:solidFill>
              <a:latin typeface="Arial" pitchFamily="34" charset="0"/>
              <a:cs typeface="Arial" pitchFamily="34" charset="0"/>
            </a:endParaRPr>
          </a:p>
        </p:txBody>
      </p:sp>
      <p:sp>
        <p:nvSpPr>
          <p:cNvPr id="20" name="Textfeld 19"/>
          <p:cNvSpPr txBox="1">
            <a:spLocks/>
          </p:cNvSpPr>
          <p:nvPr/>
        </p:nvSpPr>
        <p:spPr>
          <a:xfrm>
            <a:off x="6215553" y="2915968"/>
            <a:ext cx="1071091" cy="722279"/>
          </a:xfrm>
          <a:prstGeom prst="rect">
            <a:avLst/>
          </a:prstGeom>
          <a:noFill/>
          <a:ln w="6350">
            <a:solidFill>
              <a:schemeClr val="bg1">
                <a:lumMod val="50000"/>
              </a:schemeClr>
            </a:solidFill>
          </a:ln>
        </p:spPr>
        <p:style>
          <a:lnRef idx="1">
            <a:schemeClr val="dk1"/>
          </a:lnRef>
          <a:fillRef idx="2">
            <a:schemeClr val="dk1"/>
          </a:fillRef>
          <a:effectRef idx="1">
            <a:schemeClr val="dk1"/>
          </a:effectRef>
          <a:fontRef idx="minor">
            <a:schemeClr val="dk1"/>
          </a:fontRef>
        </p:style>
        <p:txBody>
          <a:bodyPr/>
          <a:lstStyle/>
          <a:p>
            <a:pPr algn="ctr">
              <a:defRPr/>
            </a:pPr>
            <a:endParaRPr lang="en-US" sz="900" b="1" dirty="0" smtClean="0">
              <a:solidFill>
                <a:schemeClr val="bg1"/>
              </a:solidFill>
              <a:latin typeface="Arial" pitchFamily="34" charset="0"/>
            </a:endParaRPr>
          </a:p>
          <a:p>
            <a:pPr algn="ctr">
              <a:defRPr/>
            </a:pPr>
            <a:r>
              <a:rPr lang="en-US" sz="900" b="1" dirty="0" smtClean="0">
                <a:solidFill>
                  <a:schemeClr val="bg1">
                    <a:lumMod val="65000"/>
                  </a:schemeClr>
                </a:solidFill>
                <a:latin typeface="Arial" pitchFamily="34" charset="0"/>
              </a:rPr>
              <a:t>Advanced virtual learning</a:t>
            </a:r>
            <a:endParaRPr lang="en-US" sz="900" b="1" dirty="0">
              <a:solidFill>
                <a:schemeClr val="bg1">
                  <a:lumMod val="65000"/>
                </a:schemeClr>
              </a:solidFill>
              <a:latin typeface="Arial" pitchFamily="34" charset="0"/>
            </a:endParaRPr>
          </a:p>
        </p:txBody>
      </p:sp>
      <p:sp>
        <p:nvSpPr>
          <p:cNvPr id="32" name="Pfeil nach oben 31"/>
          <p:cNvSpPr/>
          <p:nvPr/>
        </p:nvSpPr>
        <p:spPr bwMode="auto">
          <a:xfrm>
            <a:off x="8429652" y="1987338"/>
            <a:ext cx="621432" cy="3222475"/>
          </a:xfrm>
          <a:prstGeom prst="upArrow">
            <a:avLst/>
          </a:prstGeom>
          <a:gradFill flip="none" rotWithShape="1">
            <a:gsLst>
              <a:gs pos="0">
                <a:srgbClr val="F9A436">
                  <a:shade val="30000"/>
                  <a:satMod val="115000"/>
                  <a:alpha val="15000"/>
                </a:srgbClr>
              </a:gs>
              <a:gs pos="50000">
                <a:srgbClr val="F9A436">
                  <a:shade val="67500"/>
                  <a:satMod val="115000"/>
                </a:srgbClr>
              </a:gs>
              <a:gs pos="100000">
                <a:srgbClr val="F9A436">
                  <a:shade val="100000"/>
                  <a:satMod val="115000"/>
                </a:srgbClr>
              </a:gs>
            </a:gsLst>
            <a:lin ang="16200000" scaled="1"/>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9733" name="Textfeld 43"/>
          <p:cNvSpPr txBox="1">
            <a:spLocks noChangeArrowheads="1"/>
          </p:cNvSpPr>
          <p:nvPr/>
        </p:nvSpPr>
        <p:spPr bwMode="auto">
          <a:xfrm>
            <a:off x="4500562" y="6000768"/>
            <a:ext cx="3500462" cy="400110"/>
          </a:xfrm>
          <a:prstGeom prst="rect">
            <a:avLst/>
          </a:prstGeom>
          <a:noFill/>
          <a:ln w="9525">
            <a:noFill/>
            <a:miter lim="800000"/>
            <a:headEnd/>
            <a:tailEnd/>
          </a:ln>
        </p:spPr>
        <p:txBody>
          <a:bodyPr wrap="square">
            <a:spAutoFit/>
          </a:bodyPr>
          <a:lstStyle/>
          <a:p>
            <a:pPr>
              <a:defRPr/>
            </a:pPr>
            <a:r>
              <a:rPr lang="en-US" sz="2000" dirty="0" smtClean="0">
                <a:solidFill>
                  <a:schemeClr val="tx1">
                    <a:lumMod val="85000"/>
                    <a:lumOff val="15000"/>
                  </a:schemeClr>
                </a:solidFill>
              </a:rPr>
              <a:t>Capacity building provisions</a:t>
            </a:r>
            <a:endParaRPr lang="en-US" sz="2000" dirty="0">
              <a:solidFill>
                <a:schemeClr val="tx1">
                  <a:lumMod val="85000"/>
                  <a:lumOff val="15000"/>
                </a:schemeClr>
              </a:solidFill>
            </a:endParaRPr>
          </a:p>
        </p:txBody>
      </p:sp>
      <p:sp>
        <p:nvSpPr>
          <p:cNvPr id="29732" name="Textfeld 48"/>
          <p:cNvSpPr txBox="1">
            <a:spLocks noChangeArrowheads="1"/>
          </p:cNvSpPr>
          <p:nvPr/>
        </p:nvSpPr>
        <p:spPr bwMode="auto">
          <a:xfrm>
            <a:off x="4000524" y="5344924"/>
            <a:ext cx="4000500" cy="215444"/>
          </a:xfrm>
          <a:prstGeom prst="rect">
            <a:avLst/>
          </a:prstGeom>
          <a:noFill/>
          <a:ln w="9525">
            <a:noFill/>
            <a:miter lim="800000"/>
            <a:headEnd/>
            <a:tailEnd/>
          </a:ln>
        </p:spPr>
        <p:txBody>
          <a:bodyPr>
            <a:spAutoFit/>
          </a:bodyPr>
          <a:lstStyle/>
          <a:p>
            <a:r>
              <a:rPr lang="en-US" sz="800" baseline="30000" dirty="0" smtClean="0"/>
              <a:t>1</a:t>
            </a:r>
            <a:r>
              <a:rPr lang="en-US" sz="800" dirty="0" smtClean="0"/>
              <a:t> Tech Day, RALOS capacity building and the like</a:t>
            </a:r>
            <a:endParaRPr lang="en-US" sz="800" dirty="0"/>
          </a:p>
        </p:txBody>
      </p:sp>
      <p:pic>
        <p:nvPicPr>
          <p:cNvPr id="33" name="Grafik 32" descr="Advancing Outreach-3.jpg"/>
          <p:cNvPicPr>
            <a:picLocks noChangeAspect="1"/>
          </p:cNvPicPr>
          <p:nvPr/>
        </p:nvPicPr>
        <p:blipFill>
          <a:blip r:embed="rId3"/>
          <a:srcRect l="4954"/>
          <a:stretch>
            <a:fillRect/>
          </a:stretch>
        </p:blipFill>
        <p:spPr>
          <a:xfrm>
            <a:off x="142844" y="1428736"/>
            <a:ext cx="3391713" cy="3987625"/>
          </a:xfrm>
          <a:prstGeom prst="rect">
            <a:avLst/>
          </a:prstGeom>
        </p:spPr>
      </p:pic>
      <p:sp>
        <p:nvSpPr>
          <p:cNvPr id="34" name="Textfeld 48"/>
          <p:cNvSpPr txBox="1">
            <a:spLocks noChangeArrowheads="1"/>
          </p:cNvSpPr>
          <p:nvPr/>
        </p:nvSpPr>
        <p:spPr bwMode="auto">
          <a:xfrm>
            <a:off x="169478" y="5344924"/>
            <a:ext cx="2830886" cy="215444"/>
          </a:xfrm>
          <a:prstGeom prst="rect">
            <a:avLst/>
          </a:prstGeom>
          <a:noFill/>
          <a:ln w="9525">
            <a:noFill/>
            <a:miter lim="800000"/>
            <a:headEnd/>
            <a:tailEnd/>
          </a:ln>
        </p:spPr>
        <p:txBody>
          <a:bodyPr wrap="square">
            <a:spAutoFit/>
          </a:bodyPr>
          <a:lstStyle/>
          <a:p>
            <a:r>
              <a:rPr lang="en-US" sz="800" dirty="0" smtClean="0"/>
              <a:t>Kurt </a:t>
            </a:r>
            <a:r>
              <a:rPr lang="en-US" sz="800" dirty="0" err="1" smtClean="0"/>
              <a:t>Pritz</a:t>
            </a:r>
            <a:r>
              <a:rPr lang="en-US" sz="800" dirty="0" smtClean="0"/>
              <a:t> , Advancing Outreach </a:t>
            </a:r>
            <a:endParaRPr lang="en-US" sz="800" dirty="0"/>
          </a:p>
        </p:txBody>
      </p:sp>
      <p:sp>
        <p:nvSpPr>
          <p:cNvPr id="35" name="Textfeld 43"/>
          <p:cNvSpPr txBox="1">
            <a:spLocks noChangeArrowheads="1"/>
          </p:cNvSpPr>
          <p:nvPr/>
        </p:nvSpPr>
        <p:spPr bwMode="auto">
          <a:xfrm>
            <a:off x="1071538" y="6000768"/>
            <a:ext cx="2786110" cy="400110"/>
          </a:xfrm>
          <a:prstGeom prst="rect">
            <a:avLst/>
          </a:prstGeom>
          <a:noFill/>
          <a:ln w="9525">
            <a:noFill/>
            <a:miter lim="800000"/>
            <a:headEnd/>
            <a:tailEnd/>
          </a:ln>
        </p:spPr>
        <p:txBody>
          <a:bodyPr wrap="square">
            <a:spAutoFit/>
          </a:bodyPr>
          <a:lstStyle/>
          <a:p>
            <a:pPr>
              <a:defRPr/>
            </a:pPr>
            <a:r>
              <a:rPr lang="en-US" sz="2000" dirty="0" smtClean="0">
                <a:solidFill>
                  <a:schemeClr val="tx1">
                    <a:lumMod val="85000"/>
                    <a:lumOff val="15000"/>
                  </a:schemeClr>
                </a:solidFill>
              </a:rPr>
              <a:t>Level of Engagement</a:t>
            </a:r>
            <a:endParaRPr lang="en-US" sz="2000" dirty="0">
              <a:solidFill>
                <a:schemeClr val="tx1">
                  <a:lumMod val="85000"/>
                  <a:lumOff val="15000"/>
                </a:schemeClr>
              </a:solidFill>
            </a:endParaRPr>
          </a:p>
        </p:txBody>
      </p:sp>
      <p:sp>
        <p:nvSpPr>
          <p:cNvPr id="36" name="Textfeld 35"/>
          <p:cNvSpPr txBox="1"/>
          <p:nvPr/>
        </p:nvSpPr>
        <p:spPr>
          <a:xfrm>
            <a:off x="8615346" y="2363640"/>
            <a:ext cx="242934" cy="2708434"/>
          </a:xfrm>
          <a:prstGeom prst="rect">
            <a:avLst/>
          </a:prstGeom>
          <a:noFill/>
        </p:spPr>
        <p:txBody>
          <a:bodyPr wrap="square" rtlCol="0">
            <a:spAutoFit/>
          </a:bodyPr>
          <a:lstStyle/>
          <a:p>
            <a:r>
              <a:rPr lang="de-DE" sz="1000" b="1" dirty="0" err="1" smtClean="0">
                <a:solidFill>
                  <a:schemeClr val="bg1"/>
                </a:solidFill>
              </a:rPr>
              <a:t>Knowledgetransfer</a:t>
            </a:r>
            <a:endParaRPr lang="de-DE" sz="1000" b="1" dirty="0">
              <a:solidFill>
                <a:schemeClr val="bg1"/>
              </a:solidFill>
            </a:endParaRPr>
          </a:p>
        </p:txBody>
      </p:sp>
      <p:sp>
        <p:nvSpPr>
          <p:cNvPr id="31" name="Textfeld 30"/>
          <p:cNvSpPr txBox="1">
            <a:spLocks/>
          </p:cNvSpPr>
          <p:nvPr/>
        </p:nvSpPr>
        <p:spPr>
          <a:xfrm>
            <a:off x="4071934" y="4495522"/>
            <a:ext cx="1034182" cy="722234"/>
          </a:xfrm>
          <a:prstGeom prst="rect">
            <a:avLst/>
          </a:prstGeom>
          <a:gradFill flip="none" rotWithShape="1">
            <a:gsLst>
              <a:gs pos="0">
                <a:srgbClr val="819ACD">
                  <a:shade val="30000"/>
                  <a:satMod val="115000"/>
                  <a:alpha val="12000"/>
                </a:srgbClr>
              </a:gs>
              <a:gs pos="50000">
                <a:srgbClr val="819ACD">
                  <a:shade val="67500"/>
                  <a:satMod val="115000"/>
                </a:srgbClr>
              </a:gs>
              <a:gs pos="100000">
                <a:srgbClr val="819ACD">
                  <a:shade val="100000"/>
                  <a:satMod val="115000"/>
                </a:srgbClr>
              </a:gs>
            </a:gsLst>
            <a:lin ang="16200000" scaled="1"/>
            <a:tileRect/>
          </a:gradFill>
          <a:ln/>
        </p:spPr>
        <p:style>
          <a:lnRef idx="0">
            <a:schemeClr val="accent1"/>
          </a:lnRef>
          <a:fillRef idx="3">
            <a:schemeClr val="accent1"/>
          </a:fillRef>
          <a:effectRef idx="3">
            <a:schemeClr val="accent1"/>
          </a:effectRef>
          <a:fontRef idx="minor">
            <a:schemeClr val="lt1"/>
          </a:fontRef>
        </p:style>
        <p:txBody>
          <a:bodyPr/>
          <a:lstStyle/>
          <a:p>
            <a:pPr algn="ctr">
              <a:defRPr/>
            </a:pPr>
            <a:r>
              <a:rPr lang="en-US" sz="900" b="1" dirty="0" smtClean="0">
                <a:solidFill>
                  <a:schemeClr val="bg1"/>
                </a:solidFill>
                <a:latin typeface="Arial" pitchFamily="34" charset="0"/>
              </a:rPr>
              <a:t/>
            </a:r>
            <a:br>
              <a:rPr lang="en-US" sz="900" b="1" dirty="0" smtClean="0">
                <a:solidFill>
                  <a:schemeClr val="bg1"/>
                </a:solidFill>
                <a:latin typeface="Arial" pitchFamily="34" charset="0"/>
              </a:rPr>
            </a:br>
            <a:r>
              <a:rPr lang="en-US" sz="900" b="1" dirty="0" smtClean="0">
                <a:solidFill>
                  <a:schemeClr val="bg1"/>
                </a:solidFill>
                <a:latin typeface="Arial" pitchFamily="34" charset="0"/>
              </a:rPr>
              <a:t>Video and Transcript Support</a:t>
            </a:r>
            <a:r>
              <a:rPr lang="en-US" sz="900" b="1" u="sng" dirty="0" smtClean="0">
                <a:solidFill>
                  <a:schemeClr val="bg1"/>
                </a:solidFill>
                <a:latin typeface="Arial" pitchFamily="34" charset="0"/>
              </a:rPr>
              <a:t/>
            </a:r>
            <a:br>
              <a:rPr lang="en-US" sz="900" b="1" u="sng" dirty="0" smtClean="0">
                <a:solidFill>
                  <a:schemeClr val="bg1"/>
                </a:solidFill>
                <a:latin typeface="Arial" pitchFamily="34" charset="0"/>
              </a:rPr>
            </a:br>
            <a:endParaRPr lang="en-US" sz="900" b="1" dirty="0">
              <a:solidFill>
                <a:schemeClr val="bg1"/>
              </a:solidFill>
              <a:latin typeface="Arial" pitchFamily="34" charset="0"/>
            </a:endParaRPr>
          </a:p>
        </p:txBody>
      </p:sp>
      <p:sp>
        <p:nvSpPr>
          <p:cNvPr id="39" name="Title 1"/>
          <p:cNvSpPr txBox="1">
            <a:spLocks/>
          </p:cNvSpPr>
          <p:nvPr/>
        </p:nvSpPr>
        <p:spPr bwMode="auto">
          <a:xfrm>
            <a:off x="304800" y="152400"/>
            <a:ext cx="8382000"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de-DE" sz="4400" b="0" i="0" u="none" strike="noStrike" kern="1200" cap="none" spc="0" normalizeH="0" baseline="0" noProof="0" dirty="0" smtClean="0">
                <a:ln>
                  <a:noFill/>
                </a:ln>
                <a:solidFill>
                  <a:schemeClr val="tx1">
                    <a:lumMod val="50000"/>
                    <a:lumOff val="50000"/>
                  </a:schemeClr>
                </a:solidFill>
                <a:effectLst/>
                <a:uLnTx/>
                <a:uFillTx/>
                <a:latin typeface="Trebuchet MS"/>
                <a:ea typeface="ＭＳ Ｐゴシック" pitchFamily="-110" charset="-128"/>
                <a:cs typeface="Trebuchet MS"/>
              </a:rPr>
              <a:t>Framework</a:t>
            </a:r>
            <a:endParaRPr kumimoji="0" lang="en-US" sz="4400" b="0" i="0" u="none" strike="noStrike" kern="1200" cap="none" spc="0" normalizeH="0" baseline="0" noProof="0" dirty="0" smtClean="0">
              <a:ln>
                <a:noFill/>
              </a:ln>
              <a:solidFill>
                <a:srgbClr val="7F7F7F"/>
              </a:solidFill>
              <a:effectLst/>
              <a:uLnTx/>
              <a:uFillTx/>
              <a:latin typeface="Trebuchet MS" pitchFamily="34" charset="0"/>
              <a:ea typeface="ＭＳ Ｐゴシック" pitchFamily="34" charset="-128"/>
              <a:cs typeface="Trebuchet MS"/>
            </a:endParaRPr>
          </a:p>
        </p:txBody>
      </p:sp>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Key elements</a:t>
            </a:r>
          </a:p>
        </p:txBody>
      </p:sp>
      <p:sp>
        <p:nvSpPr>
          <p:cNvPr id="18435"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pPr marL="514350" indent="-514350" eaLnBrk="1" hangingPunct="1">
              <a:spcAft>
                <a:spcPts val="1200"/>
              </a:spcAft>
              <a:buSzPct val="123000"/>
              <a:buFont typeface="Arial" charset="0"/>
              <a:buAutoNum type="arabicPeriod"/>
            </a:pPr>
            <a:r>
              <a:rPr lang="en-US" smtClean="0">
                <a:ea typeface="ＭＳ Ｐゴシック" pitchFamily="34" charset="-128"/>
              </a:rPr>
              <a:t>Knowledge transfer</a:t>
            </a:r>
          </a:p>
          <a:p>
            <a:pPr marL="514350" indent="-514350" eaLnBrk="1" hangingPunct="1">
              <a:spcAft>
                <a:spcPts val="1200"/>
              </a:spcAft>
              <a:buSzPct val="123000"/>
              <a:buFont typeface="Arial" charset="0"/>
              <a:buNone/>
            </a:pPr>
            <a:r>
              <a:rPr lang="en-US" sz="2000" smtClean="0">
                <a:ea typeface="ＭＳ Ｐゴシック" pitchFamily="34" charset="-128"/>
              </a:rPr>
              <a:t>Basics about ICANN</a:t>
            </a:r>
            <a:r>
              <a:rPr lang="ja-JP" altLang="en-US" sz="2000" smtClean="0">
                <a:ea typeface="ＭＳ Ｐゴシック" pitchFamily="34" charset="-128"/>
              </a:rPr>
              <a:t>’</a:t>
            </a:r>
            <a:r>
              <a:rPr lang="en-US" altLang="ja-JP" sz="2000" smtClean="0">
                <a:ea typeface="ＭＳ Ｐゴシック" pitchFamily="34" charset="-128"/>
              </a:rPr>
              <a:t>s complex structure, function, procedures, policies, ongoing issues</a:t>
            </a:r>
          </a:p>
          <a:p>
            <a:pPr marL="514350" indent="-514350" eaLnBrk="1" hangingPunct="1">
              <a:spcAft>
                <a:spcPts val="1200"/>
              </a:spcAft>
              <a:buSzPct val="123000"/>
              <a:buFont typeface="Arial" charset="0"/>
              <a:buNone/>
            </a:pPr>
            <a:r>
              <a:rPr lang="en-US" smtClean="0">
                <a:ea typeface="ＭＳ Ｐゴシック" pitchFamily="34" charset="-128"/>
              </a:rPr>
              <a:t>2. Socializing aspect</a:t>
            </a:r>
          </a:p>
          <a:p>
            <a:pPr marL="514350" indent="-514350" eaLnBrk="1" hangingPunct="1">
              <a:spcAft>
                <a:spcPts val="1200"/>
              </a:spcAft>
              <a:buSzPct val="123000"/>
              <a:buFont typeface="Arial" charset="0"/>
              <a:buNone/>
            </a:pPr>
            <a:r>
              <a:rPr lang="en-US" sz="2000" smtClean="0">
                <a:ea typeface="ＭＳ Ｐゴシック" pitchFamily="34" charset="-128"/>
              </a:rPr>
              <a:t>In order to develop the multistakeholder model and foster cross community work during their term.</a:t>
            </a:r>
          </a:p>
          <a:p>
            <a:pPr marL="514350" indent="-514350" eaLnBrk="1" hangingPunct="1">
              <a:spcAft>
                <a:spcPts val="1200"/>
              </a:spcAft>
              <a:buSzPct val="123000"/>
              <a:buFont typeface="Arial" charset="0"/>
              <a:buNone/>
            </a:pPr>
            <a:endParaRPr lang="en-US" smtClean="0">
              <a:ea typeface="ＭＳ Ｐゴシック" pitchFamily="34" charset="-128"/>
            </a:endParaRPr>
          </a:p>
          <a:p>
            <a:pPr marL="514350" indent="-514350" eaLnBrk="1" hangingPunct="1">
              <a:spcAft>
                <a:spcPts val="1200"/>
              </a:spcAft>
              <a:buSzPct val="123000"/>
            </a:pPr>
            <a:endParaRPr lang="en-US" smtClean="0">
              <a:ea typeface="ＭＳ Ｐゴシック" pitchFamily="34" charset="-128"/>
            </a:endParaRPr>
          </a:p>
        </p:txBody>
      </p:sp>
      <p:sp>
        <p:nvSpPr>
          <p:cNvPr id="18436"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1DA1E45F-388F-4F27-A171-41D840E436A4}" type="slidenum">
              <a:rPr lang="en-US" sz="1800">
                <a:solidFill>
                  <a:srgbClr val="FFFFFF"/>
                </a:solidFill>
                <a:latin typeface="Calibri" pitchFamily="34" charset="0"/>
              </a:rPr>
              <a:pPr algn="r"/>
              <a:t>6</a:t>
            </a:fld>
            <a:endParaRPr lang="en-US" sz="1800">
              <a:solidFill>
                <a:srgbClr val="FFFFFF"/>
              </a:solidFill>
              <a:latin typeface="Calibri" pitchFamily="34" charset="0"/>
            </a:endParaRPr>
          </a:p>
        </p:txBody>
      </p:sp>
      <p:pic>
        <p:nvPicPr>
          <p:cNvPr id="18437"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Target Group</a:t>
            </a:r>
          </a:p>
        </p:txBody>
      </p:sp>
      <p:sp>
        <p:nvSpPr>
          <p:cNvPr id="19459" name="Content Placeholder 2"/>
          <p:cNvSpPr>
            <a:spLocks noGrp="1"/>
          </p:cNvSpPr>
          <p:nvPr>
            <p:ph idx="4294967295"/>
          </p:nvPr>
        </p:nvSpPr>
        <p:spPr bwMode="auto">
          <a:xfrm>
            <a:off x="3048000" y="1600200"/>
            <a:ext cx="5791200" cy="4525963"/>
          </a:xfrm>
          <a:prstGeom prst="rect">
            <a:avLst/>
          </a:prstGeom>
          <a:noFill/>
          <a:ln>
            <a:miter lim="800000"/>
            <a:headEnd/>
            <a:tailEnd/>
          </a:ln>
        </p:spPr>
        <p:txBody>
          <a:bodyPr/>
          <a:lstStyle/>
          <a:p>
            <a:r>
              <a:rPr lang="de-DE" smtClean="0">
                <a:ea typeface="ＭＳ Ｐゴシック" pitchFamily="34" charset="-128"/>
              </a:rPr>
              <a:t>Board Members</a:t>
            </a:r>
          </a:p>
          <a:p>
            <a:r>
              <a:rPr lang="de-DE" smtClean="0">
                <a:ea typeface="ＭＳ Ｐゴシック" pitchFamily="34" charset="-128"/>
              </a:rPr>
              <a:t>Supporting Organization council members</a:t>
            </a:r>
          </a:p>
          <a:p>
            <a:r>
              <a:rPr lang="de-DE" smtClean="0">
                <a:ea typeface="ＭＳ Ｐゴシック" pitchFamily="34" charset="-128"/>
              </a:rPr>
              <a:t>Advisory Committee members</a:t>
            </a:r>
          </a:p>
          <a:p>
            <a:r>
              <a:rPr lang="en-US" smtClean="0">
                <a:ea typeface="ＭＳ Ｐゴシック" pitchFamily="34" charset="-128"/>
              </a:rPr>
              <a:t>New Senior Level staff as potential trainees</a:t>
            </a:r>
          </a:p>
          <a:p>
            <a:pPr eaLnBrk="1" hangingPunct="1">
              <a:spcAft>
                <a:spcPts val="1200"/>
              </a:spcAft>
              <a:buSzPct val="123000"/>
            </a:pPr>
            <a:endParaRPr lang="en-US" smtClean="0">
              <a:ea typeface="ＭＳ Ｐゴシック" pitchFamily="34" charset="-128"/>
            </a:endParaRPr>
          </a:p>
        </p:txBody>
      </p:sp>
      <p:sp>
        <p:nvSpPr>
          <p:cNvPr id="19460"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4DE1249F-934A-4AE3-B8FC-1EDF72A596AB}" type="slidenum">
              <a:rPr lang="en-US" sz="1800">
                <a:solidFill>
                  <a:srgbClr val="FFFFFF"/>
                </a:solidFill>
                <a:latin typeface="Calibri" pitchFamily="34" charset="0"/>
              </a:rPr>
              <a:pPr algn="r"/>
              <a:t>7</a:t>
            </a:fld>
            <a:endParaRPr lang="en-US" sz="1800">
              <a:solidFill>
                <a:srgbClr val="FFFFFF"/>
              </a:solidFill>
              <a:latin typeface="Calibri" pitchFamily="34" charset="0"/>
            </a:endParaRPr>
          </a:p>
        </p:txBody>
      </p:sp>
      <p:pic>
        <p:nvPicPr>
          <p:cNvPr id="19461"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Target Group</a:t>
            </a:r>
          </a:p>
        </p:txBody>
      </p:sp>
      <p:sp>
        <p:nvSpPr>
          <p:cNvPr id="21507" name="Content Placeholder 2"/>
          <p:cNvSpPr>
            <a:spLocks noGrp="1"/>
          </p:cNvSpPr>
          <p:nvPr>
            <p:ph idx="4294967295"/>
          </p:nvPr>
        </p:nvSpPr>
        <p:spPr bwMode="auto">
          <a:xfrm>
            <a:off x="3048000" y="1600200"/>
            <a:ext cx="5988050" cy="4525963"/>
          </a:xfrm>
          <a:prstGeom prst="rect">
            <a:avLst/>
          </a:prstGeom>
          <a:ln>
            <a:miter lim="800000"/>
            <a:headEnd/>
            <a:tailEnd/>
          </a:ln>
        </p:spPr>
        <p:txBody>
          <a:bodyPr/>
          <a:lstStyle/>
          <a:p>
            <a:pPr>
              <a:buFont typeface="Arial" pitchFamily="34" charset="0"/>
              <a:buChar char="•"/>
              <a:defRPr/>
            </a:pPr>
            <a:r>
              <a:rPr lang="de-DE" dirty="0" smtClean="0">
                <a:ea typeface="ＭＳ Ｐゴシック" pitchFamily="34" charset="-128"/>
              </a:rPr>
              <a:t>Different </a:t>
            </a:r>
            <a:r>
              <a:rPr lang="de-DE" dirty="0" err="1" smtClean="0">
                <a:ea typeface="ＭＳ Ｐゴシック" pitchFamily="34" charset="-128"/>
              </a:rPr>
              <a:t>groups</a:t>
            </a:r>
            <a:r>
              <a:rPr lang="de-DE" dirty="0" smtClean="0">
                <a:ea typeface="ＭＳ Ｐゴシック" pitchFamily="34" charset="-128"/>
              </a:rPr>
              <a:t> </a:t>
            </a:r>
            <a:r>
              <a:rPr lang="de-DE" dirty="0" err="1" smtClean="0">
                <a:ea typeface="ＭＳ Ｐゴシック" pitchFamily="34" charset="-128"/>
              </a:rPr>
              <a:t>with</a:t>
            </a:r>
            <a:r>
              <a:rPr lang="de-DE" dirty="0" smtClean="0">
                <a:ea typeface="ＭＳ Ｐゴシック" pitchFamily="34" charset="-128"/>
              </a:rPr>
              <a:t> </a:t>
            </a:r>
            <a:r>
              <a:rPr lang="de-DE" dirty="0" err="1" smtClean="0">
                <a:ea typeface="ＭＳ Ｐゴシック" pitchFamily="34" charset="-128"/>
              </a:rPr>
              <a:t>specific</a:t>
            </a:r>
            <a:r>
              <a:rPr lang="de-DE" dirty="0" smtClean="0">
                <a:ea typeface="ＭＳ Ｐゴシック" pitchFamily="34" charset="-128"/>
              </a:rPr>
              <a:t> </a:t>
            </a:r>
            <a:r>
              <a:rPr lang="de-DE" dirty="0" err="1" smtClean="0">
                <a:ea typeface="ＭＳ Ｐゴシック" pitchFamily="34" charset="-128"/>
              </a:rPr>
              <a:t>backgrounds</a:t>
            </a:r>
            <a:endParaRPr lang="de-DE" dirty="0" smtClean="0">
              <a:ea typeface="ＭＳ Ｐゴシック" pitchFamily="34" charset="-128"/>
            </a:endParaRPr>
          </a:p>
          <a:p>
            <a:pPr>
              <a:buFont typeface="Arial" pitchFamily="34" charset="0"/>
              <a:buChar char="•"/>
              <a:defRPr/>
            </a:pPr>
            <a:r>
              <a:rPr lang="de-DE" dirty="0" err="1" smtClean="0">
                <a:ea typeface="ＭＳ Ｐゴシック" pitchFamily="34" charset="-128"/>
              </a:rPr>
              <a:t>Convey</a:t>
            </a:r>
            <a:r>
              <a:rPr lang="de-DE" dirty="0" smtClean="0">
                <a:ea typeface="ＭＳ Ｐゴシック" pitchFamily="34" charset="-128"/>
              </a:rPr>
              <a:t> a </a:t>
            </a:r>
            <a:r>
              <a:rPr lang="de-DE" dirty="0" err="1" smtClean="0">
                <a:ea typeface="ＭＳ Ｐゴシック" pitchFamily="34" charset="-128"/>
              </a:rPr>
              <a:t>basic</a:t>
            </a:r>
            <a:r>
              <a:rPr lang="de-DE" dirty="0" smtClean="0">
                <a:ea typeface="ＭＳ Ｐゴシック" pitchFamily="34" charset="-128"/>
              </a:rPr>
              <a:t> </a:t>
            </a:r>
            <a:r>
              <a:rPr lang="de-DE" dirty="0" err="1" smtClean="0">
                <a:ea typeface="ＭＳ Ｐゴシック" pitchFamily="34" charset="-128"/>
              </a:rPr>
              <a:t>understanding</a:t>
            </a:r>
            <a:r>
              <a:rPr lang="de-DE" dirty="0" smtClean="0">
                <a:ea typeface="ＭＳ Ｐゴシック" pitchFamily="34" charset="-128"/>
              </a:rPr>
              <a:t>:</a:t>
            </a:r>
          </a:p>
          <a:p>
            <a:pPr marL="355600">
              <a:buFont typeface="Arial" pitchFamily="34" charset="0"/>
              <a:buNone/>
              <a:defRPr/>
            </a:pPr>
            <a:r>
              <a:rPr lang="de-DE" dirty="0" smtClean="0">
                <a:ea typeface="ＭＳ Ｐゴシック" pitchFamily="34" charset="-128"/>
              </a:rPr>
              <a:t>	</a:t>
            </a:r>
            <a:r>
              <a:rPr lang="de-DE" sz="2400" dirty="0" smtClean="0">
                <a:ea typeface="ＭＳ Ｐゴシック" pitchFamily="34" charset="-128"/>
              </a:rPr>
              <a:t>1. </a:t>
            </a:r>
            <a:r>
              <a:rPr lang="de-DE" sz="2400" dirty="0" err="1" smtClean="0">
                <a:ea typeface="ＭＳ Ｐゴシック" pitchFamily="34" charset="-128"/>
              </a:rPr>
              <a:t>about</a:t>
            </a:r>
            <a:r>
              <a:rPr lang="de-DE" sz="2400" dirty="0" smtClean="0">
                <a:ea typeface="ＭＳ Ｐゴシック" pitchFamily="34" charset="-128"/>
              </a:rPr>
              <a:t> ICANN </a:t>
            </a:r>
            <a:r>
              <a:rPr lang="de-DE" sz="2400" dirty="0" err="1" smtClean="0">
                <a:ea typeface="ＭＳ Ｐゴシック" pitchFamily="34" charset="-128"/>
              </a:rPr>
              <a:t>issues</a:t>
            </a:r>
            <a:endParaRPr lang="de-DE" sz="2400" dirty="0" smtClean="0">
              <a:ea typeface="ＭＳ Ｐゴシック" pitchFamily="34" charset="-128"/>
            </a:endParaRPr>
          </a:p>
          <a:p>
            <a:pPr marL="355600">
              <a:buFont typeface="Arial" pitchFamily="34" charset="0"/>
              <a:buNone/>
              <a:defRPr/>
            </a:pPr>
            <a:r>
              <a:rPr lang="de-DE" sz="2400" dirty="0" smtClean="0">
                <a:ea typeface="ＭＳ Ｐゴシック" pitchFamily="34" charset="-128"/>
              </a:rPr>
              <a:t>	2. for </a:t>
            </a:r>
            <a:r>
              <a:rPr lang="de-DE" sz="2400" dirty="0" err="1" smtClean="0">
                <a:ea typeface="ＭＳ Ｐゴシック" pitchFamily="34" charset="-128"/>
              </a:rPr>
              <a:t>the</a:t>
            </a:r>
            <a:r>
              <a:rPr lang="de-DE" sz="2400" dirty="0" smtClean="0">
                <a:ea typeface="ＭＳ Ｐゴシック" pitchFamily="34" charset="-128"/>
              </a:rPr>
              <a:t> different </a:t>
            </a:r>
            <a:r>
              <a:rPr lang="de-DE" sz="2400" dirty="0" err="1" smtClean="0">
                <a:ea typeface="ＭＳ Ｐゴシック" pitchFamily="34" charset="-128"/>
              </a:rPr>
              <a:t>perspectives</a:t>
            </a:r>
            <a:r>
              <a:rPr lang="de-DE" sz="2400" dirty="0" smtClean="0">
                <a:ea typeface="ＭＳ Ｐゴシック" pitchFamily="34" charset="-128"/>
              </a:rPr>
              <a:t> of </a:t>
            </a:r>
            <a:r>
              <a:rPr lang="de-DE" sz="2400" dirty="0" err="1" smtClean="0">
                <a:ea typeface="ＭＳ Ｐゴシック" pitchFamily="34" charset="-128"/>
              </a:rPr>
              <a:t>each</a:t>
            </a:r>
            <a:r>
              <a:rPr lang="de-DE" sz="2400" dirty="0" smtClean="0">
                <a:ea typeface="ＭＳ Ｐゴシック" pitchFamily="34" charset="-128"/>
              </a:rPr>
              <a:t> </a:t>
            </a:r>
            <a:br>
              <a:rPr lang="de-DE" sz="2400" dirty="0" smtClean="0">
                <a:ea typeface="ＭＳ Ｐゴシック" pitchFamily="34" charset="-128"/>
              </a:rPr>
            </a:br>
            <a:r>
              <a:rPr lang="de-DE" sz="2400" dirty="0" smtClean="0">
                <a:ea typeface="ＭＳ Ｐゴシック" pitchFamily="34" charset="-128"/>
              </a:rPr>
              <a:t>     </a:t>
            </a:r>
            <a:r>
              <a:rPr lang="de-DE" sz="2400" dirty="0" err="1" smtClean="0">
                <a:ea typeface="ＭＳ Ｐゴシック" pitchFamily="34" charset="-128"/>
              </a:rPr>
              <a:t>group</a:t>
            </a:r>
            <a:endParaRPr lang="de-DE" sz="2400" dirty="0" smtClean="0">
              <a:ea typeface="ＭＳ Ｐゴシック" pitchFamily="34" charset="-128"/>
            </a:endParaRPr>
          </a:p>
          <a:p>
            <a:pPr marL="355600">
              <a:buFont typeface="Arial" pitchFamily="34" charset="0"/>
              <a:buChar char="•"/>
              <a:defRPr/>
            </a:pPr>
            <a:r>
              <a:rPr lang="de-DE" dirty="0" err="1" smtClean="0">
                <a:ea typeface="ＭＳ Ｐゴシック" pitchFamily="34" charset="-128"/>
              </a:rPr>
              <a:t>foster</a:t>
            </a:r>
            <a:r>
              <a:rPr lang="de-DE" dirty="0" smtClean="0">
                <a:ea typeface="ＭＳ Ｐゴシック" pitchFamily="34" charset="-128"/>
              </a:rPr>
              <a:t> </a:t>
            </a:r>
            <a:r>
              <a:rPr lang="de-DE" dirty="0" err="1" smtClean="0">
                <a:ea typeface="ＭＳ Ｐゴシック" pitchFamily="34" charset="-128"/>
              </a:rPr>
              <a:t>interaction</a:t>
            </a:r>
            <a:r>
              <a:rPr lang="de-DE" dirty="0" smtClean="0">
                <a:ea typeface="ＭＳ Ｐゴシック" pitchFamily="34" charset="-128"/>
              </a:rPr>
              <a:t> </a:t>
            </a:r>
            <a:r>
              <a:rPr lang="de-DE" dirty="0" err="1" smtClean="0">
                <a:ea typeface="ＭＳ Ｐゴシック" pitchFamily="34" charset="-128"/>
              </a:rPr>
              <a:t>and</a:t>
            </a:r>
            <a:r>
              <a:rPr lang="de-DE" dirty="0" smtClean="0">
                <a:ea typeface="ＭＳ Ｐゴシック" pitchFamily="34" charset="-128"/>
              </a:rPr>
              <a:t>  </a:t>
            </a:r>
            <a:r>
              <a:rPr lang="de-DE" dirty="0" err="1" smtClean="0">
                <a:ea typeface="ＭＳ Ｐゴシック" pitchFamily="34" charset="-128"/>
              </a:rPr>
              <a:t>dialogue</a:t>
            </a:r>
            <a:r>
              <a:rPr lang="de-DE" dirty="0" smtClean="0">
                <a:ea typeface="ＭＳ Ｐゴシック" pitchFamily="34" charset="-128"/>
              </a:rPr>
              <a:t> </a:t>
            </a:r>
            <a:r>
              <a:rPr lang="de-DE" dirty="0" err="1" smtClean="0">
                <a:ea typeface="ＭＳ Ｐゴシック" pitchFamily="34" charset="-128"/>
              </a:rPr>
              <a:t>among</a:t>
            </a:r>
            <a:r>
              <a:rPr lang="de-DE" dirty="0" smtClean="0">
                <a:ea typeface="ＭＳ Ｐゴシック" pitchFamily="34" charset="-128"/>
              </a:rPr>
              <a:t> </a:t>
            </a:r>
            <a:r>
              <a:rPr lang="de-DE" dirty="0" err="1" smtClean="0">
                <a:ea typeface="ＭＳ Ｐゴシック" pitchFamily="34" charset="-128"/>
              </a:rPr>
              <a:t>these</a:t>
            </a:r>
            <a:r>
              <a:rPr lang="de-DE" dirty="0" smtClean="0">
                <a:ea typeface="ＭＳ Ｐゴシック" pitchFamily="34" charset="-128"/>
              </a:rPr>
              <a:t> </a:t>
            </a:r>
            <a:r>
              <a:rPr lang="de-DE" dirty="0" err="1" smtClean="0">
                <a:ea typeface="ＭＳ Ｐゴシック" pitchFamily="34" charset="-128"/>
              </a:rPr>
              <a:t>stakeholder</a:t>
            </a:r>
            <a:r>
              <a:rPr lang="de-DE" dirty="0" smtClean="0">
                <a:ea typeface="ＭＳ Ｐゴシック" pitchFamily="34" charset="-128"/>
              </a:rPr>
              <a:t> </a:t>
            </a:r>
            <a:r>
              <a:rPr lang="de-DE" dirty="0" err="1" smtClean="0">
                <a:ea typeface="ＭＳ Ｐゴシック" pitchFamily="34" charset="-128"/>
              </a:rPr>
              <a:t>groups</a:t>
            </a:r>
            <a:endParaRPr lang="de-DE" dirty="0" smtClean="0">
              <a:ea typeface="ＭＳ Ｐゴシック" pitchFamily="34" charset="-128"/>
            </a:endParaRPr>
          </a:p>
          <a:p>
            <a:pPr>
              <a:buFont typeface="Arial" pitchFamily="34" charset="0"/>
              <a:buNone/>
              <a:defRPr/>
            </a:pPr>
            <a:endParaRPr lang="de-DE" dirty="0" smtClean="0">
              <a:ea typeface="ＭＳ Ｐゴシック" pitchFamily="34" charset="-128"/>
            </a:endParaRPr>
          </a:p>
        </p:txBody>
      </p:sp>
      <p:sp>
        <p:nvSpPr>
          <p:cNvPr id="20484"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373A2545-E2CA-456B-8CDC-CA0BBC74B35E}" type="slidenum">
              <a:rPr lang="en-US" sz="1800">
                <a:solidFill>
                  <a:srgbClr val="FFFFFF"/>
                </a:solidFill>
                <a:latin typeface="Calibri" pitchFamily="34" charset="0"/>
              </a:rPr>
              <a:pPr algn="r"/>
              <a:t>8</a:t>
            </a:fld>
            <a:endParaRPr lang="en-US" sz="1800">
              <a:solidFill>
                <a:srgbClr val="FFFFFF"/>
              </a:solidFill>
              <a:latin typeface="Calibri" pitchFamily="34" charset="0"/>
            </a:endParaRPr>
          </a:p>
        </p:txBody>
      </p:sp>
      <p:pic>
        <p:nvPicPr>
          <p:cNvPr id="20485"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bwMode="auto">
          <a:xfrm>
            <a:off x="304800" y="152400"/>
            <a:ext cx="8382000" cy="1143000"/>
          </a:xfrm>
          <a:prstGeom prst="rect">
            <a:avLst/>
          </a:prstGeom>
          <a:noFill/>
          <a:ln>
            <a:miter lim="800000"/>
            <a:headEnd/>
            <a:tailEnd/>
          </a:ln>
        </p:spPr>
        <p:txBody>
          <a:bodyPr anchor="b"/>
          <a:lstStyle/>
          <a:p>
            <a:pPr algn="l" eaLnBrk="1" hangingPunct="1"/>
            <a:r>
              <a:rPr lang="en-US" smtClean="0">
                <a:solidFill>
                  <a:srgbClr val="7F7F7F"/>
                </a:solidFill>
                <a:latin typeface="Trebuchet MS" pitchFamily="34" charset="0"/>
                <a:ea typeface="ＭＳ Ｐゴシック" pitchFamily="34" charset="-128"/>
              </a:rPr>
              <a:t>Concept</a:t>
            </a:r>
          </a:p>
        </p:txBody>
      </p:sp>
      <p:sp>
        <p:nvSpPr>
          <p:cNvPr id="21507" name="Content Placeholder 2"/>
          <p:cNvSpPr>
            <a:spLocks noGrp="1"/>
          </p:cNvSpPr>
          <p:nvPr>
            <p:ph idx="4294967295"/>
          </p:nvPr>
        </p:nvSpPr>
        <p:spPr bwMode="auto">
          <a:xfrm>
            <a:off x="3048000" y="1600200"/>
            <a:ext cx="5638800" cy="4525963"/>
          </a:xfrm>
          <a:prstGeom prst="rect">
            <a:avLst/>
          </a:prstGeom>
          <a:noFill/>
          <a:ln>
            <a:miter lim="800000"/>
            <a:headEnd/>
            <a:tailEnd/>
          </a:ln>
        </p:spPr>
        <p:txBody>
          <a:bodyPr/>
          <a:lstStyle/>
          <a:p>
            <a:pPr eaLnBrk="1" hangingPunct="1">
              <a:spcAft>
                <a:spcPts val="1200"/>
              </a:spcAft>
              <a:buSzPct val="123000"/>
            </a:pPr>
            <a:r>
              <a:rPr lang="en-US" smtClean="0">
                <a:ea typeface="ＭＳ Ｐゴシック" pitchFamily="34" charset="-128"/>
              </a:rPr>
              <a:t>15 participants</a:t>
            </a:r>
          </a:p>
          <a:p>
            <a:pPr eaLnBrk="1" hangingPunct="1">
              <a:spcAft>
                <a:spcPts val="1200"/>
              </a:spcAft>
              <a:buSzPct val="123000"/>
            </a:pPr>
            <a:r>
              <a:rPr lang="en-US" smtClean="0">
                <a:ea typeface="ＭＳ Ｐゴシック" pitchFamily="34" charset="-128"/>
              </a:rPr>
              <a:t>3 days / 20 hours</a:t>
            </a:r>
          </a:p>
          <a:p>
            <a:pPr eaLnBrk="1" hangingPunct="1">
              <a:spcAft>
                <a:spcPts val="1200"/>
              </a:spcAft>
              <a:buSzPct val="123000"/>
            </a:pPr>
            <a:r>
              <a:rPr lang="en-US" smtClean="0">
                <a:ea typeface="ＭＳ Ｐゴシック" pitchFamily="34" charset="-128"/>
              </a:rPr>
              <a:t>Face 2 face meeting</a:t>
            </a:r>
          </a:p>
          <a:p>
            <a:pPr eaLnBrk="1" hangingPunct="1">
              <a:spcAft>
                <a:spcPts val="1200"/>
              </a:spcAft>
              <a:buSzPct val="123000"/>
            </a:pPr>
            <a:r>
              <a:rPr lang="en-US" smtClean="0">
                <a:ea typeface="ＭＳ Ｐゴシック" pitchFamily="34" charset="-128"/>
              </a:rPr>
              <a:t>Before their term starts</a:t>
            </a:r>
          </a:p>
          <a:p>
            <a:pPr eaLnBrk="1" hangingPunct="1">
              <a:spcAft>
                <a:spcPts val="1200"/>
              </a:spcAft>
              <a:buSzPct val="123000"/>
            </a:pPr>
            <a:r>
              <a:rPr lang="en-US" smtClean="0">
                <a:ea typeface="ＭＳ Ｐゴシック" pitchFamily="34" charset="-128"/>
              </a:rPr>
              <a:t>Prior to ICANN meeting </a:t>
            </a:r>
            <a:br>
              <a:rPr lang="en-US" smtClean="0">
                <a:ea typeface="ＭＳ Ｐゴシック" pitchFamily="34" charset="-128"/>
              </a:rPr>
            </a:br>
            <a:r>
              <a:rPr lang="en-US" smtClean="0">
                <a:ea typeface="ＭＳ Ｐゴシック" pitchFamily="34" charset="-128"/>
              </a:rPr>
              <a:t>(AGM / Wednesday – Friday)</a:t>
            </a:r>
          </a:p>
          <a:p>
            <a:pPr eaLnBrk="1" hangingPunct="1">
              <a:spcAft>
                <a:spcPts val="1200"/>
              </a:spcAft>
              <a:buSzPct val="123000"/>
            </a:pPr>
            <a:r>
              <a:rPr lang="en-US" smtClean="0">
                <a:ea typeface="ＭＳ Ｐゴシック" pitchFamily="34" charset="-128"/>
              </a:rPr>
              <a:t>Half day wrap up</a:t>
            </a:r>
          </a:p>
          <a:p>
            <a:pPr eaLnBrk="1" hangingPunct="1">
              <a:spcAft>
                <a:spcPts val="1200"/>
              </a:spcAft>
              <a:buSzPct val="123000"/>
            </a:pPr>
            <a:endParaRPr lang="en-US" smtClean="0">
              <a:ea typeface="ＭＳ Ｐゴシック" pitchFamily="34" charset="-128"/>
            </a:endParaRPr>
          </a:p>
          <a:p>
            <a:pPr eaLnBrk="1" hangingPunct="1">
              <a:spcAft>
                <a:spcPts val="1200"/>
              </a:spcAft>
              <a:buSzPct val="123000"/>
            </a:pPr>
            <a:endParaRPr lang="en-US" smtClean="0">
              <a:ea typeface="ＭＳ Ｐゴシック" pitchFamily="34" charset="-128"/>
            </a:endParaRPr>
          </a:p>
        </p:txBody>
      </p:sp>
      <p:sp>
        <p:nvSpPr>
          <p:cNvPr id="21508" name="Slide Number Placeholder 3"/>
          <p:cNvSpPr txBox="1">
            <a:spLocks noGrp="1"/>
          </p:cNvSpPr>
          <p:nvPr/>
        </p:nvSpPr>
        <p:spPr bwMode="auto">
          <a:xfrm>
            <a:off x="6902450" y="6457950"/>
            <a:ext cx="2133600" cy="365125"/>
          </a:xfrm>
          <a:prstGeom prst="rect">
            <a:avLst/>
          </a:prstGeom>
          <a:noFill/>
          <a:ln w="9525">
            <a:noFill/>
            <a:miter lim="800000"/>
            <a:headEnd/>
            <a:tailEnd/>
          </a:ln>
        </p:spPr>
        <p:txBody>
          <a:bodyPr anchor="ctr"/>
          <a:lstStyle/>
          <a:p>
            <a:pPr algn="r"/>
            <a:fld id="{39B3B3CA-64FB-46E5-B2C7-08CDB92DEA83}" type="slidenum">
              <a:rPr lang="en-US" sz="1800">
                <a:solidFill>
                  <a:srgbClr val="FFFFFF"/>
                </a:solidFill>
                <a:latin typeface="Calibri" pitchFamily="34" charset="0"/>
              </a:rPr>
              <a:pPr algn="r"/>
              <a:t>9</a:t>
            </a:fld>
            <a:endParaRPr lang="en-US" sz="1800">
              <a:solidFill>
                <a:srgbClr val="FFFFFF"/>
              </a:solidFill>
              <a:latin typeface="Calibri" pitchFamily="34" charset="0"/>
            </a:endParaRPr>
          </a:p>
        </p:txBody>
      </p:sp>
      <p:pic>
        <p:nvPicPr>
          <p:cNvPr id="21509" name="Picture 1" descr="IC_AtLarge_Logo.png"/>
          <p:cNvPicPr>
            <a:picLocks noChangeAspect="1"/>
          </p:cNvPicPr>
          <p:nvPr/>
        </p:nvPicPr>
        <p:blipFill>
          <a:blip r:embed="rId2"/>
          <a:srcRect/>
          <a:stretch>
            <a:fillRect/>
          </a:stretch>
        </p:blipFill>
        <p:spPr bwMode="auto">
          <a:xfrm>
            <a:off x="152400" y="4076700"/>
            <a:ext cx="725488" cy="776288"/>
          </a:xfrm>
          <a:prstGeom prst="rect">
            <a:avLst/>
          </a:prstGeom>
          <a:solidFill>
            <a:schemeClr val="bg1"/>
          </a:solidFill>
          <a:ln w="9525">
            <a:noFill/>
            <a:miter lim="800000"/>
            <a:headEnd/>
            <a:tailEnd/>
          </a:ln>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At-Large San Jose Presentation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At-Large San Jose Presentation Template</Template>
  <TotalTime>0</TotalTime>
  <Words>430</Words>
  <Application>Microsoft Macintosh PowerPoint</Application>
  <PresentationFormat>On-screen Show (4:3)</PresentationFormat>
  <Paragraphs>114</Paragraphs>
  <Slides>17</Slides>
  <Notes>1</Notes>
  <HiddenSlides>1</HiddenSlides>
  <MMClips>0</MMClips>
  <ScaleCrop>false</ScaleCrop>
  <HeadingPairs>
    <vt:vector size="4" baseType="variant">
      <vt:variant>
        <vt:lpstr>Theme</vt:lpstr>
      </vt:variant>
      <vt:variant>
        <vt:i4>5</vt:i4>
      </vt:variant>
      <vt:variant>
        <vt:lpstr>Slide Titles</vt:lpstr>
      </vt:variant>
      <vt:variant>
        <vt:i4>17</vt:i4>
      </vt:variant>
    </vt:vector>
  </HeadingPairs>
  <TitlesOfParts>
    <vt:vector size="22" baseType="lpstr">
      <vt:lpstr>At-Large San Jose Presentation Template</vt:lpstr>
      <vt:lpstr>1_Office Theme</vt:lpstr>
      <vt:lpstr>2_Office Theme</vt:lpstr>
      <vt:lpstr>3_Office Theme</vt:lpstr>
      <vt:lpstr>4_Office Theme</vt:lpstr>
      <vt:lpstr>ICANN Academy</vt:lpstr>
      <vt:lpstr>Point of departure</vt:lpstr>
      <vt:lpstr>Point of departure</vt:lpstr>
      <vt:lpstr>The ICANN Academy could fill this existing gap!</vt:lpstr>
      <vt:lpstr>PowerPoint Presentation</vt:lpstr>
      <vt:lpstr>Key elements</vt:lpstr>
      <vt:lpstr>Target Group</vt:lpstr>
      <vt:lpstr>Target Group</vt:lpstr>
      <vt:lpstr>Concept</vt:lpstr>
      <vt:lpstr>Format of the Academy</vt:lpstr>
      <vt:lpstr>Curriculum</vt:lpstr>
      <vt:lpstr>Methodology</vt:lpstr>
      <vt:lpstr>Next steps</vt:lpstr>
      <vt:lpstr>Goals of this expanded WG</vt:lpstr>
      <vt:lpstr>The current proposal should be implemented into an inclusive ICANN Academy concept, synchronized with existing capacity building programmes offered by ICANN, to meet the needs of other ICANN stakeholder groups by using various inclusive training methods like virtual learning.</vt:lpstr>
      <vt:lpstr>Thank You</vt:lpstr>
      <vt:lpstr>Questions</vt:lpstr>
    </vt:vector>
  </TitlesOfParts>
  <Company>GIH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Academy</dc:title>
  <dc:creator>Olivier MJ Crepin-Leblond</dc:creator>
  <cp:lastModifiedBy>Gisella Gruber</cp:lastModifiedBy>
  <cp:revision>63</cp:revision>
  <dcterms:created xsi:type="dcterms:W3CDTF">2012-03-07T00:18:12Z</dcterms:created>
  <dcterms:modified xsi:type="dcterms:W3CDTF">2012-06-01T12:25:34Z</dcterms:modified>
</cp:coreProperties>
</file>