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9DC"/>
    <a:srgbClr val="00E4DA"/>
    <a:srgbClr val="00D5E4"/>
    <a:srgbClr val="02D0D5"/>
    <a:srgbClr val="05EBF1"/>
    <a:srgbClr val="B28CE3"/>
    <a:srgbClr val="C618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0" autoAdjust="0"/>
    <p:restoredTop sz="99011" autoAdjust="0"/>
  </p:normalViewPr>
  <p:slideViewPr>
    <p:cSldViewPr snapToGrid="0" snapToObjects="1">
      <p:cViewPr varScale="1">
        <p:scale>
          <a:sx n="154" d="100"/>
          <a:sy n="154" d="100"/>
        </p:scale>
        <p:origin x="-91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1D5C-B336-2645-ACC6-07D009A6B2AF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1D5C-B336-2645-ACC6-07D009A6B2AF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1D5C-B336-2645-ACC6-07D009A6B2AF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1D5C-B336-2645-ACC6-07D009A6B2AF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1D5C-B336-2645-ACC6-07D009A6B2AF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1D5C-B336-2645-ACC6-07D009A6B2AF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1D5C-B336-2645-ACC6-07D009A6B2AF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1D5C-B336-2645-ACC6-07D009A6B2AF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1D5C-B336-2645-ACC6-07D009A6B2AF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1D5C-B336-2645-ACC6-07D009A6B2AF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1D5C-B336-2645-ACC6-07D009A6B2AF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D1D5C-B336-2645-ACC6-07D009A6B2AF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DRAFT – for discussion ONLY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266289" y="-13526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DRAFT</a:t>
            </a:r>
            <a:r>
              <a:rPr lang="en-US" baseline="0" dirty="0" smtClean="0">
                <a:solidFill>
                  <a:srgbClr val="FF6600"/>
                </a:solidFill>
              </a:rPr>
              <a:t> – for discussion </a:t>
            </a:r>
            <a:r>
              <a:rPr lang="en-US" b="1" u="sng" baseline="0" dirty="0" smtClean="0">
                <a:solidFill>
                  <a:srgbClr val="FF6600"/>
                </a:solidFill>
              </a:rPr>
              <a:t>ONLY</a:t>
            </a:r>
            <a:endParaRPr lang="en-US" b="1" u="sng" dirty="0">
              <a:solidFill>
                <a:srgbClr val="FF66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724177" y="498020"/>
            <a:ext cx="5755996" cy="5755996"/>
          </a:xfrm>
          <a:prstGeom prst="ellipse">
            <a:avLst/>
          </a:prstGeom>
          <a:gradFill flip="none" rotWithShape="1">
            <a:gsLst>
              <a:gs pos="49000">
                <a:srgbClr val="00F9DC"/>
              </a:gs>
              <a:gs pos="61000">
                <a:srgbClr val="00E4DA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2282668" y="1056511"/>
            <a:ext cx="4639014" cy="4639014"/>
          </a:xfrm>
          <a:prstGeom prst="ellipse">
            <a:avLst/>
          </a:prstGeom>
          <a:gradFill flip="none" rotWithShape="1">
            <a:gsLst>
              <a:gs pos="35000">
                <a:srgbClr val="B28CE3"/>
              </a:gs>
              <a:gs pos="62000">
                <a:srgbClr val="00F9DC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2972351" y="1746194"/>
            <a:ext cx="3259648" cy="3259648"/>
          </a:xfrm>
          <a:prstGeom prst="ellipse">
            <a:avLst/>
          </a:prstGeom>
          <a:gradFill flip="none" rotWithShape="1">
            <a:gsLst>
              <a:gs pos="43000">
                <a:schemeClr val="tx2">
                  <a:lumMod val="40000"/>
                  <a:lumOff val="60000"/>
                </a:schemeClr>
              </a:gs>
              <a:gs pos="67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827809" y="2601652"/>
            <a:ext cx="1548732" cy="154873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8628" y="1642017"/>
            <a:ext cx="2058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Education, Training, </a:t>
            </a:r>
            <a:br>
              <a:rPr lang="en-US" dirty="0" smtClean="0"/>
            </a:br>
            <a:r>
              <a:rPr lang="en-US" dirty="0" smtClean="0"/>
              <a:t>Awareness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087748" y="300138"/>
            <a:ext cx="2347609" cy="729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Standards, Tools,</a:t>
            </a:r>
          </a:p>
          <a:p>
            <a:pPr algn="ctr"/>
            <a:r>
              <a:rPr lang="en-US" dirty="0" smtClean="0"/>
              <a:t>Techniques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655625" y="1965183"/>
            <a:ext cx="1121450" cy="729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Risk</a:t>
            </a:r>
            <a:br>
              <a:rPr lang="en-US" dirty="0" smtClean="0"/>
            </a:br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435357" y="1736218"/>
            <a:ext cx="2387237" cy="903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Glue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Regional or segment focus</a:t>
            </a:r>
            <a:br>
              <a:rPr lang="en-US" sz="1400" dirty="0" smtClean="0"/>
            </a:br>
            <a:r>
              <a:rPr lang="en-US" sz="1400" i="1" dirty="0" smtClean="0"/>
              <a:t>Constituencies</a:t>
            </a:r>
            <a:endParaRPr lang="en-US" sz="1400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3674072" y="469949"/>
            <a:ext cx="190981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Edge (internal)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Within the organization</a:t>
            </a:r>
            <a:br>
              <a:rPr lang="en-US" sz="1400" dirty="0" smtClean="0"/>
            </a:br>
            <a:endParaRPr lang="en-US" sz="1400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3857744" y="2590670"/>
            <a:ext cx="1542463" cy="903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Core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Ecosystem-wide</a:t>
            </a:r>
            <a:br>
              <a:rPr lang="en-US" sz="1400" dirty="0" smtClean="0"/>
            </a:br>
            <a:r>
              <a:rPr lang="en-US" sz="1400" i="1" dirty="0" smtClean="0"/>
              <a:t>Collaborative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599904" y="3192346"/>
            <a:ext cx="1459308" cy="729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Risk </a:t>
            </a:r>
            <a:br>
              <a:rPr lang="en-US" dirty="0" smtClean="0"/>
            </a:br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4094213" y="3487733"/>
            <a:ext cx="1069524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Governance</a:t>
            </a:r>
            <a:endParaRPr lang="en-US" sz="1600" dirty="0" smtClean="0"/>
          </a:p>
          <a:p>
            <a:r>
              <a:rPr lang="en-US" b="1" dirty="0" smtClean="0"/>
              <a:t>Steering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4060363" y="4345783"/>
            <a:ext cx="113722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Coordination</a:t>
            </a:r>
            <a:endParaRPr lang="en-US" dirty="0" smtClean="0"/>
          </a:p>
          <a:p>
            <a:r>
              <a:rPr lang="en-US" b="1" dirty="0" smtClean="0"/>
              <a:t>Sharing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238409" y="5303017"/>
            <a:ext cx="781133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Delivery</a:t>
            </a:r>
            <a:endParaRPr lang="en-US" sz="1600" dirty="0" smtClean="0"/>
          </a:p>
          <a:p>
            <a:r>
              <a:rPr lang="en-US" b="1" dirty="0" smtClean="0"/>
              <a:t>Doing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212276" y="498020"/>
            <a:ext cx="2347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Security </a:t>
            </a:r>
            <a:br>
              <a:rPr lang="en-US" dirty="0" smtClean="0"/>
            </a:br>
            <a:r>
              <a:rPr lang="en-US" dirty="0" smtClean="0"/>
              <a:t>Management/Leadership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50372" y="5273550"/>
            <a:ext cx="2347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Operational &amp; Technical Practices and Controls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572906" y="14976"/>
            <a:ext cx="205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Research &amp; Analysis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194770" y="5738211"/>
            <a:ext cx="128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Event</a:t>
            </a:r>
            <a:br>
              <a:rPr lang="en-US" dirty="0" smtClean="0"/>
            </a:br>
            <a:r>
              <a:rPr lang="en-US" dirty="0" smtClean="0"/>
              <a:t>Monitoring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-202115" y="3522267"/>
            <a:ext cx="2579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Technology Selection, Deployment &amp; Management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543777" y="4682676"/>
            <a:ext cx="128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Compliance</a:t>
            </a:r>
            <a:br>
              <a:rPr lang="en-US" dirty="0" smtClean="0"/>
            </a:br>
            <a:r>
              <a:rPr lang="en-US" dirty="0" smtClean="0"/>
              <a:t>Monitoring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736427" y="6196880"/>
            <a:ext cx="1795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Incident Response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3435357" y="1159166"/>
            <a:ext cx="23872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Edge (external)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Cross-organizational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89519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2021</TotalTime>
  <Words>47</Words>
  <Application>Microsoft Macintosh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Hammer</dc:creator>
  <cp:lastModifiedBy>Mike O'Connor</cp:lastModifiedBy>
  <cp:revision>111</cp:revision>
  <dcterms:created xsi:type="dcterms:W3CDTF">2012-08-11T01:21:33Z</dcterms:created>
  <dcterms:modified xsi:type="dcterms:W3CDTF">2012-09-13T13:43:23Z</dcterms:modified>
</cp:coreProperties>
</file>