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E97E2C-7CBB-4CEF-BCED-84A19C55762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921258-FED0-4F1A-8819-2B618B63411A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2"/>
              </a:solidFill>
            </a:rPr>
            <a:t>Community </a:t>
          </a:r>
          <a:endParaRPr lang="en-US" dirty="0" smtClean="0">
            <a:solidFill>
              <a:schemeClr val="tx2"/>
            </a:solidFill>
          </a:endParaRPr>
        </a:p>
        <a:p>
          <a:r>
            <a:rPr lang="en-US" dirty="0" smtClean="0">
              <a:solidFill>
                <a:schemeClr val="tx2"/>
              </a:solidFill>
            </a:rPr>
            <a:t>Input on Priorities for FY</a:t>
          </a:r>
          <a:endParaRPr lang="en-US" dirty="0">
            <a:solidFill>
              <a:schemeClr val="tx2"/>
            </a:solidFill>
          </a:endParaRPr>
        </a:p>
      </dgm:t>
    </dgm:pt>
    <dgm:pt modelId="{1CE143BC-8E32-4B79-BF3A-56AB130CDD3E}" type="parTrans" cxnId="{A23D48D5-464F-4C1C-9E4A-E6466633A5EF}">
      <dgm:prSet/>
      <dgm:spPr/>
      <dgm:t>
        <a:bodyPr/>
        <a:lstStyle/>
        <a:p>
          <a:endParaRPr lang="en-US"/>
        </a:p>
      </dgm:t>
    </dgm:pt>
    <dgm:pt modelId="{01A5590E-68D7-4078-9CFB-8EC5A8E3B746}" type="sibTrans" cxnId="{A23D48D5-464F-4C1C-9E4A-E6466633A5EF}">
      <dgm:prSet/>
      <dgm:spPr/>
      <dgm:t>
        <a:bodyPr/>
        <a:lstStyle/>
        <a:p>
          <a:endParaRPr lang="en-US"/>
        </a:p>
      </dgm:t>
    </dgm:pt>
    <dgm:pt modelId="{20330F31-0262-43CA-AE35-97DD89660813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2"/>
              </a:solidFill>
            </a:rPr>
            <a:t>1</a:t>
          </a:r>
          <a:r>
            <a:rPr lang="en-US" baseline="30000" dirty="0" smtClean="0">
              <a:solidFill>
                <a:schemeClr val="tx2"/>
              </a:solidFill>
            </a:rPr>
            <a:t>st</a:t>
          </a:r>
          <a:r>
            <a:rPr lang="en-US" dirty="0" smtClean="0">
              <a:solidFill>
                <a:schemeClr val="tx2"/>
              </a:solidFill>
            </a:rPr>
            <a:t> draft Dept</a:t>
          </a:r>
          <a:r>
            <a:rPr lang="en-US" dirty="0" smtClean="0">
              <a:solidFill>
                <a:schemeClr val="tx2"/>
              </a:solidFill>
            </a:rPr>
            <a:t>. </a:t>
          </a:r>
          <a:r>
            <a:rPr lang="en-US" dirty="0" smtClean="0">
              <a:solidFill>
                <a:schemeClr val="tx2"/>
              </a:solidFill>
            </a:rPr>
            <a:t>Budgets Created</a:t>
          </a:r>
          <a:endParaRPr lang="en-US" dirty="0">
            <a:solidFill>
              <a:schemeClr val="tx2"/>
            </a:solidFill>
          </a:endParaRPr>
        </a:p>
      </dgm:t>
    </dgm:pt>
    <dgm:pt modelId="{CCD71CE1-CF5C-415B-807B-2406F33A3F00}" type="parTrans" cxnId="{6925B5F7-5427-4FC5-AF66-D4694DCF0001}">
      <dgm:prSet/>
      <dgm:spPr/>
      <dgm:t>
        <a:bodyPr/>
        <a:lstStyle/>
        <a:p>
          <a:endParaRPr lang="en-US"/>
        </a:p>
      </dgm:t>
    </dgm:pt>
    <dgm:pt modelId="{F896A8C5-C3BA-46A5-B7D6-99AF9058BCBB}" type="sibTrans" cxnId="{6925B5F7-5427-4FC5-AF66-D4694DCF0001}">
      <dgm:prSet/>
      <dgm:spPr/>
      <dgm:t>
        <a:bodyPr/>
        <a:lstStyle/>
        <a:p>
          <a:endParaRPr lang="en-US"/>
        </a:p>
      </dgm:t>
    </dgm:pt>
    <dgm:pt modelId="{82DE281C-2A42-4DAC-AFB3-CCCF314DAA21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2"/>
              </a:solidFill>
            </a:rPr>
            <a:t>SO / AC </a:t>
          </a:r>
          <a:r>
            <a:rPr lang="en-US" dirty="0" err="1" smtClean="0">
              <a:solidFill>
                <a:schemeClr val="tx2"/>
              </a:solidFill>
            </a:rPr>
            <a:t>Addt’l</a:t>
          </a:r>
          <a:r>
            <a:rPr lang="en-US" dirty="0" smtClean="0">
              <a:solidFill>
                <a:schemeClr val="tx2"/>
              </a:solidFill>
            </a:rPr>
            <a:t> </a:t>
          </a:r>
          <a:r>
            <a:rPr lang="en-US" dirty="0" smtClean="0">
              <a:solidFill>
                <a:schemeClr val="tx2"/>
              </a:solidFill>
            </a:rPr>
            <a:t>Requests input and considered</a:t>
          </a:r>
          <a:endParaRPr lang="en-US" dirty="0">
            <a:solidFill>
              <a:schemeClr val="tx2"/>
            </a:solidFill>
          </a:endParaRPr>
        </a:p>
      </dgm:t>
    </dgm:pt>
    <dgm:pt modelId="{86E8BFEF-40ED-4979-BF11-B944B001126C}" type="parTrans" cxnId="{6CEB4BAC-A682-49C8-B160-C40DD13F6AAB}">
      <dgm:prSet/>
      <dgm:spPr/>
      <dgm:t>
        <a:bodyPr/>
        <a:lstStyle/>
        <a:p>
          <a:endParaRPr lang="en-US"/>
        </a:p>
      </dgm:t>
    </dgm:pt>
    <dgm:pt modelId="{23464BEE-0111-4C71-81BC-AF597CC11A45}" type="sibTrans" cxnId="{6CEB4BAC-A682-49C8-B160-C40DD13F6AAB}">
      <dgm:prSet/>
      <dgm:spPr/>
      <dgm:t>
        <a:bodyPr/>
        <a:lstStyle/>
        <a:p>
          <a:endParaRPr lang="en-US"/>
        </a:p>
      </dgm:t>
    </dgm:pt>
    <dgm:pt modelId="{39AC1FF0-EA36-41DB-B58F-C607514B067C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2"/>
              </a:solidFill>
            </a:rPr>
            <a:t>Community </a:t>
          </a:r>
          <a:r>
            <a:rPr lang="en-US" dirty="0" smtClean="0">
              <a:solidFill>
                <a:schemeClr val="tx2"/>
              </a:solidFill>
            </a:rPr>
            <a:t>Comments on Framework</a:t>
          </a:r>
          <a:endParaRPr lang="en-US" dirty="0">
            <a:solidFill>
              <a:schemeClr val="tx2"/>
            </a:solidFill>
          </a:endParaRPr>
        </a:p>
      </dgm:t>
    </dgm:pt>
    <dgm:pt modelId="{7CF511CC-B931-493A-BA00-0EF8820CB835}" type="parTrans" cxnId="{F9EEF3C7-D9C0-4600-9035-0E97126EEEB8}">
      <dgm:prSet/>
      <dgm:spPr/>
      <dgm:t>
        <a:bodyPr/>
        <a:lstStyle/>
        <a:p>
          <a:endParaRPr lang="en-US"/>
        </a:p>
      </dgm:t>
    </dgm:pt>
    <dgm:pt modelId="{A9422ABE-3F8F-41BC-B3AF-3A4E89A0600E}" type="sibTrans" cxnId="{F9EEF3C7-D9C0-4600-9035-0E97126EEEB8}">
      <dgm:prSet/>
      <dgm:spPr/>
      <dgm:t>
        <a:bodyPr/>
        <a:lstStyle/>
        <a:p>
          <a:endParaRPr lang="en-US"/>
        </a:p>
      </dgm:t>
    </dgm:pt>
    <dgm:pt modelId="{FF7AA72D-58C5-4CDE-A93E-9A308B91D20B}">
      <dgm:prSet phldrT="[Text]" custT="1"/>
      <dgm:spPr/>
      <dgm:t>
        <a:bodyPr/>
        <a:lstStyle/>
        <a:p>
          <a:r>
            <a:rPr lang="en-US" sz="1900" dirty="0" smtClean="0"/>
            <a:t>Board Approval at ICANN </a:t>
          </a:r>
          <a:r>
            <a:rPr lang="en-US" sz="1900" dirty="0" smtClean="0"/>
            <a:t>Mtg</a:t>
          </a:r>
          <a:endParaRPr lang="en-US" sz="1900" dirty="0"/>
        </a:p>
      </dgm:t>
    </dgm:pt>
    <dgm:pt modelId="{40BDFF90-CE5A-44AE-87D3-17620317F5EE}" type="parTrans" cxnId="{9B44BAA3-ACD5-4638-A983-CC07ADB7584F}">
      <dgm:prSet/>
      <dgm:spPr/>
      <dgm:t>
        <a:bodyPr/>
        <a:lstStyle/>
        <a:p>
          <a:endParaRPr lang="en-US"/>
        </a:p>
      </dgm:t>
    </dgm:pt>
    <dgm:pt modelId="{A48E130A-3308-4347-B200-57B9BE1D1D25}" type="sibTrans" cxnId="{9B44BAA3-ACD5-4638-A983-CC07ADB7584F}">
      <dgm:prSet/>
      <dgm:spPr/>
      <dgm:t>
        <a:bodyPr/>
        <a:lstStyle/>
        <a:p>
          <a:endParaRPr lang="en-US"/>
        </a:p>
      </dgm:t>
    </dgm:pt>
    <dgm:pt modelId="{749F7A11-8DC0-4729-822E-F76D7434227C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2"/>
              </a:solidFill>
            </a:rPr>
            <a:t>Refine Document with Community and </a:t>
          </a:r>
          <a:endParaRPr lang="en-US" dirty="0" smtClean="0">
            <a:solidFill>
              <a:schemeClr val="tx2"/>
            </a:solidFill>
          </a:endParaRPr>
        </a:p>
        <a:p>
          <a:r>
            <a:rPr lang="en-US" dirty="0" smtClean="0">
              <a:solidFill>
                <a:schemeClr val="tx2"/>
              </a:solidFill>
            </a:rPr>
            <a:t>Dept. </a:t>
          </a:r>
          <a:r>
            <a:rPr lang="en-US" dirty="0" smtClean="0">
              <a:solidFill>
                <a:schemeClr val="tx2"/>
              </a:solidFill>
            </a:rPr>
            <a:t>Updates</a:t>
          </a:r>
          <a:endParaRPr lang="en-US" dirty="0">
            <a:solidFill>
              <a:schemeClr val="tx2"/>
            </a:solidFill>
          </a:endParaRPr>
        </a:p>
      </dgm:t>
    </dgm:pt>
    <dgm:pt modelId="{1598212D-B892-444F-966C-98A259C8BF94}" type="parTrans" cxnId="{702DD975-3840-469C-A13B-8C834231B93E}">
      <dgm:prSet/>
      <dgm:spPr/>
      <dgm:t>
        <a:bodyPr/>
        <a:lstStyle/>
        <a:p>
          <a:endParaRPr lang="en-US"/>
        </a:p>
      </dgm:t>
    </dgm:pt>
    <dgm:pt modelId="{78DEE322-1AA2-4923-80F9-14D452132394}" type="sibTrans" cxnId="{702DD975-3840-469C-A13B-8C834231B93E}">
      <dgm:prSet/>
      <dgm:spPr/>
      <dgm:t>
        <a:bodyPr/>
        <a:lstStyle/>
        <a:p>
          <a:endParaRPr lang="en-US"/>
        </a:p>
      </dgm:t>
    </dgm:pt>
    <dgm:pt modelId="{53D2FCA8-ACAF-48D0-BECC-6A4E5FBF75A6}" type="pres">
      <dgm:prSet presAssocID="{8FE97E2C-7CBB-4CEF-BCED-84A19C55762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C46203-178E-4319-8768-329ABC07E592}" type="pres">
      <dgm:prSet presAssocID="{8FE97E2C-7CBB-4CEF-BCED-84A19C557624}" presName="arrow" presStyleLbl="bgShp" presStyleIdx="0" presStyleCnt="1" custLinFactNeighborX="-420"/>
      <dgm:spPr/>
      <dgm:t>
        <a:bodyPr/>
        <a:lstStyle/>
        <a:p>
          <a:endParaRPr lang="en-US"/>
        </a:p>
      </dgm:t>
    </dgm:pt>
    <dgm:pt modelId="{891BD6E2-47FB-4E3C-9B35-1A8A78FA4632}" type="pres">
      <dgm:prSet presAssocID="{8FE97E2C-7CBB-4CEF-BCED-84A19C557624}" presName="linearProcess" presStyleCnt="0"/>
      <dgm:spPr/>
    </dgm:pt>
    <dgm:pt modelId="{ACBA9F16-64D4-495A-A71F-66A762E30CEB}" type="pres">
      <dgm:prSet presAssocID="{08921258-FED0-4F1A-8819-2B618B63411A}" presName="textNode" presStyleLbl="node1" presStyleIdx="0" presStyleCnt="6" custLinFactNeighborX="-21517" custLinFactNeighborY="4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ED44C7-8920-447D-96B4-8C24B21420E1}" type="pres">
      <dgm:prSet presAssocID="{01A5590E-68D7-4078-9CFB-8EC5A8E3B746}" presName="sibTrans" presStyleCnt="0"/>
      <dgm:spPr/>
    </dgm:pt>
    <dgm:pt modelId="{E86EDFDA-6745-4C77-9A30-30A0F0049171}" type="pres">
      <dgm:prSet presAssocID="{82DE281C-2A42-4DAC-AFB3-CCCF314DAA21}" presName="textNode" presStyleLbl="node1" presStyleIdx="1" presStyleCnt="6" custLinFactX="-1624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72EB38-347E-4B24-B368-DC283CA54413}" type="pres">
      <dgm:prSet presAssocID="{23464BEE-0111-4C71-81BC-AF597CC11A45}" presName="sibTrans" presStyleCnt="0"/>
      <dgm:spPr/>
    </dgm:pt>
    <dgm:pt modelId="{E4928DDF-3086-46A2-95DB-7B9EA361ADA3}" type="pres">
      <dgm:prSet presAssocID="{20330F31-0262-43CA-AE35-97DD89660813}" presName="textNode" presStyleLbl="node1" presStyleIdx="2" presStyleCnt="6" custLinFactX="-6164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536E4B-EF70-45EE-9853-05CDB4A836B4}" type="pres">
      <dgm:prSet presAssocID="{F896A8C5-C3BA-46A5-B7D6-99AF9058BCBB}" presName="sibTrans" presStyleCnt="0"/>
      <dgm:spPr/>
    </dgm:pt>
    <dgm:pt modelId="{32BC90CF-C39F-4993-B7D8-603EC4D9B534}" type="pres">
      <dgm:prSet presAssocID="{39AC1FF0-EA36-41DB-B58F-C607514B067C}" presName="textNode" presStyleLbl="node1" presStyleIdx="3" presStyleCnt="6" custLinFactX="-10705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A516B5-636D-4C40-9A52-3236624042A0}" type="pres">
      <dgm:prSet presAssocID="{A9422ABE-3F8F-41BC-B3AF-3A4E89A0600E}" presName="sibTrans" presStyleCnt="0"/>
      <dgm:spPr/>
    </dgm:pt>
    <dgm:pt modelId="{C715A946-6A1C-431D-8E67-200E223B7D2A}" type="pres">
      <dgm:prSet presAssocID="{FF7AA72D-58C5-4CDE-A93E-9A308B91D20B}" presName="textNode" presStyleLbl="node1" presStyleIdx="4" presStyleCnt="6" custScaleX="84753" custLinFactX="101346" custLinFactNeighborX="200000" custLinFactNeighborY="4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147195-ED8E-4AD5-9D7F-7321BB75CBB0}" type="pres">
      <dgm:prSet presAssocID="{A48E130A-3308-4347-B200-57B9BE1D1D25}" presName="sibTrans" presStyleCnt="0"/>
      <dgm:spPr/>
    </dgm:pt>
    <dgm:pt modelId="{E66B3160-2AD5-47CE-854C-7B919DAFCB76}" type="pres">
      <dgm:prSet presAssocID="{749F7A11-8DC0-4729-822E-F76D7434227C}" presName="textNode" presStyleLbl="node1" presStyleIdx="5" presStyleCnt="6" custLinFactX="-100000" custLinFactNeighborX="-199957" custLinFactNeighborY="-4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3D48D5-464F-4C1C-9E4A-E6466633A5EF}" srcId="{8FE97E2C-7CBB-4CEF-BCED-84A19C557624}" destId="{08921258-FED0-4F1A-8819-2B618B63411A}" srcOrd="0" destOrd="0" parTransId="{1CE143BC-8E32-4B79-BF3A-56AB130CDD3E}" sibTransId="{01A5590E-68D7-4078-9CFB-8EC5A8E3B746}"/>
    <dgm:cxn modelId="{707A08D7-1A26-45CD-8D49-CF72C9F06F63}" type="presOf" srcId="{8FE97E2C-7CBB-4CEF-BCED-84A19C557624}" destId="{53D2FCA8-ACAF-48D0-BECC-6A4E5FBF75A6}" srcOrd="0" destOrd="0" presId="urn:microsoft.com/office/officeart/2005/8/layout/hProcess9"/>
    <dgm:cxn modelId="{F9EEF3C7-D9C0-4600-9035-0E97126EEEB8}" srcId="{8FE97E2C-7CBB-4CEF-BCED-84A19C557624}" destId="{39AC1FF0-EA36-41DB-B58F-C607514B067C}" srcOrd="3" destOrd="0" parTransId="{7CF511CC-B931-493A-BA00-0EF8820CB835}" sibTransId="{A9422ABE-3F8F-41BC-B3AF-3A4E89A0600E}"/>
    <dgm:cxn modelId="{6925B5F7-5427-4FC5-AF66-D4694DCF0001}" srcId="{8FE97E2C-7CBB-4CEF-BCED-84A19C557624}" destId="{20330F31-0262-43CA-AE35-97DD89660813}" srcOrd="2" destOrd="0" parTransId="{CCD71CE1-CF5C-415B-807B-2406F33A3F00}" sibTransId="{F896A8C5-C3BA-46A5-B7D6-99AF9058BCBB}"/>
    <dgm:cxn modelId="{6CEB4BAC-A682-49C8-B160-C40DD13F6AAB}" srcId="{8FE97E2C-7CBB-4CEF-BCED-84A19C557624}" destId="{82DE281C-2A42-4DAC-AFB3-CCCF314DAA21}" srcOrd="1" destOrd="0" parTransId="{86E8BFEF-40ED-4979-BF11-B944B001126C}" sibTransId="{23464BEE-0111-4C71-81BC-AF597CC11A45}"/>
    <dgm:cxn modelId="{7CA0ED19-E5DE-4FC1-95AD-FB9AA31F89CC}" type="presOf" srcId="{82DE281C-2A42-4DAC-AFB3-CCCF314DAA21}" destId="{E86EDFDA-6745-4C77-9A30-30A0F0049171}" srcOrd="0" destOrd="0" presId="urn:microsoft.com/office/officeart/2005/8/layout/hProcess9"/>
    <dgm:cxn modelId="{F4F3D42C-CD23-41B3-9D72-2BDD807B8AE2}" type="presOf" srcId="{FF7AA72D-58C5-4CDE-A93E-9A308B91D20B}" destId="{C715A946-6A1C-431D-8E67-200E223B7D2A}" srcOrd="0" destOrd="0" presId="urn:microsoft.com/office/officeart/2005/8/layout/hProcess9"/>
    <dgm:cxn modelId="{E65B0A89-8523-4A5A-8387-A94D89DD5E1C}" type="presOf" srcId="{39AC1FF0-EA36-41DB-B58F-C607514B067C}" destId="{32BC90CF-C39F-4993-B7D8-603EC4D9B534}" srcOrd="0" destOrd="0" presId="urn:microsoft.com/office/officeart/2005/8/layout/hProcess9"/>
    <dgm:cxn modelId="{AA63DA85-ABC9-4936-A818-C2E5C0B7A790}" type="presOf" srcId="{08921258-FED0-4F1A-8819-2B618B63411A}" destId="{ACBA9F16-64D4-495A-A71F-66A762E30CEB}" srcOrd="0" destOrd="0" presId="urn:microsoft.com/office/officeart/2005/8/layout/hProcess9"/>
    <dgm:cxn modelId="{9B44BAA3-ACD5-4638-A983-CC07ADB7584F}" srcId="{8FE97E2C-7CBB-4CEF-BCED-84A19C557624}" destId="{FF7AA72D-58C5-4CDE-A93E-9A308B91D20B}" srcOrd="4" destOrd="0" parTransId="{40BDFF90-CE5A-44AE-87D3-17620317F5EE}" sibTransId="{A48E130A-3308-4347-B200-57B9BE1D1D25}"/>
    <dgm:cxn modelId="{60D54834-47C2-4906-8B87-7E041258BE42}" type="presOf" srcId="{20330F31-0262-43CA-AE35-97DD89660813}" destId="{E4928DDF-3086-46A2-95DB-7B9EA361ADA3}" srcOrd="0" destOrd="0" presId="urn:microsoft.com/office/officeart/2005/8/layout/hProcess9"/>
    <dgm:cxn modelId="{702DD975-3840-469C-A13B-8C834231B93E}" srcId="{8FE97E2C-7CBB-4CEF-BCED-84A19C557624}" destId="{749F7A11-8DC0-4729-822E-F76D7434227C}" srcOrd="5" destOrd="0" parTransId="{1598212D-B892-444F-966C-98A259C8BF94}" sibTransId="{78DEE322-1AA2-4923-80F9-14D452132394}"/>
    <dgm:cxn modelId="{AD66E610-9854-4722-87A1-1E84B5E39A93}" type="presOf" srcId="{749F7A11-8DC0-4729-822E-F76D7434227C}" destId="{E66B3160-2AD5-47CE-854C-7B919DAFCB76}" srcOrd="0" destOrd="0" presId="urn:microsoft.com/office/officeart/2005/8/layout/hProcess9"/>
    <dgm:cxn modelId="{4C8020E8-3B17-4C5D-B108-C43C887FD658}" type="presParOf" srcId="{53D2FCA8-ACAF-48D0-BECC-6A4E5FBF75A6}" destId="{D9C46203-178E-4319-8768-329ABC07E592}" srcOrd="0" destOrd="0" presId="urn:microsoft.com/office/officeart/2005/8/layout/hProcess9"/>
    <dgm:cxn modelId="{A96E3D8E-6BAE-4250-A36B-D6717BD0674F}" type="presParOf" srcId="{53D2FCA8-ACAF-48D0-BECC-6A4E5FBF75A6}" destId="{891BD6E2-47FB-4E3C-9B35-1A8A78FA4632}" srcOrd="1" destOrd="0" presId="urn:microsoft.com/office/officeart/2005/8/layout/hProcess9"/>
    <dgm:cxn modelId="{E3BAA871-860B-412D-BBB5-F7310A697E31}" type="presParOf" srcId="{891BD6E2-47FB-4E3C-9B35-1A8A78FA4632}" destId="{ACBA9F16-64D4-495A-A71F-66A762E30CEB}" srcOrd="0" destOrd="0" presId="urn:microsoft.com/office/officeart/2005/8/layout/hProcess9"/>
    <dgm:cxn modelId="{441C0EAB-46AF-4525-9F88-BE45E4A488D2}" type="presParOf" srcId="{891BD6E2-47FB-4E3C-9B35-1A8A78FA4632}" destId="{37ED44C7-8920-447D-96B4-8C24B21420E1}" srcOrd="1" destOrd="0" presId="urn:microsoft.com/office/officeart/2005/8/layout/hProcess9"/>
    <dgm:cxn modelId="{074E05DE-1406-4499-B38C-0FA737ADF24E}" type="presParOf" srcId="{891BD6E2-47FB-4E3C-9B35-1A8A78FA4632}" destId="{E86EDFDA-6745-4C77-9A30-30A0F0049171}" srcOrd="2" destOrd="0" presId="urn:microsoft.com/office/officeart/2005/8/layout/hProcess9"/>
    <dgm:cxn modelId="{D9277CFD-F503-4CE6-9451-A401DC0F2FEE}" type="presParOf" srcId="{891BD6E2-47FB-4E3C-9B35-1A8A78FA4632}" destId="{5D72EB38-347E-4B24-B368-DC283CA54413}" srcOrd="3" destOrd="0" presId="urn:microsoft.com/office/officeart/2005/8/layout/hProcess9"/>
    <dgm:cxn modelId="{263930F4-09FA-45B4-9B6F-AB8B06EAFB95}" type="presParOf" srcId="{891BD6E2-47FB-4E3C-9B35-1A8A78FA4632}" destId="{E4928DDF-3086-46A2-95DB-7B9EA361ADA3}" srcOrd="4" destOrd="0" presId="urn:microsoft.com/office/officeart/2005/8/layout/hProcess9"/>
    <dgm:cxn modelId="{EC5DF90D-CC65-4924-9A76-5E2830A1744B}" type="presParOf" srcId="{891BD6E2-47FB-4E3C-9B35-1A8A78FA4632}" destId="{27536E4B-EF70-45EE-9853-05CDB4A836B4}" srcOrd="5" destOrd="0" presId="urn:microsoft.com/office/officeart/2005/8/layout/hProcess9"/>
    <dgm:cxn modelId="{AD4FCBF7-99CE-47F4-814D-EBE9A5988508}" type="presParOf" srcId="{891BD6E2-47FB-4E3C-9B35-1A8A78FA4632}" destId="{32BC90CF-C39F-4993-B7D8-603EC4D9B534}" srcOrd="6" destOrd="0" presId="urn:microsoft.com/office/officeart/2005/8/layout/hProcess9"/>
    <dgm:cxn modelId="{C15119B1-5499-4201-B05B-64D429959EBC}" type="presParOf" srcId="{891BD6E2-47FB-4E3C-9B35-1A8A78FA4632}" destId="{40A516B5-636D-4C40-9A52-3236624042A0}" srcOrd="7" destOrd="0" presId="urn:microsoft.com/office/officeart/2005/8/layout/hProcess9"/>
    <dgm:cxn modelId="{404CC9D1-A6C4-4DEC-9A6D-105957AC965E}" type="presParOf" srcId="{891BD6E2-47FB-4E3C-9B35-1A8A78FA4632}" destId="{C715A946-6A1C-431D-8E67-200E223B7D2A}" srcOrd="8" destOrd="0" presId="urn:microsoft.com/office/officeart/2005/8/layout/hProcess9"/>
    <dgm:cxn modelId="{24EA8633-77B8-4216-9DB7-DE9438B3D627}" type="presParOf" srcId="{891BD6E2-47FB-4E3C-9B35-1A8A78FA4632}" destId="{C4147195-ED8E-4AD5-9D7F-7321BB75CBB0}" srcOrd="9" destOrd="0" presId="urn:microsoft.com/office/officeart/2005/8/layout/hProcess9"/>
    <dgm:cxn modelId="{6ECA6D1A-9AE2-492E-9B8F-D54FA42FCF00}" type="presParOf" srcId="{891BD6E2-47FB-4E3C-9B35-1A8A78FA4632}" destId="{E66B3160-2AD5-47CE-854C-7B919DAFCB76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46203-178E-4319-8768-329ABC07E592}">
      <dsp:nvSpPr>
        <dsp:cNvPr id="0" name=""/>
        <dsp:cNvSpPr/>
      </dsp:nvSpPr>
      <dsp:spPr>
        <a:xfrm>
          <a:off x="609612" y="0"/>
          <a:ext cx="7254240" cy="4343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BA9F16-64D4-495A-A71F-66A762E30CEB}">
      <dsp:nvSpPr>
        <dsp:cNvPr id="0" name=""/>
        <dsp:cNvSpPr/>
      </dsp:nvSpPr>
      <dsp:spPr>
        <a:xfrm>
          <a:off x="89960" y="1310647"/>
          <a:ext cx="1365323" cy="17373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2"/>
              </a:solidFill>
            </a:rPr>
            <a:t>Community </a:t>
          </a:r>
          <a:endParaRPr lang="en-US" sz="1500" kern="1200" dirty="0" smtClean="0">
            <a:solidFill>
              <a:schemeClr val="tx2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2"/>
              </a:solidFill>
            </a:rPr>
            <a:t>Input on Priorities for FY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156610" y="1377297"/>
        <a:ext cx="1232023" cy="1604060"/>
      </dsp:txXfrm>
    </dsp:sp>
    <dsp:sp modelId="{E86EDFDA-6745-4C77-9A30-30A0F0049171}">
      <dsp:nvSpPr>
        <dsp:cNvPr id="0" name=""/>
        <dsp:cNvSpPr/>
      </dsp:nvSpPr>
      <dsp:spPr>
        <a:xfrm>
          <a:off x="1447799" y="1303020"/>
          <a:ext cx="1365323" cy="17373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2"/>
              </a:solidFill>
            </a:rPr>
            <a:t>SO / AC </a:t>
          </a:r>
          <a:r>
            <a:rPr lang="en-US" sz="1500" kern="1200" dirty="0" err="1" smtClean="0">
              <a:solidFill>
                <a:schemeClr val="tx2"/>
              </a:solidFill>
            </a:rPr>
            <a:t>Addt’l</a:t>
          </a:r>
          <a:r>
            <a:rPr lang="en-US" sz="1500" kern="1200" dirty="0" smtClean="0">
              <a:solidFill>
                <a:schemeClr val="tx2"/>
              </a:solidFill>
            </a:rPr>
            <a:t> </a:t>
          </a:r>
          <a:r>
            <a:rPr lang="en-US" sz="1500" kern="1200" dirty="0" smtClean="0">
              <a:solidFill>
                <a:schemeClr val="tx2"/>
              </a:solidFill>
            </a:rPr>
            <a:t>Requests input and considered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1514449" y="1369670"/>
        <a:ext cx="1232023" cy="1604060"/>
      </dsp:txXfrm>
    </dsp:sp>
    <dsp:sp modelId="{E4928DDF-3086-46A2-95DB-7B9EA361ADA3}">
      <dsp:nvSpPr>
        <dsp:cNvPr id="0" name=""/>
        <dsp:cNvSpPr/>
      </dsp:nvSpPr>
      <dsp:spPr>
        <a:xfrm>
          <a:off x="2819403" y="1303020"/>
          <a:ext cx="1365323" cy="17373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2"/>
              </a:solidFill>
            </a:rPr>
            <a:t>1</a:t>
          </a:r>
          <a:r>
            <a:rPr lang="en-US" sz="1500" kern="1200" baseline="30000" dirty="0" smtClean="0">
              <a:solidFill>
                <a:schemeClr val="tx2"/>
              </a:solidFill>
            </a:rPr>
            <a:t>st</a:t>
          </a:r>
          <a:r>
            <a:rPr lang="en-US" sz="1500" kern="1200" dirty="0" smtClean="0">
              <a:solidFill>
                <a:schemeClr val="tx2"/>
              </a:solidFill>
            </a:rPr>
            <a:t> draft Dept</a:t>
          </a:r>
          <a:r>
            <a:rPr lang="en-US" sz="1500" kern="1200" dirty="0" smtClean="0">
              <a:solidFill>
                <a:schemeClr val="tx2"/>
              </a:solidFill>
            </a:rPr>
            <a:t>. </a:t>
          </a:r>
          <a:r>
            <a:rPr lang="en-US" sz="1500" kern="1200" dirty="0" smtClean="0">
              <a:solidFill>
                <a:schemeClr val="tx2"/>
              </a:solidFill>
            </a:rPr>
            <a:t>Budgets Created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2886053" y="1369670"/>
        <a:ext cx="1232023" cy="1604060"/>
      </dsp:txXfrm>
    </dsp:sp>
    <dsp:sp modelId="{32BC90CF-C39F-4993-B7D8-603EC4D9B534}">
      <dsp:nvSpPr>
        <dsp:cNvPr id="0" name=""/>
        <dsp:cNvSpPr/>
      </dsp:nvSpPr>
      <dsp:spPr>
        <a:xfrm>
          <a:off x="4190994" y="1303020"/>
          <a:ext cx="1365323" cy="17373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2"/>
              </a:solidFill>
            </a:rPr>
            <a:t>Community </a:t>
          </a:r>
          <a:r>
            <a:rPr lang="en-US" sz="1500" kern="1200" dirty="0" smtClean="0">
              <a:solidFill>
                <a:schemeClr val="tx2"/>
              </a:solidFill>
            </a:rPr>
            <a:t>Comments on Framework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4257644" y="1369670"/>
        <a:ext cx="1232023" cy="1604060"/>
      </dsp:txXfrm>
    </dsp:sp>
    <dsp:sp modelId="{C715A946-6A1C-431D-8E67-200E223B7D2A}">
      <dsp:nvSpPr>
        <dsp:cNvPr id="0" name=""/>
        <dsp:cNvSpPr/>
      </dsp:nvSpPr>
      <dsp:spPr>
        <a:xfrm>
          <a:off x="7359241" y="1310647"/>
          <a:ext cx="1157152" cy="1737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Board Approval at ICANN </a:t>
          </a:r>
          <a:r>
            <a:rPr lang="en-US" sz="1900" kern="1200" dirty="0" smtClean="0"/>
            <a:t>Mtg</a:t>
          </a:r>
          <a:endParaRPr lang="en-US" sz="1900" kern="1200" dirty="0"/>
        </a:p>
      </dsp:txBody>
      <dsp:txXfrm>
        <a:off x="7415729" y="1367135"/>
        <a:ext cx="1044176" cy="1624384"/>
      </dsp:txXfrm>
    </dsp:sp>
    <dsp:sp modelId="{E66B3160-2AD5-47CE-854C-7B919DAFCB76}">
      <dsp:nvSpPr>
        <dsp:cNvPr id="0" name=""/>
        <dsp:cNvSpPr/>
      </dsp:nvSpPr>
      <dsp:spPr>
        <a:xfrm>
          <a:off x="5562600" y="1295392"/>
          <a:ext cx="1365323" cy="17373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2"/>
              </a:solidFill>
            </a:rPr>
            <a:t>Refine Document with Community and </a:t>
          </a:r>
          <a:endParaRPr lang="en-US" sz="1500" kern="1200" dirty="0" smtClean="0">
            <a:solidFill>
              <a:schemeClr val="tx2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2"/>
              </a:solidFill>
            </a:rPr>
            <a:t>Dept. </a:t>
          </a:r>
          <a:r>
            <a:rPr lang="en-US" sz="1500" kern="1200" dirty="0" smtClean="0">
              <a:solidFill>
                <a:schemeClr val="tx2"/>
              </a:solidFill>
            </a:rPr>
            <a:t>Updates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5629250" y="1362042"/>
        <a:ext cx="1232023" cy="1604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28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60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50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57106F4-8F0B-46D0-AB8D-E675F0BB5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59956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6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4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3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6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4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4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07D00-60C9-48D5-80D5-252A48A30E32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22932-EE62-4E9C-B6AA-512E1DFE0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1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FY Budget Timeline and Milestones</a:t>
            </a:r>
            <a:endParaRPr lang="en-US" dirty="0"/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807470983"/>
              </p:ext>
            </p:extLst>
          </p:nvPr>
        </p:nvGraphicFramePr>
        <p:xfrm>
          <a:off x="304800" y="1600200"/>
          <a:ext cx="85344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9943" name="TextBox 8"/>
          <p:cNvSpPr txBox="1">
            <a:spLocks noChangeArrowheads="1"/>
          </p:cNvSpPr>
          <p:nvPr/>
        </p:nvSpPr>
        <p:spPr bwMode="auto">
          <a:xfrm>
            <a:off x="571500" y="4971871"/>
            <a:ext cx="1104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ICANN Mtg of FY</a:t>
            </a:r>
            <a:endParaRPr lang="en-US" dirty="0"/>
          </a:p>
        </p:txBody>
      </p:sp>
      <p:sp>
        <p:nvSpPr>
          <p:cNvPr id="39945" name="TextBox 1"/>
          <p:cNvSpPr txBox="1">
            <a:spLocks noChangeArrowheads="1"/>
          </p:cNvSpPr>
          <p:nvPr/>
        </p:nvSpPr>
        <p:spPr bwMode="auto">
          <a:xfrm>
            <a:off x="6286500" y="4876800"/>
            <a:ext cx="14097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/>
              <a:t>May:</a:t>
            </a:r>
            <a:endParaRPr lang="en-US" dirty="0"/>
          </a:p>
          <a:p>
            <a:pPr eaLnBrk="1" hangingPunct="1"/>
            <a:r>
              <a:rPr lang="en-US" dirty="0"/>
              <a:t>Post draft Ops Plan and Budget</a:t>
            </a:r>
          </a:p>
        </p:txBody>
      </p:sp>
      <p:sp>
        <p:nvSpPr>
          <p:cNvPr id="39946" name="TextBox 3"/>
          <p:cNvSpPr txBox="1">
            <a:spLocks noChangeArrowheads="1"/>
          </p:cNvSpPr>
          <p:nvPr/>
        </p:nvSpPr>
        <p:spPr bwMode="auto">
          <a:xfrm>
            <a:off x="7620000" y="4916269"/>
            <a:ext cx="1447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/>
              <a:t>last ICANN Mtg of FY</a:t>
            </a:r>
            <a:endParaRPr lang="en-US" dirty="0"/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4572000" y="4971365"/>
            <a:ext cx="1371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/>
              <a:t>Jan:</a:t>
            </a:r>
            <a:endParaRPr lang="en-US" dirty="0"/>
          </a:p>
          <a:p>
            <a:pPr eaLnBrk="1" hangingPunct="1"/>
            <a:r>
              <a:rPr lang="en-US" dirty="0"/>
              <a:t>Post </a:t>
            </a:r>
            <a:r>
              <a:rPr lang="en-US" dirty="0" smtClean="0"/>
              <a:t>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0854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64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FY Budget Timeline and Milestones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FY Budget Timeline</dc:title>
  <dc:creator>Janice Douma Lange</dc:creator>
  <cp:lastModifiedBy>Janice Douma Lange</cp:lastModifiedBy>
  <cp:revision>2</cp:revision>
  <cp:lastPrinted>2012-07-24T19:43:31Z</cp:lastPrinted>
  <dcterms:created xsi:type="dcterms:W3CDTF">2012-07-24T19:42:56Z</dcterms:created>
  <dcterms:modified xsi:type="dcterms:W3CDTF">2012-07-24T23:46:08Z</dcterms:modified>
</cp:coreProperties>
</file>