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79" r:id="rId2"/>
    <p:sldId id="280" r:id="rId3"/>
    <p:sldId id="284" r:id="rId4"/>
    <p:sldId id="285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41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0" roundtripDataSignature="AMtx7mhJr8AuB4iIFtwANeuWMzs1sx++W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vin Erdogdu" initials="" lastIdx="25" clrIdx="0"/>
  <p:cmAuthor id="1" name="Larisa Gurnick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17"/>
    <p:restoredTop sz="94649"/>
  </p:normalViewPr>
  <p:slideViewPr>
    <p:cSldViewPr snapToGrid="0">
      <p:cViewPr varScale="1">
        <p:scale>
          <a:sx n="85" d="100"/>
          <a:sy n="85" d="100"/>
        </p:scale>
        <p:origin x="176" y="536"/>
      </p:cViewPr>
      <p:guideLst>
        <p:guide orient="horz" pos="141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34" Type="http://schemas.openxmlformats.org/officeDocument/2006/relationships/theme" Target="theme/theme1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30" Type="http://customschemas.google.com/relationships/presentationmetadata" Target="metadata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 (Optional)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A2F-7A46-8448-62E4183C8A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A2F-7A46-8448-62E4183C8A84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A2F-7A46-8448-62E4183C8A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A2F-7A46-8448-62E4183C8A84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D3B8B3-3293-2842-A08C-DA18EBBCE9BB}" type="VALUE">
                      <a:rPr lang="en-US" smtClean="0"/>
                      <a:pPr>
                        <a:defRPr sz="20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A2F-7A46-8448-62E4183C8A84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D944885-5D6D-FB4C-AD30-6EF36F67848A}" type="VALUE">
                      <a:rPr lang="en-US" baseline="0" smtClean="0"/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r>
                      <a:rPr lang="en-US" baseline="0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A2F-7A46-8448-62E4183C8A8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2F-7A46-8448-62E4183C8A8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2F-7A46-8448-62E4183C8A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Female</c:v>
                </c:pt>
                <c:pt idx="1">
                  <c:v>Male</c:v>
                </c:pt>
                <c:pt idx="2">
                  <c:v>Transgender</c:v>
                </c:pt>
                <c:pt idx="3">
                  <c:v>Non-Binary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0.27272727272727271</c:v>
                </c:pt>
                <c:pt idx="1">
                  <c:v>0.72727272727272729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2F-7A46-8448-62E4183C8A8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 (Optional)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A2F-7A46-8448-62E4183C8A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A2F-7A46-8448-62E4183C8A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A2F-7A46-8448-62E4183C8A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A2F-7A46-8448-62E4183C8A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A68D-734A-9E10-AF8BC58A2922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D3B8B3-3293-2842-A08C-DA18EBBCE9BB}" type="VALUE">
                      <a:rPr lang="en-US" smtClean="0"/>
                      <a:pPr>
                        <a:defRPr sz="20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A2F-7A46-8448-62E4183C8A84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D944885-5D6D-FB4C-AD30-6EF36F67848A}" type="VALUE">
                      <a:rPr lang="en-US" baseline="0" smtClean="0"/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r>
                      <a:rPr lang="en-US" baseline="0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A2F-7A46-8448-62E4183C8A8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2F-7A46-8448-62E4183C8A8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2F-7A46-8448-62E4183C8A84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49C4D3-61A7-814F-AFDD-742C38493449}" type="VALUE">
                      <a:rPr lang="en-US" baseline="0" smtClean="0"/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68D-734A-9E10-AF8BC58A29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Africa</c:v>
                </c:pt>
                <c:pt idx="1">
                  <c:v>Asia/Australia/Pacific Islands</c:v>
                </c:pt>
                <c:pt idx="2">
                  <c:v>Europe</c:v>
                </c:pt>
                <c:pt idx="3">
                  <c:v>Latin America/Caribbean Islands</c:v>
                </c:pt>
                <c:pt idx="4">
                  <c:v>North America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0.4925373134328358</c:v>
                </c:pt>
                <c:pt idx="1">
                  <c:v>0.11940298507462686</c:v>
                </c:pt>
                <c:pt idx="2">
                  <c:v>0.13432835820895522</c:v>
                </c:pt>
                <c:pt idx="3">
                  <c:v>0.16417910447761194</c:v>
                </c:pt>
                <c:pt idx="4">
                  <c:v>8.9552238805970144E-2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2F-7A46-8448-62E4183C8A8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"/>
          <c:y val="0.14238335738291358"/>
          <c:w val="0.36058143723054376"/>
          <c:h val="0.58867060847252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 (Optional)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A2F-7A46-8448-62E4183C8A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A2F-7A46-8448-62E4183C8A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A2F-7A46-8448-62E4183C8A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A2F-7A46-8448-62E4183C8A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A68D-734A-9E10-AF8BC58A292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A-E43E-8140-AEBF-E158B789D30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E43E-8140-AEBF-E158B789D30A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D3B8B3-3293-2842-A08C-DA18EBBCE9BB}" type="VALUE">
                      <a:rPr lang="en-US" smtClean="0"/>
                      <a:pPr>
                        <a:defRPr sz="20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A2F-7A46-8448-62E4183C8A84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D944885-5D6D-FB4C-AD30-6EF36F67848A}" type="VALUE">
                      <a:rPr lang="en-US" baseline="0" smtClean="0">
                        <a:solidFill>
                          <a:schemeClr val="accent2"/>
                        </a:solidFill>
                      </a:rPr>
                      <a:pPr>
                        <a:defRPr sz="2000">
                          <a:solidFill>
                            <a:schemeClr val="accent2"/>
                          </a:solidFill>
                        </a:defRPr>
                      </a:pPr>
                      <a:t>[VALUE]</a:t>
                    </a:fld>
                    <a:r>
                      <a:rPr lang="en-US" baseline="0" dirty="0">
                        <a:solidFill>
                          <a:schemeClr val="accent2"/>
                        </a:solidFill>
                      </a:rPr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A2F-7A46-8448-62E4183C8A8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2F-7A46-8448-62E4183C8A84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1FAADBC-5A36-F247-9641-78767BFB920E}" type="VALUE">
                      <a:rPr lang="en-US">
                        <a:solidFill>
                          <a:srgbClr val="FFC000"/>
                        </a:solidFill>
                      </a:rPr>
                      <a:pPr>
                        <a:defRPr sz="20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A2F-7A46-8448-62E4183C8A84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49C4D3-61A7-814F-AFDD-742C38493449}" type="VALUE">
                      <a:rPr lang="en-US" baseline="0" smtClean="0">
                        <a:solidFill>
                          <a:schemeClr val="accent4"/>
                        </a:solidFill>
                      </a:rPr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68D-734A-9E10-AF8BC58A2922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0941946-0F71-B045-884A-13BE9EF7EA9A}" type="VALUE">
                      <a:rPr lang="en-US" baseline="0" smtClean="0"/>
                      <a:pPr>
                        <a:defRPr sz="200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E43E-8140-AEBF-E158B789D30A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43E-8140-AEBF-E158B789D3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ALAC</c:v>
                </c:pt>
                <c:pt idx="1">
                  <c:v>ASO</c:v>
                </c:pt>
                <c:pt idx="2">
                  <c:v>ccNSO</c:v>
                </c:pt>
                <c:pt idx="3">
                  <c:v>GAC</c:v>
                </c:pt>
                <c:pt idx="4">
                  <c:v>GNSO</c:v>
                </c:pt>
                <c:pt idx="5">
                  <c:v>RSSAC</c:v>
                </c:pt>
                <c:pt idx="6">
                  <c:v>SSAC</c:v>
                </c:pt>
              </c:strCache>
            </c:strRef>
          </c:cat>
          <c:val>
            <c:numRef>
              <c:f>Sheet1!$B$2:$B$8</c:f>
              <c:numCache>
                <c:formatCode>0.0%</c:formatCode>
                <c:ptCount val="7"/>
                <c:pt idx="0">
                  <c:v>0.4925373134328358</c:v>
                </c:pt>
                <c:pt idx="1">
                  <c:v>2.9850746268656716E-2</c:v>
                </c:pt>
                <c:pt idx="2">
                  <c:v>0.11940298507462686</c:v>
                </c:pt>
                <c:pt idx="3">
                  <c:v>2.9850746268656716E-2</c:v>
                </c:pt>
                <c:pt idx="4">
                  <c:v>0.28358208955223879</c:v>
                </c:pt>
                <c:pt idx="5">
                  <c:v>4.4776119402985072E-2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2F-7A46-8448-62E4183C8A8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 (Optional)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A2F-7A46-8448-62E4183C8A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FA2F-7A46-8448-62E4183C8A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FA2F-7A46-8448-62E4183C8A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A2F-7A46-8448-62E4183C8A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A68D-734A-9E10-AF8BC58A2922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2D3B8B3-3293-2842-A08C-DA18EBBCE9BB}" type="VALUE">
                      <a:rPr lang="en-US" smtClean="0"/>
                      <a:pPr>
                        <a:defRPr sz="20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A2F-7A46-8448-62E4183C8A84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D944885-5D6D-FB4C-AD30-6EF36F67848A}" type="VALUE">
                      <a:rPr lang="en-US" baseline="0" smtClean="0"/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r>
                      <a:rPr lang="en-US" baseline="0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A2F-7A46-8448-62E4183C8A8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2F-7A46-8448-62E4183C8A8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2F-7A46-8448-62E4183C8A84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A49C4D3-61A7-814F-AFDD-742C38493449}" type="VALUE">
                      <a:rPr lang="en-US" baseline="0" smtClean="0"/>
                      <a:pPr>
                        <a:defRPr sz="2000">
                          <a:solidFill>
                            <a:schemeClr val="accent1"/>
                          </a:solidFill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68D-734A-9E10-AF8BC58A29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Less than 3 years</c:v>
                </c:pt>
                <c:pt idx="1">
                  <c:v>3 years or more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0.32835820895522388</c:v>
                </c:pt>
                <c:pt idx="1">
                  <c:v>0.67164179104477617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2F-7A46-8448-62E4183C8A8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hyperlink" Target="http://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image" Target="../media/image24.png"/><Relationship Id="rId7" Type="http://schemas.openxmlformats.org/officeDocument/2006/relationships/hyperlink" Target="http://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7.png"/><Relationship Id="rId16" Type="http://schemas.openxmlformats.org/officeDocument/2006/relationships/image" Target="../media/image22.png"/><Relationship Id="rId20" Type="http://schemas.openxmlformats.org/officeDocument/2006/relationships/hyperlink" Target="https://www.instagram.com/icannorg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18.png"/><Relationship Id="rId15" Type="http://schemas.openxmlformats.org/officeDocument/2006/relationships/hyperlink" Target="http://youtube.com/user/ICANNnews" TargetMode="External"/><Relationship Id="rId10" Type="http://schemas.openxmlformats.org/officeDocument/2006/relationships/hyperlink" Target="http://twitter.com/icann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1.pn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body" idx="1"/>
          </p:nvPr>
        </p:nvSpPr>
        <p:spPr>
          <a:xfrm>
            <a:off x="812800" y="1470213"/>
            <a:ext cx="10543117" cy="457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19087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◉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908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»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2">
  <p:cSld name="Agenda 1.2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21638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/>
        </p:nvSpPr>
        <p:spPr>
          <a:xfrm>
            <a:off x="1149013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24" name="Google Shape;124;p1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" name="Google Shape;125;p1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1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16"/>
          <p:cNvCxnSpPr>
            <a:endCxn id="128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16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9" name="Google Shape;129;p16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16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6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3">
  <p:cSld name="Agenda 1.3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Google Shape;136;p1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7" name="Google Shape;137;p1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8" name="Google Shape;13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7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41" name="Google Shape;141;p1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2" name="Google Shape;142;p1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3" name="Google Shape;143;p1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" name="Google Shape;144;p17"/>
          <p:cNvCxnSpPr>
            <a:endCxn id="145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5" name="Google Shape;145;p17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" name="Google Shape;146;p17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7" name="Google Shape;147;p17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8" name="Google Shape;148;p17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7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7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4">
  <p:cSld name="Agenda 1.4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8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6" name="Google Shape;156;p1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7" name="Google Shape;157;p1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8" name="Google Shape;158;p1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9" name="Google Shape;159;p18"/>
          <p:cNvCxnSpPr>
            <a:endCxn id="160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18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18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2" name="Google Shape;162;p18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8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8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5">
  <p:cSld name="Agenda 1.5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9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71" name="Google Shape;171;p19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2" name="Google Shape;172;p19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3" name="Google Shape;173;p19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4" name="Google Shape;174;p19"/>
          <p:cNvCxnSpPr>
            <a:endCxn id="175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5" name="Google Shape;175;p19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6" name="Google Shape;176;p19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7" name="Google Shape;177;p19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8" name="Google Shape;178;p19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9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9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6">
  <p:cSld name="Agenda 1.6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86" name="Google Shape;186;p2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7" name="Google Shape;187;p2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8" name="Google Shape;188;p2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9" name="Google Shape;189;p20"/>
          <p:cNvCxnSpPr>
            <a:endCxn id="190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0" name="Google Shape;190;p20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20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2" name="Google Shape;192;p20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3" name="Google Shape;193;p20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0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0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1">
  <p:cSld name="Agenda Divider 1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21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0" name="Google Shape;200;p21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1" name="Google Shape;201;p21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02" name="Google Shape;202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2">
  <p:cSld name="Agenda Divider 2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2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7" name="Google Shape;207;p22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8" name="Google Shape;208;p22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Google Shape;209;p22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10" name="Google Shape;21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3">
  <p:cSld name="Agenda Divider 3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7257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3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23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6" name="Google Shape;216;p23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7" name="Google Shape;217;p23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18" name="Google Shape;21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3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1">
  <p:cSld name="Presenters Divider 1.1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4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483281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23" name="Google Shape;22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4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4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24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7" name="Google Shape;227;p24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" name="Google Shape;228;p24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Google Shape;229;p24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0" name="Google Shape;230;p24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1" name="Google Shape;231;p24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24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3" name="Google Shape;233;p24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24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24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6" name="Google Shape;236;p24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24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24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9" name="Google Shape;239;p24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p24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24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2">
  <p:cSld name="Presenters Divider 1.2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14"/>
            <a:ext cx="1221638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5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45" name="Google Shape;24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5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5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25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9" name="Google Shape;249;p25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" name="Google Shape;250;p25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2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" name="Google Shape;252;p2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3" name="Google Shape;253;p25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2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5" name="Google Shape;255;p25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25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25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8" name="Google Shape;258;p25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9" name="Google Shape;259;p25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0" name="Google Shape;260;p25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1" name="Google Shape;261;p25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25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3" name="Google Shape;263;p25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Blue">
  <p:cSld name="Cover 1 Blu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5"/>
          <p:cNvSpPr txBox="1">
            <a:spLocks noGrp="1"/>
          </p:cNvSpPr>
          <p:nvPr>
            <p:ph type="title"/>
          </p:nvPr>
        </p:nvSpPr>
        <p:spPr>
          <a:xfrm>
            <a:off x="550863" y="1"/>
            <a:ext cx="10805054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body" idx="1"/>
          </p:nvPr>
        </p:nvSpPr>
        <p:spPr>
          <a:xfrm>
            <a:off x="550863" y="3553574"/>
            <a:ext cx="10805054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body" idx="2"/>
          </p:nvPr>
        </p:nvSpPr>
        <p:spPr>
          <a:xfrm>
            <a:off x="550863" y="4279392"/>
            <a:ext cx="10805054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3"/>
          </p:nvPr>
        </p:nvSpPr>
        <p:spPr>
          <a:xfrm>
            <a:off x="550863" y="4553415"/>
            <a:ext cx="10805054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4" name="Google Shape;54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7217" y="5193792"/>
            <a:ext cx="11938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5"/>
          <p:cNvSpPr txBox="1">
            <a:spLocks noGrp="1"/>
          </p:cNvSpPr>
          <p:nvPr>
            <p:ph type="body" idx="4"/>
          </p:nvPr>
        </p:nvSpPr>
        <p:spPr>
          <a:xfrm>
            <a:off x="548640" y="2837138"/>
            <a:ext cx="10808208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3">
  <p:cSld name="Presenters Divider 1.3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6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67" name="Google Shape;267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6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6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0" name="Google Shape;270;p26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1" name="Google Shape;271;p26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2" name="Google Shape;272;p26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3" name="Google Shape;273;p2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4" name="Google Shape;274;p2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5" name="Google Shape;275;p26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2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7" name="Google Shape;277;p26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26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26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0" name="Google Shape;280;p26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1" name="Google Shape;281;p26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2" name="Google Shape;282;p26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3" name="Google Shape;283;p26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26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5" name="Google Shape;285;p26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4">
  <p:cSld name="Presenters Divider 1.4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7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89" name="Google Shape;28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27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7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2" name="Google Shape;292;p27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3" name="Google Shape;293;p27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4" name="Google Shape;294;p27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2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6" name="Google Shape;296;p2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7" name="Google Shape;297;p27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8" name="Google Shape;298;p2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9" name="Google Shape;299;p27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27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27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2" name="Google Shape;302;p27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3" name="Google Shape;303;p27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4" name="Google Shape;304;p27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5" name="Google Shape;305;p27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27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7" name="Google Shape;307;p27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 1.5">
  <p:cSld name="Presenters Divider  1.5"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8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11" name="Google Shape;31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28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8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4" name="Google Shape;314;p28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5" name="Google Shape;315;p28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6" name="Google Shape;316;p28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7" name="Google Shape;317;p2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2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28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0" name="Google Shape;320;p2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1" name="Google Shape;321;p28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p28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8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4" name="Google Shape;324;p28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5" name="Google Shape;325;p28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6" name="Google Shape;326;p28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7" name="Google Shape;327;p28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p28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9" name="Google Shape;329;p28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6">
  <p:cSld name="Presenters Divider 1.6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29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3" name="Google Shape;33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29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6" name="Google Shape;336;p29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7" name="Google Shape;337;p29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8" name="Google Shape;338;p29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9" name="Google Shape;339;p29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0" name="Google Shape;340;p29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1" name="Google Shape;341;p29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2" name="Google Shape;342;p29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3" name="Google Shape;343;p29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9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p29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6" name="Google Shape;346;p29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7" name="Google Shape;347;p29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8" name="Google Shape;348;p29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9" name="Google Shape;349;p29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29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1" name="Google Shape;351;p29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7">
  <p:cSld name="Presenters Divider 1.7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0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55" name="Google Shape;35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3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0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8" name="Google Shape;358;p30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9" name="Google Shape;359;p30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0" name="Google Shape;360;p30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1" name="Google Shape;361;p3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2" name="Google Shape;362;p3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3" name="Google Shape;363;p30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4" name="Google Shape;364;p3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5" name="Google Shape;365;p30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30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7" name="Google Shape;367;p30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8" name="Google Shape;368;p30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9" name="Google Shape;369;p30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0" name="Google Shape;370;p30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1" name="Google Shape;371;p30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2" name="Google Shape;372;p30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3" name="Google Shape;373;p30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8">
  <p:cSld name="Presenters Divider 1.8"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1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77" name="Google Shape;37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1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0" name="Google Shape;380;p31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1" name="Google Shape;381;p31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2" name="Google Shape;382;p31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3" name="Google Shape;383;p3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4" name="Google Shape;384;p3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5" name="Google Shape;385;p31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6" name="Google Shape;386;p3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7" name="Google Shape;387;p31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" name="Google Shape;388;p31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31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0" name="Google Shape;390;p31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1" name="Google Shape;391;p31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2" name="Google Shape;392;p31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3" name="Google Shape;393;p31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31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5" name="Google Shape;395;p31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1">
  <p:cSld name="Presenters Divider 2.1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32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9" name="Google Shape;399;p32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0" name="Google Shape;400;p32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p32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2" name="Google Shape;402;p32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3" name="Google Shape;403;p32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4" name="Google Shape;404;p32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5" name="Google Shape;405;p32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6" name="Google Shape;406;p32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7" name="Google Shape;407;p32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p32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9" name="Google Shape;409;p32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0" name="Google Shape;410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2"/>
          <p:cNvSpPr txBox="1"/>
          <p:nvPr/>
        </p:nvSpPr>
        <p:spPr>
          <a:xfrm>
            <a:off x="1149013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32"/>
          <p:cNvCxnSpPr>
            <a:endCxn id="398" idx="0"/>
          </p:cNvCxnSpPr>
          <p:nvPr/>
        </p:nvCxnSpPr>
        <p:spPr>
          <a:xfrm rot="10800000">
            <a:off x="557799" y="1936549"/>
            <a:ext cx="0" cy="43422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3" name="Google Shape;413;p3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4" name="Google Shape;414;p3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5" name="Google Shape;415;p3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6" name="Google Shape;416;p32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2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2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2">
  <p:cSld name="Presenters Divider 2.2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13"/>
            <a:ext cx="1221638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33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22" name="Google Shape;422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33"/>
          <p:cNvSpPr txBox="1"/>
          <p:nvPr/>
        </p:nvSpPr>
        <p:spPr>
          <a:xfrm>
            <a:off x="11490366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3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5" name="Google Shape;425;p33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6" name="Google Shape;426;p33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p33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9" name="Google Shape;429;p33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0" name="Google Shape;430;p33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1" name="Google Shape;431;p33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2" name="Google Shape;432;p33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3" name="Google Shape;433;p33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4" name="Google Shape;434;p33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5" name="Google Shape;435;p33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6" name="Google Shape;436;p33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7" name="Google Shape;437;p33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8" name="Google Shape;438;p33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9" name="Google Shape;439;p33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3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3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3">
  <p:cSld name="Presenters Divider 2.3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4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45" name="Google Shape;44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4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4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8" name="Google Shape;448;p34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9" name="Google Shape;449;p34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0" name="Google Shape;450;p34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1" name="Google Shape;451;p34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2" name="Google Shape;452;p34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3" name="Google Shape;453;p34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4" name="Google Shape;454;p34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5" name="Google Shape;455;p34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6" name="Google Shape;456;p34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7" name="Google Shape;457;p34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58" name="Google Shape;458;p34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9" name="Google Shape;459;p34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0" name="Google Shape;460;p34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1" name="Google Shape;461;p34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2" name="Google Shape;462;p34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4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4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4">
  <p:cSld name="Presenters Divider 2.4"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5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68" name="Google Shape;468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5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5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1" name="Google Shape;471;p35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2" name="Google Shape;472;p35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3" name="Google Shape;473;p35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4" name="Google Shape;474;p35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5" name="Google Shape;475;p35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6" name="Google Shape;476;p35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7" name="Google Shape;477;p35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8" name="Google Shape;478;p35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9" name="Google Shape;479;p35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0" name="Google Shape;480;p35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1" name="Google Shape;481;p3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2" name="Google Shape;482;p3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3" name="Google Shape;483;p3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4" name="Google Shape;484;p35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5" name="Google Shape;485;p35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5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35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2 White">
  <p:cSld name="Cover 2 Whit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6"/>
          <p:cNvSpPr txBox="1">
            <a:spLocks noGrp="1"/>
          </p:cNvSpPr>
          <p:nvPr>
            <p:ph type="title"/>
          </p:nvPr>
        </p:nvSpPr>
        <p:spPr>
          <a:xfrm>
            <a:off x="2228479" y="2020824"/>
            <a:ext cx="9299448" cy="132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body" idx="1"/>
          </p:nvPr>
        </p:nvSpPr>
        <p:spPr>
          <a:xfrm>
            <a:off x="2228479" y="4617720"/>
            <a:ext cx="9299448" cy="578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body" idx="2"/>
          </p:nvPr>
        </p:nvSpPr>
        <p:spPr>
          <a:xfrm>
            <a:off x="2228479" y="5199656"/>
            <a:ext cx="9299448" cy="39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body" idx="3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1" name="Google Shape;6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6395" y="4874480"/>
            <a:ext cx="1189829" cy="95186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6"/>
          <p:cNvSpPr/>
          <p:nvPr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" name="Google Shape;63;p6"/>
          <p:cNvCxnSpPr/>
          <p:nvPr/>
        </p:nvCxnSpPr>
        <p:spPr>
          <a:xfrm rot="10800000">
            <a:off x="0" y="6124669"/>
            <a:ext cx="1793872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4" name="Google Shape;64;p6"/>
          <p:cNvCxnSpPr/>
          <p:nvPr/>
        </p:nvCxnSpPr>
        <p:spPr>
          <a:xfrm rot="10800000">
            <a:off x="1892734" y="6124511"/>
            <a:ext cx="9720781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" name="Google Shape;65;p6"/>
          <p:cNvSpPr/>
          <p:nvPr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6"/>
          <p:cNvSpPr/>
          <p:nvPr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6"/>
          <p:cNvCxnSpPr/>
          <p:nvPr/>
        </p:nvCxnSpPr>
        <p:spPr>
          <a:xfrm rot="10800000">
            <a:off x="1849172" y="3552825"/>
            <a:ext cx="0" cy="2529959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" name="Google Shape;68;p6"/>
          <p:cNvSpPr/>
          <p:nvPr/>
        </p:nvSpPr>
        <p:spPr>
          <a:xfrm rot="-5400000">
            <a:off x="1847726" y="3495590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" name="Google Shape;69;p6"/>
          <p:cNvCxnSpPr/>
          <p:nvPr/>
        </p:nvCxnSpPr>
        <p:spPr>
          <a:xfrm rot="10800000">
            <a:off x="1899083" y="3494144"/>
            <a:ext cx="9714432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" name="Google Shape;70;p6"/>
          <p:cNvSpPr txBox="1">
            <a:spLocks noGrp="1"/>
          </p:cNvSpPr>
          <p:nvPr>
            <p:ph type="body" idx="4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5">
  <p:cSld name="Presenters Divider 2.5"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36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91" name="Google Shape;491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36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36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4" name="Google Shape;494;p36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5" name="Google Shape;495;p36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6" name="Google Shape;496;p36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p36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8" name="Google Shape;498;p36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9" name="Google Shape;499;p36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0" name="Google Shape;500;p36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1" name="Google Shape;501;p36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2" name="Google Shape;502;p36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3" name="Google Shape;503;p36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04" name="Google Shape;504;p3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5" name="Google Shape;505;p3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6" name="Google Shape;506;p3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7" name="Google Shape;507;p36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8" name="Google Shape;508;p36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36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36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6">
  <p:cSld name="Presenters Divider 2.6"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Google Shape;512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37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14" name="Google Shape;514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37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37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7" name="Google Shape;517;p37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8" name="Google Shape;518;p37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9" name="Google Shape;519;p37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0" name="Google Shape;520;p37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1" name="Google Shape;521;p37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2" name="Google Shape;522;p37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3" name="Google Shape;523;p37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4" name="Google Shape;524;p37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5" name="Google Shape;525;p37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6" name="Google Shape;526;p37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27" name="Google Shape;527;p3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28" name="Google Shape;528;p3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29" name="Google Shape;529;p3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0" name="Google Shape;530;p37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1" name="Google Shape;531;p37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37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37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7">
  <p:cSld name="Presenters Divider 2.7"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5" name="Google Shape;535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38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37" name="Google Shape;53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38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38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0" name="Google Shape;540;p38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1" name="Google Shape;541;p38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38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3" name="Google Shape;543;p38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4" name="Google Shape;544;p38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5" name="Google Shape;545;p38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6" name="Google Shape;546;p38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7" name="Google Shape;547;p38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8" name="Google Shape;548;p38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9" name="Google Shape;549;p38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0" name="Google Shape;550;p3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1" name="Google Shape;551;p3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2" name="Google Shape;552;p3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3" name="Google Shape;553;p38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4" name="Google Shape;554;p38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38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38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8">
  <p:cSld name="Presenters Divider 2.8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Google Shape;558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" y="-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9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60" name="Google Shape;560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39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39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3" name="Google Shape;563;p39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4" name="Google Shape;564;p39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5" name="Google Shape;565;p39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6" name="Google Shape;566;p39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7" name="Google Shape;567;p39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8" name="Google Shape;568;p39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9" name="Google Shape;569;p39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0" name="Google Shape;570;p39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1" name="Google Shape;571;p39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2" name="Google Shape;572;p39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73" name="Google Shape;573;p39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4" name="Google Shape;574;p39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5" name="Google Shape;575;p39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6" name="Google Shape;576;p39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7" name="Google Shape;577;p39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39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39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1">
  <p:cSld name="Presenters Divider 3.1"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1" name="Google Shape;58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40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3" name="Google Shape;583;p40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4" name="Google Shape;584;p40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5" name="Google Shape;585;p40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6" name="Google Shape;586;p40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7" name="Google Shape;587;p40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8" name="Google Shape;588;p40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89" name="Google Shape;589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4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0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2" name="Google Shape;592;p40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3" name="Google Shape;593;p40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4" name="Google Shape;594;p40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5" name="Google Shape;595;p4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6" name="Google Shape;596;p4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7" name="Google Shape;597;p40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4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2">
  <p:cSld name="Presenters Divider 3.2"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" name="Google Shape;600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14"/>
            <a:ext cx="1221638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41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02" name="Google Shape;602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4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1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5" name="Google Shape;605;p41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6" name="Google Shape;606;p41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7" name="Google Shape;607;p41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8" name="Google Shape;608;p41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9" name="Google Shape;609;p41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0" name="Google Shape;610;p41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1" name="Google Shape;611;p41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2" name="Google Shape;612;p41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3" name="Google Shape;613;p41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4" name="Google Shape;614;p4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5" name="Google Shape;615;p4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6" name="Google Shape;616;p41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7" name="Google Shape;617;p4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3">
  <p:cSld name="Presenters Divider 3.3"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Google Shape;61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42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21" name="Google Shape;621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42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42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4" name="Google Shape;624;p42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5" name="Google Shape;625;p42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6" name="Google Shape;626;p42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7" name="Google Shape;627;p42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8" name="Google Shape;628;p42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9" name="Google Shape;629;p42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0" name="Google Shape;630;p42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1" name="Google Shape;631;p42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2" name="Google Shape;632;p42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3" name="Google Shape;633;p4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4" name="Google Shape;634;p4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5" name="Google Shape;635;p42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6" name="Google Shape;636;p4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4">
  <p:cSld name="Presenters Divider 3.4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43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40" name="Google Shape;640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43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43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3" name="Google Shape;643;p43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4" name="Google Shape;644;p43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5" name="Google Shape;645;p43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6" name="Google Shape;646;p43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7" name="Google Shape;647;p43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8" name="Google Shape;648;p43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9" name="Google Shape;649;p43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0" name="Google Shape;650;p43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1" name="Google Shape;651;p43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2" name="Google Shape;652;p43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3" name="Google Shape;653;p43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4" name="Google Shape;654;p43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5" name="Google Shape;655;p43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5">
  <p:cSld name="Presenters Divider 3.5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Google Shape;657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44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59" name="Google Shape;659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44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44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2" name="Google Shape;662;p44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3" name="Google Shape;663;p44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4" name="Google Shape;664;p44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5" name="Google Shape;665;p44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6" name="Google Shape;666;p44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7" name="Google Shape;667;p44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8" name="Google Shape;668;p44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69" name="Google Shape;669;p44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0" name="Google Shape;670;p44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1" name="Google Shape;671;p44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2" name="Google Shape;672;p44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3" name="Google Shape;673;p44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4" name="Google Shape;674;p44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6">
  <p:cSld name="Presenters Divider 3.6"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" name="Google Shape;676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p45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78" name="Google Shape;678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45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45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1" name="Google Shape;681;p45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2" name="Google Shape;682;p45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3" name="Google Shape;683;p45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4" name="Google Shape;684;p45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5" name="Google Shape;685;p45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6" name="Google Shape;686;p45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7" name="Google Shape;687;p45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88" name="Google Shape;688;p45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9" name="Google Shape;689;p45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0" name="Google Shape;690;p4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1" name="Google Shape;691;p4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2" name="Google Shape;692;p45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3" name="Google Shape;693;p4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Width Photo">
  <p:cSld name="Full-Width Photo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>
            <a:spLocks noGrp="1"/>
          </p:cNvSpPr>
          <p:nvPr>
            <p:ph type="pic" idx="2"/>
          </p:nvPr>
        </p:nvSpPr>
        <p:spPr>
          <a:xfrm>
            <a:off x="0" y="616645"/>
            <a:ext cx="12192000" cy="5696712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9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4" name="Google Shape;74;p9"/>
          <p:cNvCxnSpPr/>
          <p:nvPr/>
        </p:nvCxnSpPr>
        <p:spPr>
          <a:xfrm rot="10800000">
            <a:off x="0" y="608083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" name="Google Shape;75;p9"/>
          <p:cNvCxnSpPr/>
          <p:nvPr/>
        </p:nvCxnSpPr>
        <p:spPr>
          <a:xfrm rot="10800000">
            <a:off x="0" y="6320547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6" name="Google Shape;76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7">
  <p:cSld name="Presenters Divider 3.7"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5" name="Google Shape;695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46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97" name="Google Shape;697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98" name="Google Shape;698;p46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46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0" name="Google Shape;700;p46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1" name="Google Shape;701;p46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2" name="Google Shape;702;p46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3" name="Google Shape;703;p46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4" name="Google Shape;704;p46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5" name="Google Shape;705;p46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6" name="Google Shape;706;p46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07" name="Google Shape;707;p46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8" name="Google Shape;708;p46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9" name="Google Shape;709;p4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0" name="Google Shape;710;p4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1" name="Google Shape;711;p46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4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8">
  <p:cSld name="Presenters Divider 3.8"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4" name="Google Shape;714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" y="-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15" name="Google Shape;715;p47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16" name="Google Shape;716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47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47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9" name="Google Shape;719;p47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0" name="Google Shape;720;p47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1" name="Google Shape;721;p47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2" name="Google Shape;722;p47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3" name="Google Shape;723;p47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4" name="Google Shape;724;p47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5" name="Google Shape;725;p47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6" name="Google Shape;726;p47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7" name="Google Shape;727;p47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8" name="Google Shape;728;p4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9" name="Google Shape;729;p4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0" name="Google Shape;730;p47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p4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gage with ICANN White">
  <p:cSld name="Engage with ICANN White"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48"/>
          <p:cNvSpPr/>
          <p:nvPr/>
        </p:nvSpPr>
        <p:spPr>
          <a:xfrm>
            <a:off x="3084875" y="685225"/>
            <a:ext cx="9107124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48"/>
          <p:cNvSpPr txBox="1"/>
          <p:nvPr/>
        </p:nvSpPr>
        <p:spPr>
          <a:xfrm>
            <a:off x="3391319" y="1552703"/>
            <a:ext cx="8800679" cy="32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GB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48"/>
          <p:cNvSpPr txBox="1"/>
          <p:nvPr/>
        </p:nvSpPr>
        <p:spPr>
          <a:xfrm>
            <a:off x="3391319" y="1049145"/>
            <a:ext cx="6974253" cy="325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GB"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 and Questions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48"/>
          <p:cNvSpPr/>
          <p:nvPr/>
        </p:nvSpPr>
        <p:spPr>
          <a:xfrm>
            <a:off x="2" y="685225"/>
            <a:ext cx="2977273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48"/>
          <p:cNvSpPr txBox="1">
            <a:spLocks noGrp="1"/>
          </p:cNvSpPr>
          <p:nvPr>
            <p:ph type="body" idx="1"/>
          </p:nvPr>
        </p:nvSpPr>
        <p:spPr>
          <a:xfrm>
            <a:off x="3391319" y="1865312"/>
            <a:ext cx="7964599" cy="3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8" name="Google Shape;738;p48"/>
          <p:cNvSpPr txBox="1">
            <a:spLocks noGrp="1"/>
          </p:cNvSpPr>
          <p:nvPr>
            <p:ph type="title"/>
          </p:nvPr>
        </p:nvSpPr>
        <p:spPr>
          <a:xfrm>
            <a:off x="420624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39" name="Google Shape;739;p48" descr="ICANN_Logo_W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7392" y="856105"/>
            <a:ext cx="1962493" cy="15231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0" name="Google Shape;740;p48"/>
          <p:cNvGrpSpPr/>
          <p:nvPr/>
        </p:nvGrpSpPr>
        <p:grpSpPr>
          <a:xfrm>
            <a:off x="3380163" y="2740820"/>
            <a:ext cx="3730320" cy="3448394"/>
            <a:chOff x="3380163" y="2740820"/>
            <a:chExt cx="3730320" cy="3448394"/>
          </a:xfrm>
        </p:grpSpPr>
        <p:grpSp>
          <p:nvGrpSpPr>
            <p:cNvPr id="741" name="Google Shape;741;p48"/>
            <p:cNvGrpSpPr/>
            <p:nvPr/>
          </p:nvGrpSpPr>
          <p:grpSpPr>
            <a:xfrm>
              <a:off x="3380163" y="4285658"/>
              <a:ext cx="3416667" cy="365760"/>
              <a:chOff x="5325979" y="4715893"/>
              <a:chExt cx="3416667" cy="365760"/>
            </a:xfrm>
          </p:grpSpPr>
          <p:sp>
            <p:nvSpPr>
              <p:cNvPr id="742" name="Google Shape;742;p48"/>
              <p:cNvSpPr txBox="1"/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flickr.com/icann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43" name="Google Shape;743;p48" descr="1420947842_social_style_3_flikr-128.png">
                <a:hlinkClick r:id="rId4"/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4" name="Google Shape;744;p48"/>
            <p:cNvGrpSpPr/>
            <p:nvPr/>
          </p:nvGrpSpPr>
          <p:grpSpPr>
            <a:xfrm>
              <a:off x="3380163" y="4800604"/>
              <a:ext cx="3636602" cy="365760"/>
              <a:chOff x="1235726" y="5571713"/>
              <a:chExt cx="3636602" cy="365760"/>
            </a:xfrm>
          </p:grpSpPr>
          <p:sp>
            <p:nvSpPr>
              <p:cNvPr id="745" name="Google Shape;745;p48"/>
              <p:cNvSpPr txBox="1"/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linkedin/company/icann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46" name="Google Shape;746;p48" descr="1420948164_social_style_3_in-128.png">
                <a:hlinkClick r:id="rId7"/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47" name="Google Shape;747;p48"/>
            <p:cNvGrpSpPr/>
            <p:nvPr/>
          </p:nvGrpSpPr>
          <p:grpSpPr>
            <a:xfrm>
              <a:off x="3380163" y="2740820"/>
              <a:ext cx="2809587" cy="365760"/>
              <a:chOff x="1235726" y="3073176"/>
              <a:chExt cx="2809587" cy="365760"/>
            </a:xfrm>
          </p:grpSpPr>
          <p:sp>
            <p:nvSpPr>
              <p:cNvPr id="748" name="Google Shape;748;p48"/>
              <p:cNvSpPr txBox="1"/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9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@icann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49" name="Google Shape;749;p48" descr="1420948433_social_style_3_twiter-128.png">
                <a:hlinkClick r:id="rId10"/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50" name="Google Shape;750;p48"/>
            <p:cNvGrpSpPr/>
            <p:nvPr/>
          </p:nvGrpSpPr>
          <p:grpSpPr>
            <a:xfrm>
              <a:off x="3380163" y="3255766"/>
              <a:ext cx="3730320" cy="365760"/>
              <a:chOff x="1235727" y="3892739"/>
              <a:chExt cx="3730320" cy="365760"/>
            </a:xfrm>
          </p:grpSpPr>
          <p:sp>
            <p:nvSpPr>
              <p:cNvPr id="751" name="Google Shape;751;p48"/>
              <p:cNvSpPr txBox="1"/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facebook.com/icannorg 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52" name="Google Shape;752;p48" descr="1420948141_social_style_3_facebook-128.png">
                <a:hlinkClick r:id="rId13"/>
              </p:cNvPr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53" name="Google Shape;753;p48"/>
            <p:cNvGrpSpPr/>
            <p:nvPr/>
          </p:nvGrpSpPr>
          <p:grpSpPr>
            <a:xfrm>
              <a:off x="3380163" y="3770712"/>
              <a:ext cx="3636602" cy="365760"/>
              <a:chOff x="1235726" y="4721075"/>
              <a:chExt cx="3636602" cy="365760"/>
            </a:xfrm>
          </p:grpSpPr>
          <p:pic>
            <p:nvPicPr>
              <p:cNvPr id="754" name="Google Shape;754;p48" descr="1420948149_social_style_3_youtube-128.png">
                <a:hlinkClick r:id="rId15"/>
              </p:cNvPr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55" name="Google Shape;755;p48"/>
              <p:cNvSpPr txBox="1"/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youtube.com/icannnews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6" name="Google Shape;756;p48"/>
            <p:cNvGrpSpPr/>
            <p:nvPr/>
          </p:nvGrpSpPr>
          <p:grpSpPr>
            <a:xfrm>
              <a:off x="3380163" y="5315550"/>
              <a:ext cx="2586167" cy="365760"/>
              <a:chOff x="5325979" y="3073176"/>
              <a:chExt cx="2586167" cy="365760"/>
            </a:xfrm>
          </p:grpSpPr>
          <p:sp>
            <p:nvSpPr>
              <p:cNvPr id="757" name="Google Shape;757;p48"/>
              <p:cNvSpPr txBox="1"/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soundcloud/icann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58" name="Google Shape;758;p48"/>
              <p:cNvPicPr preferRelativeResize="0"/>
              <p:nvPr/>
            </p:nvPicPr>
            <p:blipFill rotWithShape="1">
              <a:blip r:embed="rId19">
                <a:alphaModFix/>
              </a:blip>
              <a:srcRect/>
              <a:stretch/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59" name="Google Shape;759;p48"/>
            <p:cNvGrpSpPr/>
            <p:nvPr/>
          </p:nvGrpSpPr>
          <p:grpSpPr>
            <a:xfrm>
              <a:off x="3380163" y="5830497"/>
              <a:ext cx="3416667" cy="358717"/>
              <a:chOff x="6434703" y="4228306"/>
              <a:chExt cx="3416667" cy="358717"/>
            </a:xfrm>
          </p:grpSpPr>
          <p:sp>
            <p:nvSpPr>
              <p:cNvPr id="760" name="Google Shape;760;p48"/>
              <p:cNvSpPr txBox="1"/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GB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20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instagram.com/icannorg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61" name="Google Shape;761;p48"/>
              <p:cNvPicPr preferRelativeResize="0"/>
              <p:nvPr/>
            </p:nvPicPr>
            <p:blipFill rotWithShape="1">
              <a:blip r:embed="rId21">
                <a:alphaModFix/>
              </a:blip>
              <a:srcRect/>
              <a:stretch/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gage with ICANN Blue">
  <p:cSld name="Engage with ICANN Blue"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49"/>
          <p:cNvSpPr txBox="1"/>
          <p:nvPr/>
        </p:nvSpPr>
        <p:spPr>
          <a:xfrm>
            <a:off x="4034931" y="2425013"/>
            <a:ext cx="3079550" cy="34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GB"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GB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1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49"/>
          <p:cNvSpPr txBox="1"/>
          <p:nvPr/>
        </p:nvSpPr>
        <p:spPr>
          <a:xfrm>
            <a:off x="498950" y="862602"/>
            <a:ext cx="9870957" cy="39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49"/>
          <p:cNvSpPr/>
          <p:nvPr/>
        </p:nvSpPr>
        <p:spPr>
          <a:xfrm>
            <a:off x="52732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7" name="Google Shape;767;p49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8" name="Google Shape;768;p49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9" name="Google Shape;769;p49"/>
          <p:cNvSpPr/>
          <p:nvPr/>
        </p:nvSpPr>
        <p:spPr>
          <a:xfrm>
            <a:off x="2421943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0" name="Google Shape;770;p49"/>
          <p:cNvCxnSpPr/>
          <p:nvPr/>
        </p:nvCxnSpPr>
        <p:spPr>
          <a:xfrm rot="10800000">
            <a:off x="1" y="6320453"/>
            <a:ext cx="23872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1" name="Google Shape;771;p49"/>
          <p:cNvCxnSpPr/>
          <p:nvPr/>
        </p:nvCxnSpPr>
        <p:spPr>
          <a:xfrm rot="10800000">
            <a:off x="2504929" y="6320453"/>
            <a:ext cx="90658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2" name="Google Shape;772;p49"/>
          <p:cNvSpPr/>
          <p:nvPr/>
        </p:nvSpPr>
        <p:spPr>
          <a:xfrm flipH="1">
            <a:off x="11615191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3" name="Google Shape;773;p49"/>
          <p:cNvCxnSpPr>
            <a:endCxn id="774" idx="0"/>
          </p:cNvCxnSpPr>
          <p:nvPr/>
        </p:nvCxnSpPr>
        <p:spPr>
          <a:xfrm rot="10800000">
            <a:off x="2446072" y="2281331"/>
            <a:ext cx="0" cy="3976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4" name="Google Shape;774;p49"/>
          <p:cNvSpPr/>
          <p:nvPr/>
        </p:nvSpPr>
        <p:spPr>
          <a:xfrm rot="-5400000">
            <a:off x="2444626" y="2221895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5" name="Google Shape;775;p49"/>
          <p:cNvCxnSpPr/>
          <p:nvPr/>
        </p:nvCxnSpPr>
        <p:spPr>
          <a:xfrm rot="10800000">
            <a:off x="2504929" y="2220449"/>
            <a:ext cx="90658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6" name="Google Shape;776;p49"/>
          <p:cNvCxnSpPr/>
          <p:nvPr/>
        </p:nvCxnSpPr>
        <p:spPr>
          <a:xfrm rot="10800000">
            <a:off x="11700996" y="6320453"/>
            <a:ext cx="4941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7" name="Google Shape;777;p49"/>
          <p:cNvSpPr txBox="1">
            <a:spLocks noGrp="1"/>
          </p:cNvSpPr>
          <p:nvPr>
            <p:ph type="title"/>
          </p:nvPr>
        </p:nvSpPr>
        <p:spPr>
          <a:xfrm>
            <a:off x="420624" y="42394"/>
            <a:ext cx="11808013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78" name="Google Shape;778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26932" y="1039938"/>
            <a:ext cx="4287549" cy="760694"/>
          </a:xfrm>
          <a:prstGeom prst="rect">
            <a:avLst/>
          </a:prstGeom>
          <a:noFill/>
          <a:ln>
            <a:noFill/>
          </a:ln>
        </p:spPr>
      </p:pic>
      <p:sp>
        <p:nvSpPr>
          <p:cNvPr id="779" name="Google Shape;779;p4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p49"/>
          <p:cNvSpPr/>
          <p:nvPr/>
        </p:nvSpPr>
        <p:spPr>
          <a:xfrm flipH="1">
            <a:off x="11615191" y="2196678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1" name="Google Shape;781;p49"/>
          <p:cNvCxnSpPr/>
          <p:nvPr/>
        </p:nvCxnSpPr>
        <p:spPr>
          <a:xfrm rot="10800000">
            <a:off x="11700996" y="2219538"/>
            <a:ext cx="4941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82" name="Google Shape;782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08232" y="5799972"/>
            <a:ext cx="2735473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Google Shape;783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8232" y="4791807"/>
            <a:ext cx="2671799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08232" y="5295890"/>
            <a:ext cx="2189356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08232" y="3279558"/>
            <a:ext cx="2649759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6" name="Google Shape;786;p4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008232" y="3783641"/>
            <a:ext cx="2710983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7" name="Google Shape;787;p4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08232" y="4287724"/>
            <a:ext cx="1986096" cy="457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" name="Google Shape;788;p4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008232" y="2775475"/>
            <a:ext cx="1324878" cy="457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Full-Width Photo">
  <p:cSld name="1_Full-Width Photo">
    <p:spTree>
      <p:nvGrpSpPr>
        <p:cNvPr id="1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50"/>
          <p:cNvSpPr>
            <a:spLocks noGrp="1"/>
          </p:cNvSpPr>
          <p:nvPr>
            <p:ph type="pic" idx="2"/>
          </p:nvPr>
        </p:nvSpPr>
        <p:spPr>
          <a:xfrm>
            <a:off x="-16764" y="616645"/>
            <a:ext cx="12225528" cy="5696712"/>
          </a:xfrm>
          <a:prstGeom prst="rect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1" name="Google Shape;791;p50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92" name="Google Shape;792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5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(No Header/Footer)">
  <p:cSld name="Blank (No Header/Footer)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0" name="Google Shape;8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1">
  <p:cSld name="Alternate Background 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83491"/>
            <a:ext cx="12192000" cy="556490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2"/>
          <p:cNvSpPr/>
          <p:nvPr/>
        </p:nvSpPr>
        <p:spPr>
          <a:xfrm>
            <a:off x="0" y="790814"/>
            <a:ext cx="12192000" cy="5346700"/>
          </a:xfrm>
          <a:prstGeom prst="rect">
            <a:avLst/>
          </a:prstGeom>
          <a:gradFill>
            <a:gsLst>
              <a:gs pos="0">
                <a:srgbClr val="FFFFFF">
                  <a:alpha val="72549"/>
                </a:srgbClr>
              </a:gs>
              <a:gs pos="24000">
                <a:srgbClr val="CCE8F8">
                  <a:alpha val="42352"/>
                </a:srgbClr>
              </a:gs>
              <a:gs pos="69000">
                <a:srgbClr val="CCE8F8">
                  <a:alpha val="60000"/>
                </a:srgbClr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2">
  <p:cSld name="Alternate Background 2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4425"/>
            <a:ext cx="12192000" cy="562086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lternate Background 3">
  <p:cSld name="Alternate Background 3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3037"/>
            <a:ext cx="12192000" cy="56968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99;p14"/>
          <p:cNvCxnSpPr/>
          <p:nvPr/>
        </p:nvCxnSpPr>
        <p:spPr>
          <a:xfrm rot="10800000">
            <a:off x="0" y="608083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0" name="Google Shape;100;p14"/>
          <p:cNvCxnSpPr/>
          <p:nvPr/>
        </p:nvCxnSpPr>
        <p:spPr>
          <a:xfrm rot="10800000">
            <a:off x="0" y="6320547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4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1">
  <p:cSld name="Agenda 1.1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"/>
            <a:ext cx="121920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/>
        </p:nvSpPr>
        <p:spPr>
          <a:xfrm>
            <a:off x="1149013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5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1" name="Google Shape;111;p1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" name="Google Shape;112;p1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3" name="Google Shape;113;p15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5"/>
          <p:cNvCxnSpPr>
            <a:endCxn id="115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5" name="Google Shape;115;p15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" name="Google Shape;116;p15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15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15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pn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GB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46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" name="Google Shape;13;p2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" name="Google Shape;14;p2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p2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Google Shape;16;p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" name="Google Shape;17;p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2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" name="Google Shape;19;p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7153">
          <p15:clr>
            <a:srgbClr val="F26B43"/>
          </p15:clr>
        </p15:guide>
        <p15:guide id="4" pos="512">
          <p15:clr>
            <a:srgbClr val="F26B43"/>
          </p15:clr>
        </p15:guide>
        <p15:guide id="5" pos="347">
          <p15:clr>
            <a:srgbClr val="F26B43"/>
          </p15:clr>
        </p15:guide>
        <p15:guide id="6" pos="7324">
          <p15:clr>
            <a:srgbClr val="F26B43"/>
          </p15:clr>
        </p15:guide>
        <p15:guide id="7" orient="horz" pos="4105">
          <p15:clr>
            <a:srgbClr val="F26B43"/>
          </p15:clr>
        </p15:guide>
        <p15:guide id="8" orient="horz" pos="384">
          <p15:clr>
            <a:srgbClr val="F26B43"/>
          </p15:clr>
        </p15:guide>
        <p15:guide id="9" orient="horz" pos="39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E91C-8037-063D-C245-B215C871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Gender (Optional)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42F26F-0FD7-34D6-9D1A-733F12DCE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088410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2BCAE8F-8C72-42A4-2EDC-F657E0FEC1C9}"/>
              </a:ext>
            </a:extLst>
          </p:cNvPr>
          <p:cNvSpPr txBox="1"/>
          <p:nvPr/>
        </p:nvSpPr>
        <p:spPr>
          <a:xfrm>
            <a:off x="9713626" y="5984444"/>
            <a:ext cx="2172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66 Responses Collected</a:t>
            </a:r>
          </a:p>
        </p:txBody>
      </p:sp>
    </p:spTree>
    <p:extLst>
      <p:ext uri="{BB962C8B-B14F-4D97-AF65-F5344CB8AC3E}">
        <p14:creationId xmlns:p14="http://schemas.microsoft.com/office/powerpoint/2010/main" val="1289255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E91C-8037-063D-C245-B215C871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Geographic Region Associated with Domicile of Applicant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42F26F-0FD7-34D6-9D1A-733F12DCE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5257704"/>
              </p:ext>
            </p:extLst>
          </p:nvPr>
        </p:nvGraphicFramePr>
        <p:xfrm>
          <a:off x="420625" y="719666"/>
          <a:ext cx="11016632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19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E91C-8037-063D-C245-B215C871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Advisory Committee/Supporting Organization Seeking Nomination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42F26F-0FD7-34D6-9D1A-733F12DCE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590544"/>
              </p:ext>
            </p:extLst>
          </p:nvPr>
        </p:nvGraphicFramePr>
        <p:xfrm>
          <a:off x="420624" y="719666"/>
          <a:ext cx="11016632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6008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E91C-8037-063D-C245-B215C871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Years of ICANN Experience?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42F26F-0FD7-34D6-9D1A-733F12DCE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3028068"/>
              </p:ext>
            </p:extLst>
          </p:nvPr>
        </p:nvGraphicFramePr>
        <p:xfrm>
          <a:off x="420625" y="719666"/>
          <a:ext cx="11016632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8121481"/>
      </p:ext>
    </p:extLst>
  </p:cSld>
  <p:clrMapOvr>
    <a:masterClrMapping/>
  </p:clrMapOvr>
</p:sld>
</file>

<file path=ppt/theme/theme1.xml><?xml version="1.0" encoding="utf-8"?>
<a:theme xmlns:a="http://schemas.openxmlformats.org/drawingml/2006/main" name="ICANN PPT_Arial_16x9_June 2017_potx">
  <a:themeElements>
    <a:clrScheme name="ICANN PPT Colors">
      <a:dk1>
        <a:srgbClr val="0A1F24"/>
      </a:dk1>
      <a:lt1>
        <a:srgbClr val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48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Noto Sans Symbols</vt:lpstr>
      <vt:lpstr>ICANN PPT_Arial_16x9_June 2017_potx</vt:lpstr>
      <vt:lpstr>Gender (Optional)</vt:lpstr>
      <vt:lpstr>Geographic Region Associated with Domicile of Applicant</vt:lpstr>
      <vt:lpstr>Advisory Committee/Supporting Organization Seeking Nomination</vt:lpstr>
      <vt:lpstr>Years of ICANN Experience?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Jean-Baptiste Deroulez</dc:creator>
  <cp:lastModifiedBy>Jessica Puccio</cp:lastModifiedBy>
  <cp:revision>3</cp:revision>
  <dcterms:created xsi:type="dcterms:W3CDTF">2023-12-21T19:20:13Z</dcterms:created>
  <dcterms:modified xsi:type="dcterms:W3CDTF">2024-06-20T18:36:30Z</dcterms:modified>
</cp:coreProperties>
</file>