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416">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9" roundtripDataSignature="AMtx7mgyjZXkwh4AznAV3NQ7a/qoP9AmW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70408"/>
  </p:normalViewPr>
  <p:slideViewPr>
    <p:cSldViewPr snapToGrid="0">
      <p:cViewPr varScale="1">
        <p:scale>
          <a:sx n="88" d="100"/>
          <a:sy n="88" d="100"/>
        </p:scale>
        <p:origin x="2024" y="176"/>
      </p:cViewPr>
      <p:guideLst>
        <p:guide orient="horz" pos="1416"/>
        <p:guide pos="384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4"/>
        <p:cNvGrpSpPr/>
        <p:nvPr/>
      </p:nvGrpSpPr>
      <p:grpSpPr>
        <a:xfrm>
          <a:off x="0" y="0"/>
          <a:ext cx="0" cy="0"/>
          <a:chOff x="0" y="0"/>
          <a:chExt cx="0" cy="0"/>
        </a:xfrm>
      </p:grpSpPr>
      <p:sp>
        <p:nvSpPr>
          <p:cNvPr id="795" name="Google Shape;795;g2c6719f41c7_0_40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6" name="Google Shape;796;g2c6719f41c7_0_400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marR="0" lvl="0" indent="-171450" algn="l" defTabSz="914400" rtl="0" eaLnBrk="1" fontAlgn="auto" latinLnBrk="0" hangingPunct="1">
              <a:lnSpc>
                <a:spcPct val="115000"/>
              </a:lnSpc>
              <a:spcBef>
                <a:spcPts val="0"/>
              </a:spcBef>
              <a:spcAft>
                <a:spcPts val="0"/>
              </a:spcAft>
              <a:buClr>
                <a:srgbClr val="000000"/>
              </a:buClr>
              <a:buSzPts val="1400"/>
              <a:buFont typeface="Arial" panose="020B0604020202020204" pitchFamily="34" charset="0"/>
              <a:buChar char="•"/>
              <a:tabLst/>
              <a:defRPr/>
            </a:pPr>
            <a:r>
              <a:rPr lang="en-CA" sz="1200" b="0" i="0" u="none" strike="noStrike" cap="none" dirty="0">
                <a:solidFill>
                  <a:srgbClr val="000000"/>
                </a:solidFill>
                <a:effectLst/>
                <a:latin typeface="Calibri"/>
                <a:cs typeface="Calibri"/>
                <a:sym typeface="Calibri"/>
              </a:rPr>
              <a:t>Welcome everyone to today's discussion on the Continuous Improvement Program (CIP) by the CIP-CCG cross-community group. </a:t>
            </a:r>
          </a:p>
          <a:p>
            <a:pPr marL="171450" marR="0" lvl="0" indent="-171450" algn="l" defTabSz="914400" rtl="0" eaLnBrk="1" fontAlgn="auto" latinLnBrk="0" hangingPunct="1">
              <a:lnSpc>
                <a:spcPct val="115000"/>
              </a:lnSpc>
              <a:spcBef>
                <a:spcPts val="0"/>
              </a:spcBef>
              <a:spcAft>
                <a:spcPts val="0"/>
              </a:spcAft>
              <a:buClr>
                <a:srgbClr val="000000"/>
              </a:buClr>
              <a:buSzPts val="1400"/>
              <a:buFont typeface="Arial" panose="020B0604020202020204" pitchFamily="34" charset="0"/>
              <a:buChar char="•"/>
              <a:tabLst/>
              <a:defRPr/>
            </a:pPr>
            <a:endParaRPr lang="en-CA" sz="1200" b="0" i="0" u="none" strike="noStrike" cap="none" dirty="0">
              <a:solidFill>
                <a:srgbClr val="000000"/>
              </a:solidFill>
              <a:effectLst/>
              <a:latin typeface="Calibri"/>
              <a:cs typeface="Calibri"/>
              <a:sym typeface="Calibri"/>
            </a:endParaRPr>
          </a:p>
          <a:p>
            <a:pPr marL="171450" marR="0" lvl="0" indent="-171450" algn="l" defTabSz="914400" rtl="0" eaLnBrk="1" fontAlgn="auto" latinLnBrk="0" hangingPunct="1">
              <a:lnSpc>
                <a:spcPct val="115000"/>
              </a:lnSpc>
              <a:spcBef>
                <a:spcPts val="0"/>
              </a:spcBef>
              <a:spcAft>
                <a:spcPts val="0"/>
              </a:spcAft>
              <a:buClr>
                <a:srgbClr val="000000"/>
              </a:buClr>
              <a:buSzPts val="1400"/>
              <a:buFont typeface="Arial" panose="020B0604020202020204" pitchFamily="34" charset="0"/>
              <a:buChar char="•"/>
              <a:tabLst/>
              <a:defRPr/>
            </a:pPr>
            <a:r>
              <a:rPr lang="en-CA" sz="1200" b="0" i="0" u="none" strike="noStrike" cap="none" dirty="0">
                <a:solidFill>
                  <a:srgbClr val="000000"/>
                </a:solidFill>
                <a:effectLst/>
                <a:latin typeface="Calibri"/>
                <a:cs typeface="Calibri"/>
                <a:sym typeface="Calibri"/>
              </a:rPr>
              <a:t>I would like to thank Irina who is invaluable to this.</a:t>
            </a:r>
          </a:p>
          <a:p>
            <a:pPr marL="0" lvl="0" indent="0" algn="l" rtl="0">
              <a:lnSpc>
                <a:spcPct val="115000"/>
              </a:lnSpc>
              <a:spcBef>
                <a:spcPts val="0"/>
              </a:spcBef>
              <a:spcAft>
                <a:spcPts val="0"/>
              </a:spcAft>
              <a:buSzPts val="1400"/>
              <a:buNone/>
            </a:pPr>
            <a:endParaRPr dirty="0"/>
          </a:p>
        </p:txBody>
      </p:sp>
      <p:sp>
        <p:nvSpPr>
          <p:cNvPr id="797" name="Google Shape;797;g2c6719f41c7_0_400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7"/>
        <p:cNvGrpSpPr/>
        <p:nvPr/>
      </p:nvGrpSpPr>
      <p:grpSpPr>
        <a:xfrm>
          <a:off x="0" y="0"/>
          <a:ext cx="0" cy="0"/>
          <a:chOff x="0" y="0"/>
          <a:chExt cx="0" cy="0"/>
        </a:xfrm>
      </p:grpSpPr>
      <p:sp>
        <p:nvSpPr>
          <p:cNvPr id="998" name="Google Shape;998;g2c6719f41c7_0_479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The foundation for our principles comes from the objectives outlined in Article 4.4 of the ICANN Bylaws.</a:t>
            </a:r>
            <a:br>
              <a:rPr lang="en-CA" sz="1200" b="0" i="0" u="none" strike="noStrike" cap="none" dirty="0">
                <a:solidFill>
                  <a:schemeClr val="dk1"/>
                </a:solidFill>
                <a:latin typeface="Calibri"/>
                <a:cs typeface="Calibri"/>
                <a:sym typeface="Calibri"/>
              </a:rPr>
            </a:br>
            <a:endParaRPr lang="en-CA" sz="1200" b="0" i="0" u="none" strike="noStrike" cap="none" dirty="0">
              <a:solidFill>
                <a:schemeClr val="dk1"/>
              </a:solidFill>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These objectives include assessing the purpose, effectiveness, and accountability of organizational structures.</a:t>
            </a:r>
          </a:p>
        </p:txBody>
      </p:sp>
      <p:sp>
        <p:nvSpPr>
          <p:cNvPr id="999" name="Google Shape;999;g2c6719f41c7_0_47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3"/>
        <p:cNvGrpSpPr/>
        <p:nvPr/>
      </p:nvGrpSpPr>
      <p:grpSpPr>
        <a:xfrm>
          <a:off x="0" y="0"/>
          <a:ext cx="0" cy="0"/>
          <a:chOff x="0" y="0"/>
          <a:chExt cx="0" cy="0"/>
        </a:xfrm>
      </p:grpSpPr>
      <p:sp>
        <p:nvSpPr>
          <p:cNvPr id="1004" name="Google Shape;1004;g2b984bb0fe7_0_266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The draft principles aim to ensure that SOs, ACs, and the </a:t>
            </a:r>
            <a:r>
              <a:rPr lang="en-CA" sz="1200" b="0" i="0" u="none" strike="noStrike" cap="none" dirty="0" err="1">
                <a:solidFill>
                  <a:schemeClr val="dk1"/>
                </a:solidFill>
                <a:latin typeface="Calibri"/>
                <a:cs typeface="Calibri"/>
                <a:sym typeface="Calibri"/>
              </a:rPr>
              <a:t>NomCom</a:t>
            </a:r>
            <a:r>
              <a:rPr lang="en-CA" sz="1200" b="0" i="0" u="none" strike="noStrike" cap="none" dirty="0">
                <a:solidFill>
                  <a:schemeClr val="dk1"/>
                </a:solidFill>
                <a:latin typeface="Calibri"/>
                <a:cs typeface="Calibri"/>
                <a:sym typeface="Calibri"/>
              </a:rPr>
              <a:t> are fulfilling their purposes, are effective and efficient, and are accountable.</a:t>
            </a:r>
            <a:br>
              <a:rPr lang="en-CA" sz="1200" b="0" i="0" u="none" strike="noStrike" cap="none" dirty="0">
                <a:solidFill>
                  <a:schemeClr val="dk1"/>
                </a:solidFill>
                <a:latin typeface="Calibri"/>
                <a:cs typeface="Calibri"/>
                <a:sym typeface="Calibri"/>
              </a:rPr>
            </a:br>
            <a:endParaRPr lang="en-CA" sz="1200" b="0" i="0" u="none" strike="noStrike" cap="none" dirty="0">
              <a:solidFill>
                <a:schemeClr val="dk1"/>
              </a:solidFill>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Do note that these are principles that are predicated on an organizational understanding of a top-down process.  Yet are also very wide open.</a:t>
            </a:r>
            <a:br>
              <a:rPr lang="en-CA" sz="1200" b="0" i="0" u="none" strike="noStrike" cap="none" dirty="0">
                <a:solidFill>
                  <a:schemeClr val="dk1"/>
                </a:solidFill>
                <a:latin typeface="Calibri"/>
                <a:cs typeface="Calibri"/>
                <a:sym typeface="Calibri"/>
              </a:rPr>
            </a:br>
            <a:endParaRPr lang="en-CA" sz="1200" b="0" i="0" u="none" strike="noStrike" cap="none" dirty="0">
              <a:solidFill>
                <a:schemeClr val="dk1"/>
              </a:solidFill>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These principles will guide the execution of the CIP.</a:t>
            </a:r>
            <a:br>
              <a:rPr lang="en-CA" sz="1200" b="0" i="0" u="none" strike="noStrike" cap="none" dirty="0">
                <a:solidFill>
                  <a:schemeClr val="dk1"/>
                </a:solidFill>
                <a:latin typeface="Calibri"/>
                <a:cs typeface="Calibri"/>
                <a:sym typeface="Calibri"/>
              </a:rPr>
            </a:br>
            <a:endParaRPr lang="en-CA" sz="1200" b="0" i="0" u="none" strike="noStrike" cap="none" dirty="0">
              <a:solidFill>
                <a:schemeClr val="dk1"/>
              </a:solidFill>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I want to raise principle 4 to you.  Other participants have semantic fixation on the use of ”stakeholder” and “substructure”. We talked about this on the GRC call extensively on Monday.  The </a:t>
            </a:r>
            <a:r>
              <a:rPr lang="en-CA" sz="1200" b="0" i="0" u="none" strike="noStrike" cap="none" dirty="0" err="1">
                <a:solidFill>
                  <a:schemeClr val="dk1"/>
                </a:solidFill>
                <a:latin typeface="Calibri"/>
                <a:cs typeface="Calibri"/>
                <a:sym typeface="Calibri"/>
              </a:rPr>
              <a:t>takeway</a:t>
            </a:r>
            <a:r>
              <a:rPr lang="en-CA" sz="1200" b="0" i="0" u="none" strike="noStrike" cap="none" dirty="0">
                <a:solidFill>
                  <a:schemeClr val="dk1"/>
                </a:solidFill>
                <a:latin typeface="Calibri"/>
                <a:cs typeface="Calibri"/>
                <a:sym typeface="Calibri"/>
              </a:rPr>
              <a:t> for everyone is “not an issue from the perspective of the </a:t>
            </a:r>
            <a:r>
              <a:rPr lang="en-CA" sz="1200" b="0" i="0" u="none" strike="noStrike" cap="none" dirty="0" err="1">
                <a:solidFill>
                  <a:schemeClr val="dk1"/>
                </a:solidFill>
                <a:latin typeface="Calibri"/>
                <a:cs typeface="Calibri"/>
                <a:sym typeface="Calibri"/>
              </a:rPr>
              <a:t>ccNSO</a:t>
            </a:r>
            <a:r>
              <a:rPr lang="en-CA" sz="1200" b="0" i="0" u="none" strike="noStrike" cap="none" dirty="0">
                <a:solidFill>
                  <a:schemeClr val="dk1"/>
                </a:solidFill>
                <a:latin typeface="Calibri"/>
                <a:cs typeface="Calibri"/>
                <a:sym typeface="Calibri"/>
              </a:rPr>
              <a:t> community.</a:t>
            </a:r>
          </a:p>
          <a:p>
            <a:pPr marL="0" lvl="0" indent="0" algn="l" rtl="0">
              <a:lnSpc>
                <a:spcPct val="115000"/>
              </a:lnSpc>
              <a:spcBef>
                <a:spcPts val="0"/>
              </a:spcBef>
              <a:spcAft>
                <a:spcPts val="0"/>
              </a:spcAft>
              <a:buSzPts val="1400"/>
              <a:buNone/>
            </a:pPr>
            <a:endParaRPr dirty="0"/>
          </a:p>
        </p:txBody>
      </p:sp>
      <p:sp>
        <p:nvSpPr>
          <p:cNvPr id="1005" name="Google Shape;1005;g2b984bb0fe7_0_26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9"/>
        <p:cNvGrpSpPr/>
        <p:nvPr/>
      </p:nvGrpSpPr>
      <p:grpSpPr>
        <a:xfrm>
          <a:off x="0" y="0"/>
          <a:ext cx="0" cy="0"/>
          <a:chOff x="0" y="0"/>
          <a:chExt cx="0" cy="0"/>
        </a:xfrm>
      </p:grpSpPr>
      <p:sp>
        <p:nvSpPr>
          <p:cNvPr id="1030" name="Google Shape;1030;g2c6719f41c7_0_162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This slide provides an example of how principles translate into criteria.</a:t>
            </a:r>
            <a:br>
              <a:rPr lang="en-CA" sz="1200" b="0" i="0" u="none" strike="noStrike" cap="none" dirty="0">
                <a:solidFill>
                  <a:schemeClr val="dk1"/>
                </a:solidFill>
                <a:latin typeface="Calibri"/>
                <a:cs typeface="Calibri"/>
                <a:sym typeface="Calibri"/>
              </a:rPr>
            </a:br>
            <a:endParaRPr lang="en-CA" sz="1200" b="0" i="0" u="none" strike="noStrike" cap="none" dirty="0">
              <a:solidFill>
                <a:schemeClr val="dk1"/>
              </a:solidFill>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For example, the principle of efficient operations can be broken down into criteria such as having a process for planning and assessing inputs.</a:t>
            </a:r>
          </a:p>
          <a:p>
            <a:pPr marL="0" lvl="0" indent="0" algn="l" rtl="0">
              <a:lnSpc>
                <a:spcPct val="100000"/>
              </a:lnSpc>
              <a:spcBef>
                <a:spcPts val="0"/>
              </a:spcBef>
              <a:spcAft>
                <a:spcPts val="0"/>
              </a:spcAft>
              <a:buSzPts val="1400"/>
              <a:buNone/>
            </a:pPr>
            <a:endParaRPr dirty="0"/>
          </a:p>
        </p:txBody>
      </p:sp>
      <p:sp>
        <p:nvSpPr>
          <p:cNvPr id="1031" name="Google Shape;1031;g2c6719f41c7_0_16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9"/>
        <p:cNvGrpSpPr/>
        <p:nvPr/>
      </p:nvGrpSpPr>
      <p:grpSpPr>
        <a:xfrm>
          <a:off x="0" y="0"/>
          <a:ext cx="0" cy="0"/>
          <a:chOff x="0" y="0"/>
          <a:chExt cx="0" cy="0"/>
        </a:xfrm>
      </p:grpSpPr>
      <p:sp>
        <p:nvSpPr>
          <p:cNvPr id="1040" name="Google Shape;1040;g2b9eb831ea1_0_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This slide provides an example of how principles translate into criteria.</a:t>
            </a:r>
            <a:br>
              <a:rPr lang="en-CA" sz="1200" b="0" i="0" u="none" strike="noStrike" cap="none" dirty="0">
                <a:solidFill>
                  <a:schemeClr val="dk1"/>
                </a:solidFill>
                <a:latin typeface="Calibri"/>
                <a:cs typeface="Calibri"/>
                <a:sym typeface="Calibri"/>
              </a:rPr>
            </a:br>
            <a:endParaRPr lang="en-CA" sz="1200" b="0" i="0" u="none" strike="noStrike" cap="none" dirty="0">
              <a:solidFill>
                <a:schemeClr val="dk1"/>
              </a:solidFill>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For example, the principle of efficient operations can be broken down into criteria such as having a process for planning and assessing inputs.</a:t>
            </a:r>
            <a:br>
              <a:rPr lang="en-CA" sz="1200" b="0" i="0" u="none" strike="noStrike" cap="none" dirty="0">
                <a:solidFill>
                  <a:schemeClr val="dk1"/>
                </a:solidFill>
                <a:latin typeface="Calibri"/>
                <a:cs typeface="Calibri"/>
                <a:sym typeface="Calibri"/>
              </a:rPr>
            </a:br>
            <a:endParaRPr lang="en-CA" sz="1200" b="0" i="0" u="none" strike="noStrike" cap="none" dirty="0">
              <a:solidFill>
                <a:schemeClr val="dk1"/>
              </a:solidFill>
              <a:latin typeface="Calibri"/>
              <a:cs typeface="Calibri"/>
              <a:sym typeface="Calibri"/>
            </a:endParaRPr>
          </a:p>
          <a:p>
            <a:pPr marL="171450" marR="0" lvl="0" indent="-171450" algn="l" defTabSz="914400" rtl="0" eaLnBrk="1" fontAlgn="auto" latinLnBrk="0" hangingPunct="1">
              <a:lnSpc>
                <a:spcPct val="115000"/>
              </a:lnSpc>
              <a:spcBef>
                <a:spcPts val="0"/>
              </a:spcBef>
              <a:spcAft>
                <a:spcPts val="0"/>
              </a:spcAft>
              <a:buClr>
                <a:srgbClr val="000000"/>
              </a:buClr>
              <a:buSzPts val="1400"/>
              <a:buFont typeface="Arial" panose="020B0604020202020204" pitchFamily="34" charset="0"/>
              <a:buChar char="•"/>
              <a:tabLst/>
              <a:defRPr/>
            </a:pPr>
            <a:r>
              <a:rPr lang="en-CA" sz="1200" b="0" i="0" u="none" strike="noStrike" cap="none" dirty="0">
                <a:solidFill>
                  <a:schemeClr val="dk1"/>
                </a:solidFill>
                <a:latin typeface="Calibri"/>
                <a:cs typeface="Calibri"/>
                <a:sym typeface="Calibri"/>
              </a:rPr>
              <a:t>GRC will start looking at indicators relative to the World Café and Open Space sessions we have had.</a:t>
            </a: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endParaRPr lang="en-CA" sz="1200" b="0" i="0" u="none" strike="noStrike" cap="none" dirty="0">
              <a:solidFill>
                <a:schemeClr val="dk1"/>
              </a:solidFill>
              <a:latin typeface="Calibri"/>
              <a:cs typeface="Calibri"/>
              <a:sym typeface="Calibri"/>
            </a:endParaRPr>
          </a:p>
          <a:p>
            <a:pPr marL="0" lvl="0" indent="0" algn="l" rtl="0">
              <a:lnSpc>
                <a:spcPct val="115000"/>
              </a:lnSpc>
              <a:spcBef>
                <a:spcPts val="0"/>
              </a:spcBef>
              <a:spcAft>
                <a:spcPts val="0"/>
              </a:spcAft>
              <a:buSzPts val="1400"/>
              <a:buNone/>
            </a:pPr>
            <a:endParaRPr sz="1000" dirty="0">
              <a:latin typeface="Arial"/>
              <a:ea typeface="Arial"/>
              <a:cs typeface="Arial"/>
              <a:sym typeface="Arial"/>
            </a:endParaRPr>
          </a:p>
        </p:txBody>
      </p:sp>
      <p:sp>
        <p:nvSpPr>
          <p:cNvPr id="1041" name="Google Shape;1041;g2b9eb831ea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6"/>
        <p:cNvGrpSpPr/>
        <p:nvPr/>
      </p:nvGrpSpPr>
      <p:grpSpPr>
        <a:xfrm>
          <a:off x="0" y="0"/>
          <a:ext cx="0" cy="0"/>
          <a:chOff x="0" y="0"/>
          <a:chExt cx="0" cy="0"/>
        </a:xfrm>
      </p:grpSpPr>
      <p:sp>
        <p:nvSpPr>
          <p:cNvPr id="1047" name="Google Shape;1047;g2b9eb831ea1_0_1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This slide goes further to show how criteria can be translated into specific indicators.</a:t>
            </a:r>
            <a:br>
              <a:rPr lang="en-CA" sz="1200" b="0" i="0" u="none" strike="noStrike" cap="none" dirty="0">
                <a:solidFill>
                  <a:schemeClr val="dk1"/>
                </a:solidFill>
                <a:latin typeface="Calibri"/>
                <a:cs typeface="Calibri"/>
                <a:sym typeface="Calibri"/>
              </a:rPr>
            </a:br>
            <a:endParaRPr lang="en-CA" sz="1200" b="0" i="0" u="none" strike="noStrike" cap="none" dirty="0">
              <a:solidFill>
                <a:schemeClr val="dk1"/>
              </a:solidFill>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For instance, having a planning process can be measured by whether such a process exists and is effectively implemented.</a:t>
            </a:r>
          </a:p>
          <a:p>
            <a:pPr marL="0" lvl="0" indent="0" algn="l" rtl="0">
              <a:lnSpc>
                <a:spcPct val="115000"/>
              </a:lnSpc>
              <a:spcBef>
                <a:spcPts val="0"/>
              </a:spcBef>
              <a:spcAft>
                <a:spcPts val="0"/>
              </a:spcAft>
              <a:buSzPts val="1400"/>
              <a:buNone/>
            </a:pPr>
            <a:endParaRPr sz="1000" dirty="0">
              <a:latin typeface="Arial"/>
              <a:ea typeface="Arial"/>
              <a:cs typeface="Arial"/>
              <a:sym typeface="Arial"/>
            </a:endParaRPr>
          </a:p>
        </p:txBody>
      </p:sp>
      <p:sp>
        <p:nvSpPr>
          <p:cNvPr id="1048" name="Google Shape;1048;g2b9eb831ea1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6"/>
        <p:cNvGrpSpPr/>
        <p:nvPr/>
      </p:nvGrpSpPr>
      <p:grpSpPr>
        <a:xfrm>
          <a:off x="0" y="0"/>
          <a:ext cx="0" cy="0"/>
          <a:chOff x="0" y="0"/>
          <a:chExt cx="0" cy="0"/>
        </a:xfrm>
      </p:grpSpPr>
      <p:sp>
        <p:nvSpPr>
          <p:cNvPr id="1057" name="Google Shape;1057;g2b984bb0fe7_0_267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This is intended to be a collaborative process.</a:t>
            </a:r>
            <a:br>
              <a:rPr lang="en-CA" sz="1200" b="0" i="0" u="none" strike="noStrike" cap="none" dirty="0">
                <a:solidFill>
                  <a:schemeClr val="dk1"/>
                </a:solidFill>
                <a:latin typeface="Calibri"/>
                <a:cs typeface="Calibri"/>
                <a:sym typeface="Calibri"/>
              </a:rPr>
            </a:br>
            <a:endParaRPr lang="en-CA" sz="1200" b="0" i="0" u="none" strike="noStrike" cap="none" dirty="0">
              <a:solidFill>
                <a:schemeClr val="dk1"/>
              </a:solidFill>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Provide feedback on the proposed criteria and indicators.</a:t>
            </a:r>
          </a:p>
          <a:p>
            <a:pPr marL="0" lvl="0" indent="0" algn="l" rtl="0">
              <a:lnSpc>
                <a:spcPct val="115000"/>
              </a:lnSpc>
              <a:spcBef>
                <a:spcPts val="0"/>
              </a:spcBef>
              <a:spcAft>
                <a:spcPts val="0"/>
              </a:spcAft>
              <a:buSzPts val="1400"/>
              <a:buNone/>
            </a:pPr>
            <a:endParaRPr sz="1400" dirty="0">
              <a:solidFill>
                <a:srgbClr val="0A1F24"/>
              </a:solidFill>
              <a:latin typeface="Arial"/>
              <a:ea typeface="Arial"/>
              <a:cs typeface="Arial"/>
              <a:sym typeface="Arial"/>
            </a:endParaRPr>
          </a:p>
        </p:txBody>
      </p:sp>
      <p:sp>
        <p:nvSpPr>
          <p:cNvPr id="1058" name="Google Shape;1058;g2b984bb0fe7_0_26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9"/>
        <p:cNvGrpSpPr/>
        <p:nvPr/>
      </p:nvGrpSpPr>
      <p:grpSpPr>
        <a:xfrm>
          <a:off x="0" y="0"/>
          <a:ext cx="0" cy="0"/>
          <a:chOff x="0" y="0"/>
          <a:chExt cx="0" cy="0"/>
        </a:xfrm>
      </p:grpSpPr>
      <p:sp>
        <p:nvSpPr>
          <p:cNvPr id="1070" name="Google Shape;1070;g2e0bd96186d_0_88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lvl="0" indent="-171450" algn="l" rtl="0">
              <a:lnSpc>
                <a:spcPct val="115000"/>
              </a:lnSpc>
              <a:spcBef>
                <a:spcPts val="0"/>
              </a:spcBef>
              <a:spcAft>
                <a:spcPts val="0"/>
              </a:spcAft>
              <a:buSzPts val="1400"/>
              <a:buFont typeface="Arial" panose="020B0604020202020204" pitchFamily="34" charset="0"/>
              <a:buChar char="•"/>
            </a:pPr>
            <a:r>
              <a:rPr lang="en-US" dirty="0"/>
              <a:t>Talking points and materials, both tuned to the </a:t>
            </a:r>
            <a:r>
              <a:rPr lang="en-US" dirty="0" err="1"/>
              <a:t>ccNSO</a:t>
            </a:r>
            <a:r>
              <a:rPr lang="en-US" dirty="0"/>
              <a:t> and ongoing activities ICANN wide are referenced here.  </a:t>
            </a:r>
          </a:p>
          <a:p>
            <a:pPr marL="171450" lvl="0" indent="-171450" algn="l" rtl="0">
              <a:lnSpc>
                <a:spcPct val="115000"/>
              </a:lnSpc>
              <a:spcBef>
                <a:spcPts val="0"/>
              </a:spcBef>
              <a:spcAft>
                <a:spcPts val="0"/>
              </a:spcAft>
              <a:buSzPts val="1400"/>
              <a:buFont typeface="Arial" panose="020B0604020202020204" pitchFamily="34" charset="0"/>
              <a:buChar char="•"/>
            </a:pPr>
            <a:endParaRPr lang="en-US" dirty="0"/>
          </a:p>
          <a:p>
            <a:pPr marL="0" lvl="0" indent="0" algn="l" rtl="0">
              <a:lnSpc>
                <a:spcPct val="115000"/>
              </a:lnSpc>
              <a:spcBef>
                <a:spcPts val="0"/>
              </a:spcBef>
              <a:spcAft>
                <a:spcPts val="0"/>
              </a:spcAft>
              <a:buSzPts val="1400"/>
              <a:buNone/>
            </a:pPr>
            <a:endParaRPr dirty="0"/>
          </a:p>
        </p:txBody>
      </p:sp>
      <p:sp>
        <p:nvSpPr>
          <p:cNvPr id="1071" name="Google Shape;1071;g2e0bd96186d_0_8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5"/>
        <p:cNvGrpSpPr/>
        <p:nvPr/>
      </p:nvGrpSpPr>
      <p:grpSpPr>
        <a:xfrm>
          <a:off x="0" y="0"/>
          <a:ext cx="0" cy="0"/>
          <a:chOff x="0" y="0"/>
          <a:chExt cx="0" cy="0"/>
        </a:xfrm>
      </p:grpSpPr>
      <p:sp>
        <p:nvSpPr>
          <p:cNvPr id="1076" name="Google Shape;1076;g2c8c6fed3cd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This slide lists some sample criteria for the </a:t>
            </a:r>
            <a:r>
              <a:rPr lang="en-CA" sz="1200" b="0" i="0" u="none" strike="noStrike" cap="none" dirty="0" err="1">
                <a:solidFill>
                  <a:schemeClr val="dk1"/>
                </a:solidFill>
                <a:latin typeface="Calibri"/>
                <a:cs typeface="Calibri"/>
                <a:sym typeface="Calibri"/>
              </a:rPr>
              <a:t>ccNSO</a:t>
            </a:r>
            <a:r>
              <a:rPr lang="en-CA" sz="1200" b="0" i="0" u="none" strike="noStrike" cap="none" dirty="0">
                <a:solidFill>
                  <a:schemeClr val="dk1"/>
                </a:solidFill>
                <a:latin typeface="Calibri"/>
                <a:cs typeface="Calibri"/>
                <a:sym typeface="Calibri"/>
              </a:rPr>
              <a:t> to consider.</a:t>
            </a:r>
            <a:br>
              <a:rPr lang="en-CA" sz="1200" b="0" i="0" u="none" strike="noStrike" cap="none" dirty="0">
                <a:solidFill>
                  <a:schemeClr val="dk1"/>
                </a:solidFill>
                <a:latin typeface="Calibri"/>
                <a:cs typeface="Calibri"/>
                <a:sym typeface="Calibri"/>
              </a:rPr>
            </a:br>
            <a:endParaRPr lang="en-CA" sz="1200" b="0" i="0" u="none" strike="noStrike" cap="none" dirty="0">
              <a:solidFill>
                <a:schemeClr val="dk1"/>
              </a:solidFill>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These include assessing how each structure contributes to ICANN's mission and global public interest.</a:t>
            </a:r>
            <a:endParaRPr sz="1200" b="0" i="0" u="none" strike="noStrike" cap="none" dirty="0">
              <a:solidFill>
                <a:schemeClr val="dk1"/>
              </a:solidFill>
              <a:latin typeface="Calibri"/>
              <a:cs typeface="Calibri"/>
              <a:sym typeface="Calibri"/>
            </a:endParaRPr>
          </a:p>
        </p:txBody>
      </p:sp>
      <p:sp>
        <p:nvSpPr>
          <p:cNvPr id="1077" name="Google Shape;1077;g2c8c6fed3c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1"/>
        <p:cNvGrpSpPr/>
        <p:nvPr/>
      </p:nvGrpSpPr>
      <p:grpSpPr>
        <a:xfrm>
          <a:off x="0" y="0"/>
          <a:ext cx="0" cy="0"/>
          <a:chOff x="0" y="0"/>
          <a:chExt cx="0" cy="0"/>
        </a:xfrm>
      </p:grpSpPr>
      <p:sp>
        <p:nvSpPr>
          <p:cNvPr id="1082" name="Google Shape;1082;g2e0bd96186d_0_89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lvl="0" indent="-171450" algn="l" rtl="0">
              <a:lnSpc>
                <a:spcPct val="115000"/>
              </a:lnSpc>
              <a:spcBef>
                <a:spcPts val="0"/>
              </a:spcBef>
              <a:spcAft>
                <a:spcPts val="0"/>
              </a:spcAft>
              <a:buSzPts val="1400"/>
              <a:buFont typeface="Arial" panose="020B0604020202020204" pitchFamily="34" charset="0"/>
              <a:buChar char="•"/>
            </a:pPr>
            <a:r>
              <a:rPr lang="en-CA" dirty="0"/>
              <a:t>The focus is on the effectiveness of the structures and processes in place.</a:t>
            </a:r>
          </a:p>
          <a:p>
            <a:pPr marL="171450" lvl="0" indent="-171450" algn="l" rtl="0">
              <a:lnSpc>
                <a:spcPct val="115000"/>
              </a:lnSpc>
              <a:spcBef>
                <a:spcPts val="0"/>
              </a:spcBef>
              <a:spcAft>
                <a:spcPts val="0"/>
              </a:spcAft>
              <a:buSzPts val="1400"/>
              <a:buFont typeface="Arial" panose="020B0604020202020204" pitchFamily="34" charset="0"/>
              <a:buChar char="•"/>
            </a:pPr>
            <a:endParaRPr dirty="0"/>
          </a:p>
        </p:txBody>
      </p:sp>
      <p:sp>
        <p:nvSpPr>
          <p:cNvPr id="1083" name="Google Shape;1083;g2e0bd96186d_0_8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7"/>
        <p:cNvGrpSpPr/>
        <p:nvPr/>
      </p:nvGrpSpPr>
      <p:grpSpPr>
        <a:xfrm>
          <a:off x="0" y="0"/>
          <a:ext cx="0" cy="0"/>
          <a:chOff x="0" y="0"/>
          <a:chExt cx="0" cy="0"/>
        </a:xfrm>
      </p:grpSpPr>
      <p:sp>
        <p:nvSpPr>
          <p:cNvPr id="1088" name="Google Shape;1088;g2e0bd96186d_0_89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lvl="0" indent="-171450" algn="l" rtl="0">
              <a:lnSpc>
                <a:spcPct val="115000"/>
              </a:lnSpc>
              <a:spcBef>
                <a:spcPts val="0"/>
              </a:spcBef>
              <a:spcAft>
                <a:spcPts val="0"/>
              </a:spcAft>
              <a:buSzPts val="1400"/>
              <a:buFont typeface="Arial" panose="020B0604020202020204" pitchFamily="34" charset="0"/>
              <a:buChar char="•"/>
            </a:pPr>
            <a:r>
              <a:rPr lang="en-CA" dirty="0"/>
              <a:t>Focuses on operational efficiency.</a:t>
            </a:r>
            <a:br>
              <a:rPr lang="en-CA" dirty="0"/>
            </a:br>
            <a:endParaRPr lang="en-CA" dirty="0"/>
          </a:p>
          <a:p>
            <a:pPr marL="171450" lvl="0" indent="-171450" algn="l" rtl="0">
              <a:lnSpc>
                <a:spcPct val="115000"/>
              </a:lnSpc>
              <a:spcBef>
                <a:spcPts val="0"/>
              </a:spcBef>
              <a:spcAft>
                <a:spcPts val="0"/>
              </a:spcAft>
              <a:buSzPts val="1400"/>
              <a:buFont typeface="Arial" panose="020B0604020202020204" pitchFamily="34" charset="0"/>
              <a:buChar char="•"/>
            </a:pPr>
            <a:r>
              <a:rPr lang="en-CA" dirty="0"/>
              <a:t>These include planning, assessing inputs, developing outputs, and managing workloads.</a:t>
            </a:r>
          </a:p>
          <a:p>
            <a:pPr marL="171450" lvl="0" indent="-171450" algn="l" rtl="0">
              <a:lnSpc>
                <a:spcPct val="115000"/>
              </a:lnSpc>
              <a:spcBef>
                <a:spcPts val="0"/>
              </a:spcBef>
              <a:spcAft>
                <a:spcPts val="0"/>
              </a:spcAft>
              <a:buSzPts val="1400"/>
              <a:buFont typeface="Arial" panose="020B0604020202020204" pitchFamily="34" charset="0"/>
              <a:buChar char="•"/>
            </a:pPr>
            <a:endParaRPr dirty="0"/>
          </a:p>
        </p:txBody>
      </p:sp>
      <p:sp>
        <p:nvSpPr>
          <p:cNvPr id="1089" name="Google Shape;1089;g2e0bd96186d_0_8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2"/>
        <p:cNvGrpSpPr/>
        <p:nvPr/>
      </p:nvGrpSpPr>
      <p:grpSpPr>
        <a:xfrm>
          <a:off x="0" y="0"/>
          <a:ext cx="0" cy="0"/>
          <a:chOff x="0" y="0"/>
          <a:chExt cx="0" cy="0"/>
        </a:xfrm>
      </p:grpSpPr>
      <p:sp>
        <p:nvSpPr>
          <p:cNvPr id="803" name="Google Shape;803;g2c6719f41c7_0_321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The aim of today's presentation is threefold:</a:t>
            </a:r>
            <a:br>
              <a:rPr lang="en-CA" sz="1200" b="0" i="0" u="none" strike="noStrike" cap="none" dirty="0">
                <a:solidFill>
                  <a:srgbClr val="000000"/>
                </a:solidFill>
                <a:effectLst/>
                <a:latin typeface="Calibri"/>
                <a:cs typeface="Calibri"/>
                <a:sym typeface="Calibri"/>
              </a:rPr>
            </a:br>
            <a:endParaRPr lang="en-CA" sz="1200" b="0" i="0" u="none" strike="noStrike" cap="none" dirty="0">
              <a:solidFill>
                <a:srgbClr val="000000"/>
              </a:solidFill>
              <a:effectLst/>
              <a:latin typeface="Calibri"/>
              <a:cs typeface="Calibri"/>
              <a:sym typeface="Calibri"/>
            </a:endParaRPr>
          </a:p>
          <a:p>
            <a:pPr marL="628650" marR="0" lvl="1"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Educate the community on the Principles, Criteria, and Indicators framework.</a:t>
            </a:r>
          </a:p>
          <a:p>
            <a:pPr marL="628650" marR="0" lvl="1"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Answer any questions about the framework.</a:t>
            </a:r>
          </a:p>
          <a:p>
            <a:pPr marL="628650" marR="0" lvl="1"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Invite feedback on the criteria and indicators.</a:t>
            </a:r>
            <a:br>
              <a:rPr lang="en-CA" sz="1200" b="0" i="0" u="none" strike="noStrike" cap="none" dirty="0">
                <a:solidFill>
                  <a:srgbClr val="000000"/>
                </a:solidFill>
                <a:effectLst/>
                <a:latin typeface="Calibri"/>
                <a:cs typeface="Calibri"/>
                <a:sym typeface="Calibri"/>
              </a:rPr>
            </a:br>
            <a:endParaRPr lang="en-CA" sz="1200" b="0" i="0" u="none" strike="noStrike" cap="none" dirty="0">
              <a:solidFill>
                <a:srgbClr val="000000"/>
              </a:solidFill>
              <a:effectLst/>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It’s essential to have a shared understanding of the CIP framework being developed by the CIP-CCG.</a:t>
            </a:r>
          </a:p>
          <a:p>
            <a:pPr marL="0" lvl="0" indent="0" algn="l" rtl="0">
              <a:lnSpc>
                <a:spcPct val="115000"/>
              </a:lnSpc>
              <a:spcBef>
                <a:spcPts val="0"/>
              </a:spcBef>
              <a:spcAft>
                <a:spcPts val="0"/>
              </a:spcAft>
              <a:buSzPts val="1400"/>
              <a:buNone/>
            </a:pPr>
            <a:endParaRPr dirty="0"/>
          </a:p>
        </p:txBody>
      </p:sp>
      <p:sp>
        <p:nvSpPr>
          <p:cNvPr id="804" name="Google Shape;804;g2c6719f41c7_0_3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3"/>
        <p:cNvGrpSpPr/>
        <p:nvPr/>
      </p:nvGrpSpPr>
      <p:grpSpPr>
        <a:xfrm>
          <a:off x="0" y="0"/>
          <a:ext cx="0" cy="0"/>
          <a:chOff x="0" y="0"/>
          <a:chExt cx="0" cy="0"/>
        </a:xfrm>
      </p:grpSpPr>
      <p:sp>
        <p:nvSpPr>
          <p:cNvPr id="1094" name="Google Shape;1094;g2e0bd96186d_0_90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lvl="0" indent="-171450" algn="l" rtl="0">
              <a:lnSpc>
                <a:spcPct val="115000"/>
              </a:lnSpc>
              <a:spcBef>
                <a:spcPts val="0"/>
              </a:spcBef>
              <a:spcAft>
                <a:spcPts val="0"/>
              </a:spcAft>
              <a:buSzPts val="1400"/>
              <a:buFont typeface="Arial" panose="020B0604020202020204" pitchFamily="34" charset="0"/>
              <a:buChar char="•"/>
            </a:pPr>
            <a:r>
              <a:rPr lang="en-CA" dirty="0"/>
              <a:t>This slides deals with criteria related to accountability within the </a:t>
            </a:r>
            <a:r>
              <a:rPr lang="en-CA" dirty="0" err="1"/>
              <a:t>ccNSO</a:t>
            </a:r>
            <a:r>
              <a:rPr lang="en-CA" dirty="0"/>
              <a:t>, </a:t>
            </a:r>
            <a:r>
              <a:rPr lang="en-US" dirty="0"/>
              <a:t>again nothing untoward from the </a:t>
            </a:r>
            <a:r>
              <a:rPr lang="en-US" dirty="0" err="1"/>
              <a:t>ccNSO</a:t>
            </a:r>
            <a:r>
              <a:rPr lang="en-US" dirty="0"/>
              <a:t> perspective</a:t>
            </a:r>
            <a:br>
              <a:rPr lang="en-CA" dirty="0"/>
            </a:br>
            <a:endParaRPr lang="en-CA" dirty="0"/>
          </a:p>
          <a:p>
            <a:pPr marL="171450" lvl="0" indent="-171450" algn="l" rtl="0">
              <a:lnSpc>
                <a:spcPct val="115000"/>
              </a:lnSpc>
              <a:spcBef>
                <a:spcPts val="0"/>
              </a:spcBef>
              <a:spcAft>
                <a:spcPts val="0"/>
              </a:spcAft>
              <a:buSzPts val="1400"/>
              <a:buFont typeface="Arial" panose="020B0604020202020204" pitchFamily="34" charset="0"/>
              <a:buChar char="•"/>
            </a:pPr>
            <a:r>
              <a:rPr lang="en-CA" dirty="0"/>
              <a:t>This includes representation, alignment with ICANN objectives, and transparency.</a:t>
            </a:r>
            <a:br>
              <a:rPr lang="en-CA" dirty="0"/>
            </a:br>
            <a:endParaRPr lang="en-CA" dirty="0"/>
          </a:p>
          <a:p>
            <a:pPr marL="171450" lvl="0" indent="-171450" algn="l" rtl="0">
              <a:lnSpc>
                <a:spcPct val="115000"/>
              </a:lnSpc>
              <a:spcBef>
                <a:spcPts val="0"/>
              </a:spcBef>
              <a:spcAft>
                <a:spcPts val="0"/>
              </a:spcAft>
              <a:buSzPts val="1400"/>
              <a:buFont typeface="Arial" panose="020B0604020202020204" pitchFamily="34" charset="0"/>
              <a:buChar char="•"/>
            </a:pPr>
            <a:r>
              <a:rPr lang="en-CA" dirty="0"/>
              <a:t>Light Touch!</a:t>
            </a:r>
          </a:p>
          <a:p>
            <a:pPr marL="171450" lvl="0" indent="-171450" algn="l" rtl="0">
              <a:lnSpc>
                <a:spcPct val="115000"/>
              </a:lnSpc>
              <a:spcBef>
                <a:spcPts val="0"/>
              </a:spcBef>
              <a:spcAft>
                <a:spcPts val="0"/>
              </a:spcAft>
              <a:buSzPts val="1400"/>
              <a:buFont typeface="Arial" panose="020B0604020202020204" pitchFamily="34" charset="0"/>
              <a:buChar char="•"/>
            </a:pPr>
            <a:endParaRPr lang="en-CA" dirty="0"/>
          </a:p>
        </p:txBody>
      </p:sp>
      <p:sp>
        <p:nvSpPr>
          <p:cNvPr id="1095" name="Google Shape;1095;g2e0bd96186d_0_9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9"/>
        <p:cNvGrpSpPr/>
        <p:nvPr/>
      </p:nvGrpSpPr>
      <p:grpSpPr>
        <a:xfrm>
          <a:off x="0" y="0"/>
          <a:ext cx="0" cy="0"/>
          <a:chOff x="0" y="0"/>
          <a:chExt cx="0" cy="0"/>
        </a:xfrm>
      </p:grpSpPr>
      <p:sp>
        <p:nvSpPr>
          <p:cNvPr id="1100" name="Google Shape;1100;g2e0bd96186d_0_90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lvl="0" indent="-171450" algn="l" rtl="0">
              <a:lnSpc>
                <a:spcPct val="115000"/>
              </a:lnSpc>
              <a:spcBef>
                <a:spcPts val="0"/>
              </a:spcBef>
              <a:spcAft>
                <a:spcPts val="0"/>
              </a:spcAft>
              <a:buSzPts val="1400"/>
              <a:buFont typeface="Arial" panose="020B0604020202020204" pitchFamily="34" charset="0"/>
              <a:buChar char="•"/>
            </a:pPr>
            <a:r>
              <a:rPr lang="en-US" dirty="0"/>
              <a:t>This is principle 5 with sample criteria.</a:t>
            </a:r>
            <a:br>
              <a:rPr lang="en-US" dirty="0"/>
            </a:br>
            <a:endParaRPr lang="en-US" dirty="0"/>
          </a:p>
          <a:p>
            <a:pPr marL="171450" lvl="0" indent="-171450" algn="l" rtl="0">
              <a:lnSpc>
                <a:spcPct val="115000"/>
              </a:lnSpc>
              <a:spcBef>
                <a:spcPts val="0"/>
              </a:spcBef>
              <a:spcAft>
                <a:spcPts val="0"/>
              </a:spcAft>
              <a:buSzPts val="1400"/>
              <a:buFont typeface="Arial" panose="020B0604020202020204" pitchFamily="34" charset="0"/>
              <a:buChar char="•"/>
            </a:pPr>
            <a:r>
              <a:rPr lang="en-CA" dirty="0"/>
              <a:t>Really, this is about communication and coordination</a:t>
            </a:r>
          </a:p>
          <a:p>
            <a:pPr marL="0" lvl="0" indent="0" algn="l" rtl="0">
              <a:lnSpc>
                <a:spcPct val="115000"/>
              </a:lnSpc>
              <a:spcBef>
                <a:spcPts val="0"/>
              </a:spcBef>
              <a:spcAft>
                <a:spcPts val="0"/>
              </a:spcAft>
              <a:buSzPts val="1400"/>
              <a:buNone/>
            </a:pPr>
            <a:endParaRPr dirty="0"/>
          </a:p>
        </p:txBody>
      </p:sp>
      <p:sp>
        <p:nvSpPr>
          <p:cNvPr id="1101" name="Google Shape;1101;g2e0bd96186d_0_9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5"/>
        <p:cNvGrpSpPr/>
        <p:nvPr/>
      </p:nvGrpSpPr>
      <p:grpSpPr>
        <a:xfrm>
          <a:off x="0" y="0"/>
          <a:ext cx="0" cy="0"/>
          <a:chOff x="0" y="0"/>
          <a:chExt cx="0" cy="0"/>
        </a:xfrm>
      </p:grpSpPr>
      <p:sp>
        <p:nvSpPr>
          <p:cNvPr id="1106" name="Google Shape;1106;g2e0bd96186d_0_88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algn="l">
              <a:buFont typeface="Arial" panose="020B0604020202020204" pitchFamily="34" charset="0"/>
              <a:buChar char="•"/>
            </a:pPr>
            <a:r>
              <a:rPr lang="en-CA" b="0" i="0" u="none" strike="noStrike" dirty="0">
                <a:solidFill>
                  <a:srgbClr val="000000"/>
                </a:solidFill>
                <a:effectLst/>
              </a:rPr>
              <a:t>A key question for consideration: Are you comfortable with the criteria and indicators developed?</a:t>
            </a:r>
            <a:br>
              <a:rPr lang="en-CA" b="0" i="0" u="none" strike="noStrike" dirty="0">
                <a:solidFill>
                  <a:srgbClr val="000000"/>
                </a:solidFill>
                <a:effectLst/>
              </a:rPr>
            </a:br>
            <a:endParaRPr lang="en-CA" b="0" i="0" u="none" strike="noStrike" dirty="0">
              <a:solidFill>
                <a:srgbClr val="000000"/>
              </a:solidFill>
              <a:effectLst/>
            </a:endParaRPr>
          </a:p>
          <a:p>
            <a:pPr algn="l">
              <a:buFont typeface="Arial" panose="020B0604020202020204" pitchFamily="34" charset="0"/>
              <a:buChar char="•"/>
            </a:pPr>
            <a:r>
              <a:rPr lang="en-CA" b="0" i="0" u="none" strike="noStrike" dirty="0">
                <a:solidFill>
                  <a:srgbClr val="000000"/>
                </a:solidFill>
                <a:effectLst/>
              </a:rPr>
              <a:t>It is essential to know that moving from an external group conducting interviews and making recommendations to one adopting continuous improvement is, at its heart, a culture shift.</a:t>
            </a:r>
            <a:br>
              <a:rPr lang="en-CA" b="0" i="0" u="none" strike="noStrike" dirty="0">
                <a:solidFill>
                  <a:srgbClr val="000000"/>
                </a:solidFill>
                <a:effectLst/>
              </a:rPr>
            </a:br>
            <a:endParaRPr lang="en-CA" b="0" i="0" u="none" strike="noStrike" dirty="0">
              <a:solidFill>
                <a:srgbClr val="000000"/>
              </a:solidFill>
              <a:effectLst/>
            </a:endParaRPr>
          </a:p>
          <a:p>
            <a:pPr algn="l">
              <a:buFont typeface="Arial" panose="020B0604020202020204" pitchFamily="34" charset="0"/>
              <a:buChar char="•"/>
            </a:pPr>
            <a:r>
              <a:rPr lang="en-CA" b="0" i="0" u="none" strike="noStrike" dirty="0">
                <a:solidFill>
                  <a:srgbClr val="000000"/>
                </a:solidFill>
                <a:effectLst/>
              </a:rPr>
              <a:t>Continuous improvement exercises have shown that this approach relies heavily on active and consistent engagement within the community.</a:t>
            </a:r>
            <a:br>
              <a:rPr lang="en-CA" b="0" i="0" u="none" strike="noStrike" dirty="0">
                <a:solidFill>
                  <a:srgbClr val="000000"/>
                </a:solidFill>
                <a:effectLst/>
              </a:rPr>
            </a:br>
            <a:endParaRPr lang="en-CA" b="0" i="0" u="none" strike="noStrike" dirty="0">
              <a:solidFill>
                <a:srgbClr val="000000"/>
              </a:solidFill>
              <a:effectLst/>
            </a:endParaRPr>
          </a:p>
          <a:p>
            <a:pPr algn="l">
              <a:buFont typeface="Arial" panose="020B0604020202020204" pitchFamily="34" charset="0"/>
              <a:buChar char="•"/>
            </a:pPr>
            <a:r>
              <a:rPr lang="en-CA" b="0" i="0" u="none" strike="noStrike" dirty="0">
                <a:solidFill>
                  <a:srgbClr val="000000"/>
                </a:solidFill>
                <a:effectLst/>
              </a:rPr>
              <a:t>Despite the current fiscal issues ICANN is experiencing, teaching facilitation along with leadership could significantly reduce costs compared to hiring an external party for a top-down review.</a:t>
            </a:r>
            <a:br>
              <a:rPr lang="en-CA" b="0" i="0" u="none" strike="noStrike" dirty="0">
                <a:solidFill>
                  <a:srgbClr val="000000"/>
                </a:solidFill>
                <a:effectLst/>
              </a:rPr>
            </a:br>
            <a:endParaRPr lang="en-CA" b="0" i="0" u="none" strike="noStrike" dirty="0">
              <a:solidFill>
                <a:srgbClr val="000000"/>
              </a:solidFill>
              <a:effectLst/>
            </a:endParaRPr>
          </a:p>
          <a:p>
            <a:pPr algn="l">
              <a:buFont typeface="Arial" panose="020B0604020202020204" pitchFamily="34" charset="0"/>
              <a:buChar char="•"/>
            </a:pPr>
            <a:r>
              <a:rPr lang="en-CA" b="0" i="0" u="none" strike="noStrike" dirty="0">
                <a:solidFill>
                  <a:srgbClr val="000000"/>
                </a:solidFill>
                <a:effectLst/>
              </a:rPr>
              <a:t>This shift towards continuous improvement emphasizes the importance of internal collaboration and leveraging existing community resources for sustainable development.</a:t>
            </a:r>
          </a:p>
          <a:p>
            <a:pPr marL="0" lvl="0" indent="0" algn="l" rtl="0">
              <a:lnSpc>
                <a:spcPct val="115000"/>
              </a:lnSpc>
              <a:spcBef>
                <a:spcPts val="0"/>
              </a:spcBef>
              <a:spcAft>
                <a:spcPts val="0"/>
              </a:spcAft>
              <a:buSzPts val="1400"/>
              <a:buNone/>
            </a:pPr>
            <a:endParaRPr dirty="0"/>
          </a:p>
        </p:txBody>
      </p:sp>
      <p:sp>
        <p:nvSpPr>
          <p:cNvPr id="1107" name="Google Shape;1107;g2e0bd96186d_0_8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1"/>
        <p:cNvGrpSpPr/>
        <p:nvPr/>
      </p:nvGrpSpPr>
      <p:grpSpPr>
        <a:xfrm>
          <a:off x="0" y="0"/>
          <a:ext cx="0" cy="0"/>
          <a:chOff x="0" y="0"/>
          <a:chExt cx="0" cy="0"/>
        </a:xfrm>
      </p:grpSpPr>
      <p:sp>
        <p:nvSpPr>
          <p:cNvPr id="1112" name="Google Shape;1112;g2c6b0822696_2_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lvl="0" indent="-171450" algn="l" rtl="0">
              <a:lnSpc>
                <a:spcPct val="115000"/>
              </a:lnSpc>
              <a:spcBef>
                <a:spcPts val="0"/>
              </a:spcBef>
              <a:spcAft>
                <a:spcPts val="0"/>
              </a:spcAft>
              <a:buSzPts val="1400"/>
              <a:buFont typeface="Arial" panose="020B0604020202020204" pitchFamily="34" charset="0"/>
              <a:buChar char="•"/>
            </a:pPr>
            <a:r>
              <a:rPr lang="en-US" sz="1000" dirty="0">
                <a:latin typeface="Arial"/>
                <a:ea typeface="Arial"/>
                <a:cs typeface="Arial"/>
                <a:sym typeface="Arial"/>
              </a:rPr>
              <a:t>Additional Resources </a:t>
            </a:r>
            <a:r>
              <a:rPr lang="en-US" sz="1000">
                <a:latin typeface="Arial"/>
                <a:ea typeface="Arial"/>
                <a:cs typeface="Arial"/>
                <a:sym typeface="Arial"/>
              </a:rPr>
              <a:t>for you</a:t>
            </a:r>
            <a:endParaRPr sz="1000">
              <a:latin typeface="Arial"/>
              <a:ea typeface="Arial"/>
              <a:cs typeface="Arial"/>
              <a:sym typeface="Arial"/>
            </a:endParaRPr>
          </a:p>
        </p:txBody>
      </p:sp>
      <p:sp>
        <p:nvSpPr>
          <p:cNvPr id="1113" name="Google Shape;1113;g2c6b0822696_2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09" name="Google Shape;809;g26d4b098e67_0_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ATRT3 Recommendation 3.6 focuses on evolving Organizational Reviews into a Continuous Improvement Program.</a:t>
            </a:r>
            <a:br>
              <a:rPr lang="en-CA" sz="1200" b="0" i="0" u="none" strike="noStrike" cap="none" dirty="0">
                <a:solidFill>
                  <a:srgbClr val="000000"/>
                </a:solidFill>
                <a:effectLst/>
                <a:latin typeface="Calibri"/>
                <a:cs typeface="Calibri"/>
                <a:sym typeface="Calibri"/>
              </a:rPr>
            </a:br>
            <a:endParaRPr lang="en-CA" sz="1200" b="0" i="0" u="none" strike="noStrike" cap="none" dirty="0">
              <a:solidFill>
                <a:srgbClr val="000000"/>
              </a:solidFill>
              <a:effectLst/>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This marks a significant cultural shift from external reviews to internal continuous improvement mechanisms.</a:t>
            </a:r>
            <a:br>
              <a:rPr lang="en-CA" sz="1200" b="0" i="0" u="none" strike="noStrike" cap="none" dirty="0">
                <a:solidFill>
                  <a:srgbClr val="000000"/>
                </a:solidFill>
                <a:effectLst/>
                <a:latin typeface="Calibri"/>
                <a:cs typeface="Calibri"/>
                <a:sym typeface="Calibri"/>
              </a:rPr>
            </a:br>
            <a:endParaRPr lang="en-CA" sz="1200" b="0" i="0" u="none" strike="noStrike" cap="none" dirty="0">
              <a:solidFill>
                <a:srgbClr val="000000"/>
              </a:solidFill>
              <a:effectLst/>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The CIP will be led by the ICANN community and will include a regular survey of members for assessment.</a:t>
            </a:r>
            <a:br>
              <a:rPr lang="en-CA" sz="1200" b="0" i="0" u="none" strike="noStrike" cap="none" dirty="0">
                <a:solidFill>
                  <a:srgbClr val="000000"/>
                </a:solidFill>
                <a:effectLst/>
                <a:latin typeface="Calibri"/>
                <a:cs typeface="Calibri"/>
                <a:sym typeface="Calibri"/>
              </a:rPr>
            </a:br>
            <a:endParaRPr lang="en-CA" sz="1200" b="0" i="0" u="none" strike="noStrike" cap="none" dirty="0">
              <a:solidFill>
                <a:srgbClr val="000000"/>
              </a:solidFill>
              <a:effectLst/>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Developing this framework with broad community input is vital.</a:t>
            </a:r>
          </a:p>
          <a:p>
            <a:pPr marL="0" lvl="0" indent="0" algn="l" rtl="0">
              <a:lnSpc>
                <a:spcPct val="115000"/>
              </a:lnSpc>
              <a:spcBef>
                <a:spcPts val="800"/>
              </a:spcBef>
              <a:spcAft>
                <a:spcPts val="0"/>
              </a:spcAft>
              <a:buSzPts val="1400"/>
              <a:buNone/>
            </a:pPr>
            <a:endParaRPr dirty="0"/>
          </a:p>
        </p:txBody>
      </p:sp>
      <p:sp>
        <p:nvSpPr>
          <p:cNvPr id="810" name="Google Shape;810;g26d4b098e67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4"/>
        <p:cNvGrpSpPr/>
        <p:nvPr/>
      </p:nvGrpSpPr>
      <p:grpSpPr>
        <a:xfrm>
          <a:off x="0" y="0"/>
          <a:ext cx="0" cy="0"/>
          <a:chOff x="0" y="0"/>
          <a:chExt cx="0" cy="0"/>
        </a:xfrm>
      </p:grpSpPr>
      <p:sp>
        <p:nvSpPr>
          <p:cNvPr id="815" name="Google Shape;815;g272396a5c8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Here's an overview of our timeline and key milestones.</a:t>
            </a:r>
            <a:br>
              <a:rPr lang="en-CA" sz="1200" b="0" i="0" u="none" strike="noStrike" cap="none" dirty="0">
                <a:solidFill>
                  <a:srgbClr val="000000"/>
                </a:solidFill>
                <a:effectLst/>
                <a:latin typeface="Calibri"/>
                <a:cs typeface="Calibri"/>
                <a:sym typeface="Calibri"/>
              </a:rPr>
            </a:br>
            <a:endParaRPr lang="en-CA" sz="1200" b="0" i="0" u="none" strike="noStrike" cap="none" dirty="0">
              <a:solidFill>
                <a:srgbClr val="000000"/>
              </a:solidFill>
              <a:effectLst/>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Important dates include finalizing criteria and indicators by August 7th and publishing the CIP framework for public comment by November 21st.</a:t>
            </a:r>
            <a:br>
              <a:rPr lang="en-CA" sz="1200" b="0" i="0" u="none" strike="noStrike" cap="none" dirty="0">
                <a:solidFill>
                  <a:srgbClr val="000000"/>
                </a:solidFill>
                <a:effectLst/>
                <a:latin typeface="Calibri"/>
                <a:cs typeface="Calibri"/>
                <a:sym typeface="Calibri"/>
              </a:rPr>
            </a:br>
            <a:endParaRPr lang="en-CA" sz="1200" b="0" i="0" u="none" strike="noStrike" cap="none" dirty="0">
              <a:solidFill>
                <a:srgbClr val="000000"/>
              </a:solidFill>
              <a:effectLst/>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The roadmap also includes various phases of community input and framework socialization.</a:t>
            </a:r>
          </a:p>
          <a:p>
            <a:pPr marL="0" lvl="0" indent="0" algn="l" rtl="0">
              <a:lnSpc>
                <a:spcPct val="115000"/>
              </a:lnSpc>
              <a:spcBef>
                <a:spcPts val="0"/>
              </a:spcBef>
              <a:spcAft>
                <a:spcPts val="0"/>
              </a:spcAft>
              <a:buSzPts val="1400"/>
              <a:buNone/>
            </a:pPr>
            <a:endParaRPr dirty="0"/>
          </a:p>
        </p:txBody>
      </p:sp>
      <p:sp>
        <p:nvSpPr>
          <p:cNvPr id="816" name="Google Shape;816;g272396a5c8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
        <p:cNvGrpSpPr/>
        <p:nvPr/>
      </p:nvGrpSpPr>
      <p:grpSpPr>
        <a:xfrm>
          <a:off x="0" y="0"/>
          <a:ext cx="0" cy="0"/>
          <a:chOff x="0" y="0"/>
          <a:chExt cx="0" cy="0"/>
        </a:xfrm>
      </p:grpSpPr>
      <p:sp>
        <p:nvSpPr>
          <p:cNvPr id="912" name="Google Shape;912;g2c6719f41c7_0_481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We have broken down the development process into four phases.</a:t>
            </a:r>
            <a:br>
              <a:rPr lang="en-CA" sz="1200" b="0" i="0" u="none" strike="noStrike" cap="none" dirty="0">
                <a:solidFill>
                  <a:srgbClr val="000000"/>
                </a:solidFill>
                <a:effectLst/>
                <a:latin typeface="Calibri"/>
                <a:cs typeface="Calibri"/>
                <a:sym typeface="Calibri"/>
              </a:rPr>
            </a:br>
            <a:endParaRPr lang="en-CA" sz="1200" b="0" i="0" u="none" strike="noStrike" cap="none" dirty="0">
              <a:solidFill>
                <a:srgbClr val="000000"/>
              </a:solidFill>
              <a:effectLst/>
              <a:latin typeface="Calibri"/>
              <a:cs typeface="Calibri"/>
              <a:sym typeface="Calibri"/>
            </a:endParaRPr>
          </a:p>
          <a:p>
            <a:pPr marL="628650" marR="0" lvl="1"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Phase 1 and Phase 2 are complete, focusing on developing principles and informing community groups.</a:t>
            </a:r>
            <a:br>
              <a:rPr lang="en-CA" sz="1200" b="0" i="0" u="none" strike="noStrike" cap="none" dirty="0">
                <a:solidFill>
                  <a:srgbClr val="000000"/>
                </a:solidFill>
                <a:effectLst/>
                <a:latin typeface="Calibri"/>
                <a:cs typeface="Calibri"/>
                <a:sym typeface="Calibri"/>
              </a:rPr>
            </a:br>
            <a:endParaRPr lang="en-CA" sz="1200" b="0" i="0" u="none" strike="noStrike" cap="none" dirty="0">
              <a:solidFill>
                <a:srgbClr val="000000"/>
              </a:solidFill>
              <a:effectLst/>
              <a:latin typeface="Calibri"/>
              <a:cs typeface="Calibri"/>
              <a:sym typeface="Calibri"/>
            </a:endParaRPr>
          </a:p>
          <a:p>
            <a:pPr marL="628650" marR="0" lvl="1"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Phase 3, currently in progress, involves gathering feedback on criteria and indicators.</a:t>
            </a:r>
            <a:br>
              <a:rPr lang="en-CA" sz="1200" b="0" i="0" u="none" strike="noStrike" cap="none" dirty="0">
                <a:solidFill>
                  <a:srgbClr val="000000"/>
                </a:solidFill>
                <a:effectLst/>
                <a:latin typeface="Calibri"/>
                <a:cs typeface="Calibri"/>
                <a:sym typeface="Calibri"/>
              </a:rPr>
            </a:br>
            <a:endParaRPr lang="en-CA" sz="1200" b="0" i="0" u="none" strike="noStrike" cap="none" dirty="0">
              <a:solidFill>
                <a:srgbClr val="000000"/>
              </a:solidFill>
              <a:effectLst/>
              <a:latin typeface="Calibri"/>
              <a:cs typeface="Calibri"/>
              <a:sym typeface="Calibri"/>
            </a:endParaRPr>
          </a:p>
          <a:p>
            <a:pPr marL="628650" marR="0" lvl="1"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Phase 4 will focus on reaching consensus and finalizing the draft framework.</a:t>
            </a:r>
          </a:p>
          <a:p>
            <a:pPr marL="0" lvl="0" indent="0" algn="l" rtl="0">
              <a:lnSpc>
                <a:spcPct val="115000"/>
              </a:lnSpc>
              <a:spcBef>
                <a:spcPts val="0"/>
              </a:spcBef>
              <a:spcAft>
                <a:spcPts val="0"/>
              </a:spcAft>
              <a:buSzPts val="1400"/>
              <a:buNone/>
            </a:pPr>
            <a:endParaRPr sz="1000" dirty="0">
              <a:latin typeface="Arial"/>
              <a:ea typeface="Arial"/>
              <a:cs typeface="Arial"/>
              <a:sym typeface="Arial"/>
            </a:endParaRPr>
          </a:p>
        </p:txBody>
      </p:sp>
      <p:sp>
        <p:nvSpPr>
          <p:cNvPr id="913" name="Google Shape;913;g2c6719f41c7_0_48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8"/>
        <p:cNvGrpSpPr/>
        <p:nvPr/>
      </p:nvGrpSpPr>
      <p:grpSpPr>
        <a:xfrm>
          <a:off x="0" y="0"/>
          <a:ext cx="0" cy="0"/>
          <a:chOff x="0" y="0"/>
          <a:chExt cx="0" cy="0"/>
        </a:xfrm>
      </p:grpSpPr>
      <p:sp>
        <p:nvSpPr>
          <p:cNvPr id="919" name="Google Shape;919;g2c6719f41c7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This slide outlines the long-term timeline for the CIP, including assessment periods and the integration with other review processes.</a:t>
            </a:r>
            <a:br>
              <a:rPr lang="en-CA" sz="1200" b="0" i="0" u="none" strike="noStrike" cap="none" dirty="0">
                <a:solidFill>
                  <a:srgbClr val="000000"/>
                </a:solidFill>
                <a:effectLst/>
                <a:latin typeface="Calibri"/>
                <a:cs typeface="Calibri"/>
                <a:sym typeface="Calibri"/>
              </a:rPr>
            </a:br>
            <a:endParaRPr lang="en-CA" sz="1200" b="0" i="0" u="none" strike="noStrike" cap="none" dirty="0">
              <a:solidFill>
                <a:srgbClr val="000000"/>
              </a:solidFill>
              <a:effectLst/>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The first assessment period will conclude in 2027, with results informing the holistic review process.</a:t>
            </a:r>
            <a:br>
              <a:rPr lang="en-CA" sz="1200" b="0" i="0" u="none" strike="noStrike" cap="none" dirty="0">
                <a:solidFill>
                  <a:srgbClr val="000000"/>
                </a:solidFill>
                <a:effectLst/>
                <a:latin typeface="Calibri"/>
                <a:cs typeface="Calibri"/>
                <a:sym typeface="Calibri"/>
              </a:rPr>
            </a:br>
            <a:endParaRPr lang="en-CA" sz="1200" b="0" i="0" u="none" strike="noStrike" cap="none" dirty="0">
              <a:solidFill>
                <a:srgbClr val="000000"/>
              </a:solidFill>
              <a:effectLst/>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Remember, "continuous" improvement requires time, people, and potentially financial resources to succeed.</a:t>
            </a:r>
          </a:p>
          <a:p>
            <a:pPr marL="457200" lvl="0" indent="0" algn="l" rtl="0">
              <a:lnSpc>
                <a:spcPct val="115000"/>
              </a:lnSpc>
              <a:spcBef>
                <a:spcPts val="0"/>
              </a:spcBef>
              <a:spcAft>
                <a:spcPts val="0"/>
              </a:spcAft>
              <a:buSzPts val="1400"/>
              <a:buNone/>
            </a:pPr>
            <a:endParaRPr dirty="0"/>
          </a:p>
        </p:txBody>
      </p:sp>
      <p:sp>
        <p:nvSpPr>
          <p:cNvPr id="920" name="Google Shape;920;g2c6719f41c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3"/>
        <p:cNvGrpSpPr/>
        <p:nvPr/>
      </p:nvGrpSpPr>
      <p:grpSpPr>
        <a:xfrm>
          <a:off x="0" y="0"/>
          <a:ext cx="0" cy="0"/>
          <a:chOff x="0" y="0"/>
          <a:chExt cx="0" cy="0"/>
        </a:xfrm>
      </p:grpSpPr>
      <p:sp>
        <p:nvSpPr>
          <p:cNvPr id="974" name="Google Shape;974;g2c6719f41c7_0_83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This slide highlights the collaborative efforts of CIP-CCG volunteers.</a:t>
            </a:r>
            <a:br>
              <a:rPr lang="en-CA" sz="1200" b="0" i="0" u="none" strike="noStrike" cap="none" dirty="0">
                <a:solidFill>
                  <a:srgbClr val="000000"/>
                </a:solidFill>
                <a:effectLst/>
                <a:latin typeface="Calibri"/>
                <a:cs typeface="Calibri"/>
                <a:sym typeface="Calibri"/>
              </a:rPr>
            </a:br>
            <a:endParaRPr lang="en-CA" sz="1200" b="0" i="0" u="none" strike="noStrike" cap="none" dirty="0">
              <a:solidFill>
                <a:srgbClr val="000000"/>
              </a:solidFill>
              <a:effectLst/>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Pictured are volunteers during the ICANN79 Community Forum.</a:t>
            </a:r>
            <a:br>
              <a:rPr lang="en-CA" sz="1200" b="0" i="0" u="none" strike="noStrike" cap="none" dirty="0">
                <a:solidFill>
                  <a:srgbClr val="000000"/>
                </a:solidFill>
                <a:effectLst/>
                <a:latin typeface="Calibri"/>
                <a:cs typeface="Calibri"/>
                <a:sym typeface="Calibri"/>
              </a:rPr>
            </a:br>
            <a:endParaRPr lang="en-CA" sz="1200" b="0" i="0" u="none" strike="noStrike" cap="none" dirty="0">
              <a:solidFill>
                <a:srgbClr val="000000"/>
              </a:solidFill>
              <a:effectLst/>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b="0" i="0" u="none" strike="noStrike" dirty="0">
                <a:solidFill>
                  <a:srgbClr val="000000"/>
                </a:solidFill>
                <a:effectLst/>
              </a:rPr>
              <a:t>It's crucial to recognize that moving to a CIP represents a cultural shift, requiring feedback, flexibility, and ease of adoption.</a:t>
            </a:r>
          </a:p>
          <a:p>
            <a:pPr marL="0" lvl="0" indent="0" algn="l" rtl="0">
              <a:lnSpc>
                <a:spcPct val="115000"/>
              </a:lnSpc>
              <a:spcBef>
                <a:spcPts val="0"/>
              </a:spcBef>
              <a:spcAft>
                <a:spcPts val="0"/>
              </a:spcAft>
              <a:buSzPts val="1400"/>
              <a:buNone/>
            </a:pPr>
            <a:endParaRPr dirty="0"/>
          </a:p>
        </p:txBody>
      </p:sp>
      <p:sp>
        <p:nvSpPr>
          <p:cNvPr id="975" name="Google Shape;975;g2c6719f41c7_0_8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0"/>
        <p:cNvGrpSpPr/>
        <p:nvPr/>
      </p:nvGrpSpPr>
      <p:grpSpPr>
        <a:xfrm>
          <a:off x="0" y="0"/>
          <a:ext cx="0" cy="0"/>
          <a:chOff x="0" y="0"/>
          <a:chExt cx="0" cy="0"/>
        </a:xfrm>
      </p:grpSpPr>
      <p:sp>
        <p:nvSpPr>
          <p:cNvPr id="981" name="Google Shape;981;g2b97f969740_2_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The Principles / Criteria / Indicators framework is a key part of our approach.</a:t>
            </a:r>
            <a:br>
              <a:rPr lang="en-CA" sz="1200" b="0" i="0" u="none" strike="noStrike" cap="none" dirty="0">
                <a:solidFill>
                  <a:srgbClr val="000000"/>
                </a:solidFill>
                <a:effectLst/>
                <a:latin typeface="Calibri"/>
                <a:cs typeface="Calibri"/>
                <a:sym typeface="Calibri"/>
              </a:rPr>
            </a:br>
            <a:endParaRPr lang="en-CA" sz="1200" b="0" i="0" u="none" strike="noStrike" cap="none" dirty="0">
              <a:solidFill>
                <a:srgbClr val="000000"/>
              </a:solidFill>
              <a:effectLst/>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rgbClr val="000000"/>
                </a:solidFill>
                <a:effectLst/>
                <a:latin typeface="Calibri"/>
                <a:cs typeface="Calibri"/>
                <a:sym typeface="Calibri"/>
              </a:rPr>
              <a:t>Principles define the CIP's objectives, criteria describe conditions to meet these principles, and indicators measure whether the criteria are met.</a:t>
            </a:r>
          </a:p>
          <a:p>
            <a:pPr marL="0" lvl="0" indent="0" algn="l" rtl="0">
              <a:lnSpc>
                <a:spcPct val="115000"/>
              </a:lnSpc>
              <a:spcBef>
                <a:spcPts val="1000"/>
              </a:spcBef>
              <a:spcAft>
                <a:spcPts val="0"/>
              </a:spcAft>
              <a:buSzPts val="1400"/>
              <a:buNone/>
            </a:pPr>
            <a:endParaRPr sz="1100" dirty="0">
              <a:latin typeface="Arial"/>
              <a:ea typeface="Arial"/>
              <a:cs typeface="Arial"/>
              <a:sym typeface="Arial"/>
            </a:endParaRPr>
          </a:p>
        </p:txBody>
      </p:sp>
      <p:sp>
        <p:nvSpPr>
          <p:cNvPr id="982" name="Google Shape;982;g2b97f969740_2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8"/>
        <p:cNvGrpSpPr/>
        <p:nvPr/>
      </p:nvGrpSpPr>
      <p:grpSpPr>
        <a:xfrm>
          <a:off x="0" y="0"/>
          <a:ext cx="0" cy="0"/>
          <a:chOff x="0" y="0"/>
          <a:chExt cx="0" cy="0"/>
        </a:xfrm>
      </p:grpSpPr>
      <p:sp>
        <p:nvSpPr>
          <p:cNvPr id="989" name="Google Shape;989;g2b97f969740_2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b="0" i="0" u="none" strike="noStrike" dirty="0">
                <a:solidFill>
                  <a:srgbClr val="000000"/>
                </a:solidFill>
                <a:effectLst/>
              </a:rPr>
              <a:t>The Principles / Criteria / Indicators framework is a key part of our approach.</a:t>
            </a:r>
            <a:br>
              <a:rPr lang="en-CA" b="0" i="0" u="none" strike="noStrike" dirty="0">
                <a:solidFill>
                  <a:srgbClr val="000000"/>
                </a:solidFill>
                <a:effectLst/>
              </a:rPr>
            </a:br>
            <a:endParaRPr lang="en-CA" sz="1200" b="0" i="0" u="none" strike="noStrike" cap="none" dirty="0">
              <a:solidFill>
                <a:schemeClr val="dk1"/>
              </a:solidFill>
              <a:latin typeface="Calibri"/>
              <a:cs typeface="Calibri"/>
              <a:sym typeface="Calibri"/>
            </a:endParaRPr>
          </a:p>
          <a:p>
            <a:pPr marL="171450" marR="0" lvl="0" indent="-171450" algn="l" rtl="0">
              <a:lnSpc>
                <a:spcPct val="115000"/>
              </a:lnSpc>
              <a:spcBef>
                <a:spcPts val="0"/>
              </a:spcBef>
              <a:spcAft>
                <a:spcPts val="0"/>
              </a:spcAft>
              <a:buClr>
                <a:srgbClr val="000000"/>
              </a:buClr>
              <a:buSzPts val="1400"/>
              <a:buFont typeface="Arial" panose="020B0604020202020204" pitchFamily="34" charset="0"/>
              <a:buChar char="•"/>
            </a:pPr>
            <a:r>
              <a:rPr lang="en-CA" sz="1200" b="0" i="0" u="none" strike="noStrike" cap="none" dirty="0">
                <a:solidFill>
                  <a:schemeClr val="dk1"/>
                </a:solidFill>
                <a:latin typeface="Calibri"/>
                <a:cs typeface="Calibri"/>
                <a:sym typeface="Calibri"/>
              </a:rPr>
              <a:t>Principles define the CIP's objectives, criteria describe conditions to meet these principles, and indicators measure whether the criteria are met.</a:t>
            </a:r>
          </a:p>
          <a:p>
            <a:pPr marL="0" lvl="0" indent="0" algn="l" rtl="0">
              <a:lnSpc>
                <a:spcPct val="115000"/>
              </a:lnSpc>
              <a:spcBef>
                <a:spcPts val="0"/>
              </a:spcBef>
              <a:spcAft>
                <a:spcPts val="0"/>
              </a:spcAft>
              <a:buSzPts val="1400"/>
              <a:buNone/>
            </a:pPr>
            <a:endParaRPr dirty="0"/>
          </a:p>
        </p:txBody>
      </p:sp>
      <p:sp>
        <p:nvSpPr>
          <p:cNvPr id="990" name="Google Shape;990;g2b97f969740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hyperlink" Target="http://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s://www.flickr.com/photos/icann" TargetMode="External"/><Relationship Id="rId21" Type="http://schemas.openxmlformats.org/officeDocument/2006/relationships/image" Target="../media/image25.png"/><Relationship Id="rId7" Type="http://schemas.openxmlformats.org/officeDocument/2006/relationships/hyperlink" Target="http://linkedin.com/company/icann" TargetMode="External"/><Relationship Id="rId12" Type="http://schemas.openxmlformats.org/officeDocument/2006/relationships/hyperlink" Target="https://www.facebook.com/icannorg" TargetMode="External"/><Relationship Id="rId17" Type="http://schemas.openxmlformats.org/officeDocument/2006/relationships/hyperlink" Target="https://www.youtube.com/user/ICANNnews" TargetMode="External"/><Relationship Id="rId2" Type="http://schemas.openxmlformats.org/officeDocument/2006/relationships/image" Target="../media/image18.png"/><Relationship Id="rId16" Type="http://schemas.openxmlformats.org/officeDocument/2006/relationships/image" Target="../media/image23.png"/><Relationship Id="rId20" Type="http://schemas.openxmlformats.org/officeDocument/2006/relationships/hyperlink" Target="https://www.instagram.com/icannorg"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1.png"/><Relationship Id="rId5" Type="http://schemas.openxmlformats.org/officeDocument/2006/relationships/image" Target="../media/image19.png"/><Relationship Id="rId15" Type="http://schemas.openxmlformats.org/officeDocument/2006/relationships/hyperlink" Target="http://youtube.com/user/ICANNnews" TargetMode="External"/><Relationship Id="rId10" Type="http://schemas.openxmlformats.org/officeDocument/2006/relationships/hyperlink" Target="http://twitter.com/icann" TargetMode="External"/><Relationship Id="rId19" Type="http://schemas.openxmlformats.org/officeDocument/2006/relationships/image" Target="../media/image24.png"/><Relationship Id="rId4" Type="http://schemas.openxmlformats.org/officeDocument/2006/relationships/hyperlink" Target="http://flickr.com/photos/icann" TargetMode="External"/><Relationship Id="rId9" Type="http://schemas.openxmlformats.org/officeDocument/2006/relationships/hyperlink" Target="https://www.twitter.com/icann" TargetMode="External"/><Relationship Id="rId14" Type="http://schemas.openxmlformats.org/officeDocument/2006/relationships/image" Target="../media/image22.png"/></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Master" Target="../slideMasters/slideMaster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2 Decorative">
  <p:cSld name="Cover 2 Decorative">
    <p:spTree>
      <p:nvGrpSpPr>
        <p:cNvPr id="1" name="Shape 20"/>
        <p:cNvGrpSpPr/>
        <p:nvPr/>
      </p:nvGrpSpPr>
      <p:grpSpPr>
        <a:xfrm>
          <a:off x="0" y="0"/>
          <a:ext cx="0" cy="0"/>
          <a:chOff x="0" y="0"/>
          <a:chExt cx="0" cy="0"/>
        </a:xfrm>
      </p:grpSpPr>
      <p:pic>
        <p:nvPicPr>
          <p:cNvPr id="21" name="Google Shape;21;p7"/>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2" name="Google Shape;22;p7"/>
          <p:cNvSpPr txBox="1">
            <a:spLocks noGrp="1"/>
          </p:cNvSpPr>
          <p:nvPr>
            <p:ph type="body" idx="1"/>
          </p:nvPr>
        </p:nvSpPr>
        <p:spPr>
          <a:xfrm>
            <a:off x="2228479" y="4617720"/>
            <a:ext cx="9295500" cy="575112"/>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 name="Google Shape;23;p7"/>
          <p:cNvSpPr txBox="1">
            <a:spLocks noGrp="1"/>
          </p:cNvSpPr>
          <p:nvPr>
            <p:ph type="body" idx="2"/>
          </p:nvPr>
        </p:nvSpPr>
        <p:spPr>
          <a:xfrm>
            <a:off x="2228479" y="5199656"/>
            <a:ext cx="9295500" cy="390521"/>
          </a:xfrm>
          <a:prstGeom prst="rect">
            <a:avLst/>
          </a:prstGeom>
          <a:noFill/>
          <a:ln>
            <a:noFill/>
          </a:ln>
        </p:spPr>
        <p:txBody>
          <a:bodyPr spcFirstLastPara="1" wrap="square" lIns="0" tIns="0" rIns="0" bIns="0" anchor="b" anchorCtr="0">
            <a:normAutofit/>
          </a:bodyPr>
          <a:lstStyle>
            <a:lvl1pPr marL="457200" marR="0" lvl="0" indent="-228600" algn="l" rtl="0">
              <a:lnSpc>
                <a:spcPct val="100000"/>
              </a:lnSpc>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 name="Google Shape;24;p7"/>
          <p:cNvSpPr txBox="1">
            <a:spLocks noGrp="1"/>
          </p:cNvSpPr>
          <p:nvPr>
            <p:ph type="body" idx="3"/>
          </p:nvPr>
        </p:nvSpPr>
        <p:spPr>
          <a:xfrm>
            <a:off x="2228479" y="5602567"/>
            <a:ext cx="9299448" cy="403785"/>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5" name="Google Shape;25;p7"/>
          <p:cNvPicPr preferRelativeResize="0"/>
          <p:nvPr/>
        </p:nvPicPr>
        <p:blipFill rotWithShape="1">
          <a:blip r:embed="rId3">
            <a:alphaModFix/>
          </a:blip>
          <a:srcRect/>
          <a:stretch/>
        </p:blipFill>
        <p:spPr>
          <a:xfrm>
            <a:off x="326044" y="4878445"/>
            <a:ext cx="1193800" cy="952500"/>
          </a:xfrm>
          <a:prstGeom prst="rect">
            <a:avLst/>
          </a:prstGeom>
          <a:noFill/>
          <a:ln>
            <a:noFill/>
          </a:ln>
        </p:spPr>
      </p:pic>
      <p:sp>
        <p:nvSpPr>
          <p:cNvPr id="26" name="Google Shape;26;p7"/>
          <p:cNvSpPr/>
          <p:nvPr/>
        </p:nvSpPr>
        <p:spPr>
          <a:xfrm>
            <a:off x="1825043" y="6101651"/>
            <a:ext cx="45720" cy="45720"/>
          </a:xfrm>
          <a:prstGeom prst="ellipse">
            <a:avLst/>
          </a:prstGeom>
          <a:solidFill>
            <a:schemeClr val="lt1"/>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27" name="Google Shape;27;p7"/>
          <p:cNvCxnSpPr/>
          <p:nvPr/>
        </p:nvCxnSpPr>
        <p:spPr>
          <a:xfrm rot="10800000">
            <a:off x="0" y="6124669"/>
            <a:ext cx="1793872" cy="0"/>
          </a:xfrm>
          <a:prstGeom prst="straightConnector1">
            <a:avLst/>
          </a:prstGeom>
          <a:noFill/>
          <a:ln w="12700" cap="flat" cmpd="sng">
            <a:solidFill>
              <a:schemeClr val="lt1"/>
            </a:solidFill>
            <a:prstDash val="solid"/>
            <a:round/>
            <a:headEnd type="none" w="sm" len="sm"/>
            <a:tailEnd type="none" w="sm" len="sm"/>
          </a:ln>
        </p:spPr>
      </p:cxnSp>
      <p:cxnSp>
        <p:nvCxnSpPr>
          <p:cNvPr id="28" name="Google Shape;28;p7"/>
          <p:cNvCxnSpPr/>
          <p:nvPr/>
        </p:nvCxnSpPr>
        <p:spPr>
          <a:xfrm rot="10800000">
            <a:off x="1892734" y="6124511"/>
            <a:ext cx="9720781" cy="0"/>
          </a:xfrm>
          <a:prstGeom prst="straightConnector1">
            <a:avLst/>
          </a:prstGeom>
          <a:noFill/>
          <a:ln w="12700" cap="flat" cmpd="sng">
            <a:solidFill>
              <a:schemeClr val="lt1"/>
            </a:solidFill>
            <a:prstDash val="solid"/>
            <a:round/>
            <a:headEnd type="none" w="sm" len="sm"/>
            <a:tailEnd type="none" w="sm" len="sm"/>
          </a:ln>
        </p:spPr>
      </p:cxnSp>
      <p:sp>
        <p:nvSpPr>
          <p:cNvPr id="29" name="Google Shape;29;p7"/>
          <p:cNvSpPr/>
          <p:nvPr/>
        </p:nvSpPr>
        <p:spPr>
          <a:xfrm flipH="1">
            <a:off x="11642081" y="6101651"/>
            <a:ext cx="45720" cy="45720"/>
          </a:xfrm>
          <a:prstGeom prst="ellipse">
            <a:avLst/>
          </a:prstGeom>
          <a:solidFill>
            <a:schemeClr val="lt1"/>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sp>
        <p:nvSpPr>
          <p:cNvPr id="30" name="Google Shape;30;p7"/>
          <p:cNvSpPr/>
          <p:nvPr/>
        </p:nvSpPr>
        <p:spPr>
          <a:xfrm flipH="1">
            <a:off x="11642081" y="3470373"/>
            <a:ext cx="45720" cy="45720"/>
          </a:xfrm>
          <a:prstGeom prst="ellipse">
            <a:avLst/>
          </a:prstGeom>
          <a:solidFill>
            <a:schemeClr val="lt1"/>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31" name="Google Shape;31;p7"/>
          <p:cNvCxnSpPr/>
          <p:nvPr/>
        </p:nvCxnSpPr>
        <p:spPr>
          <a:xfrm rot="10800000">
            <a:off x="1849172" y="3552825"/>
            <a:ext cx="0" cy="2529959"/>
          </a:xfrm>
          <a:prstGeom prst="straightConnector1">
            <a:avLst/>
          </a:prstGeom>
          <a:noFill/>
          <a:ln w="12700" cap="flat" cmpd="sng">
            <a:solidFill>
              <a:schemeClr val="lt1"/>
            </a:solidFill>
            <a:prstDash val="solid"/>
            <a:round/>
            <a:headEnd type="none" w="sm" len="sm"/>
            <a:tailEnd type="none" w="sm" len="sm"/>
          </a:ln>
        </p:spPr>
      </p:cxnSp>
      <p:sp>
        <p:nvSpPr>
          <p:cNvPr id="32" name="Google Shape;32;p7"/>
          <p:cNvSpPr/>
          <p:nvPr/>
        </p:nvSpPr>
        <p:spPr>
          <a:xfrm rot="-5400000">
            <a:off x="1847726" y="3495590"/>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dk1"/>
              </a:solidFill>
              <a:latin typeface="Arial"/>
              <a:ea typeface="Arial"/>
              <a:cs typeface="Arial"/>
              <a:sym typeface="Arial"/>
            </a:endParaRPr>
          </a:p>
        </p:txBody>
      </p:sp>
      <p:cxnSp>
        <p:nvCxnSpPr>
          <p:cNvPr id="33" name="Google Shape;33;p7"/>
          <p:cNvCxnSpPr/>
          <p:nvPr/>
        </p:nvCxnSpPr>
        <p:spPr>
          <a:xfrm rot="10800000">
            <a:off x="1899083" y="3494144"/>
            <a:ext cx="9714432" cy="0"/>
          </a:xfrm>
          <a:prstGeom prst="straightConnector1">
            <a:avLst/>
          </a:prstGeom>
          <a:noFill/>
          <a:ln w="12700" cap="flat" cmpd="sng">
            <a:solidFill>
              <a:schemeClr val="lt1"/>
            </a:solidFill>
            <a:prstDash val="solid"/>
            <a:round/>
            <a:headEnd type="none" w="sm" len="sm"/>
            <a:tailEnd type="none" w="sm" len="sm"/>
          </a:ln>
        </p:spPr>
      </p:cxnSp>
      <p:sp>
        <p:nvSpPr>
          <p:cNvPr id="34" name="Google Shape;34;p7"/>
          <p:cNvSpPr txBox="1">
            <a:spLocks noGrp="1"/>
          </p:cNvSpPr>
          <p:nvPr>
            <p:ph type="title"/>
          </p:nvPr>
        </p:nvSpPr>
        <p:spPr>
          <a:xfrm>
            <a:off x="2228479" y="2020824"/>
            <a:ext cx="9295500" cy="1325563"/>
          </a:xfrm>
          <a:prstGeom prst="rect">
            <a:avLst/>
          </a:prstGeom>
          <a:noFill/>
          <a:ln>
            <a:noFill/>
          </a:ln>
        </p:spPr>
        <p:txBody>
          <a:bodyPr spcFirstLastPara="1" wrap="square" lIns="0" tIns="0" rIns="0" bIns="0" anchor="b" anchorCtr="0">
            <a:normAutofit/>
          </a:bodyPr>
          <a:lstStyle>
            <a:lvl1pPr marR="0" lvl="0" algn="l" rtl="0">
              <a:lnSpc>
                <a:spcPct val="100000"/>
              </a:lnSpc>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5" name="Google Shape;35;p7"/>
          <p:cNvSpPr txBox="1">
            <a:spLocks noGrp="1"/>
          </p:cNvSpPr>
          <p:nvPr>
            <p:ph type="body" idx="4"/>
          </p:nvPr>
        </p:nvSpPr>
        <p:spPr>
          <a:xfrm>
            <a:off x="2228478" y="3666744"/>
            <a:ext cx="9299448" cy="576072"/>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lternate Background 1">
  <p:cSld name="Alternate Background 1">
    <p:spTree>
      <p:nvGrpSpPr>
        <p:cNvPr id="1" name="Shape 90"/>
        <p:cNvGrpSpPr/>
        <p:nvPr/>
      </p:nvGrpSpPr>
      <p:grpSpPr>
        <a:xfrm>
          <a:off x="0" y="0"/>
          <a:ext cx="0" cy="0"/>
          <a:chOff x="0" y="0"/>
          <a:chExt cx="0" cy="0"/>
        </a:xfrm>
      </p:grpSpPr>
      <p:pic>
        <p:nvPicPr>
          <p:cNvPr id="91" name="Google Shape;91;p12"/>
          <p:cNvPicPr preferRelativeResize="0"/>
          <p:nvPr/>
        </p:nvPicPr>
        <p:blipFill rotWithShape="1">
          <a:blip r:embed="rId2">
            <a:alphaModFix/>
          </a:blip>
          <a:srcRect/>
          <a:stretch/>
        </p:blipFill>
        <p:spPr>
          <a:xfrm>
            <a:off x="0" y="683491"/>
            <a:ext cx="12192000" cy="5564909"/>
          </a:xfrm>
          <a:prstGeom prst="rect">
            <a:avLst/>
          </a:prstGeom>
          <a:noFill/>
          <a:ln>
            <a:noFill/>
          </a:ln>
        </p:spPr>
      </p:pic>
      <p:sp>
        <p:nvSpPr>
          <p:cNvPr id="92" name="Google Shape;92;p12"/>
          <p:cNvSpPr/>
          <p:nvPr/>
        </p:nvSpPr>
        <p:spPr>
          <a:xfrm>
            <a:off x="0" y="790814"/>
            <a:ext cx="12192000" cy="5346700"/>
          </a:xfrm>
          <a:prstGeom prst="rect">
            <a:avLst/>
          </a:prstGeom>
          <a:gradFill>
            <a:gsLst>
              <a:gs pos="0">
                <a:srgbClr val="FFFFFF">
                  <a:alpha val="72156"/>
                </a:srgbClr>
              </a:gs>
              <a:gs pos="24000">
                <a:srgbClr val="CCE8F8">
                  <a:alpha val="41960"/>
                </a:srgbClr>
              </a:gs>
              <a:gs pos="69000">
                <a:srgbClr val="CCE8F8">
                  <a:alpha val="60000"/>
                </a:srgbClr>
              </a:gs>
              <a:gs pos="100000">
                <a:schemeClr val="lt1"/>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3" name="Google Shape;93;p12"/>
          <p:cNvSpPr txBox="1">
            <a:spLocks noGrp="1"/>
          </p:cNvSpPr>
          <p:nvPr>
            <p:ph type="title"/>
          </p:nvPr>
        </p:nvSpPr>
        <p:spPr>
          <a:xfrm>
            <a:off x="420624" y="48278"/>
            <a:ext cx="10847121" cy="434888"/>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Alternate Background 2">
  <p:cSld name="Alternate Background 2">
    <p:spTree>
      <p:nvGrpSpPr>
        <p:cNvPr id="1" name="Shape 94"/>
        <p:cNvGrpSpPr/>
        <p:nvPr/>
      </p:nvGrpSpPr>
      <p:grpSpPr>
        <a:xfrm>
          <a:off x="0" y="0"/>
          <a:ext cx="0" cy="0"/>
          <a:chOff x="0" y="0"/>
          <a:chExt cx="0" cy="0"/>
        </a:xfrm>
      </p:grpSpPr>
      <p:pic>
        <p:nvPicPr>
          <p:cNvPr id="95" name="Google Shape;95;p13"/>
          <p:cNvPicPr preferRelativeResize="0"/>
          <p:nvPr/>
        </p:nvPicPr>
        <p:blipFill rotWithShape="1">
          <a:blip r:embed="rId2">
            <a:alphaModFix/>
          </a:blip>
          <a:srcRect/>
          <a:stretch/>
        </p:blipFill>
        <p:spPr>
          <a:xfrm>
            <a:off x="0" y="654425"/>
            <a:ext cx="12192000" cy="5620869"/>
          </a:xfrm>
          <a:prstGeom prst="rect">
            <a:avLst/>
          </a:prstGeom>
          <a:noFill/>
          <a:ln>
            <a:noFill/>
          </a:ln>
        </p:spPr>
      </p:pic>
      <p:sp>
        <p:nvSpPr>
          <p:cNvPr id="96" name="Google Shape;96;p13"/>
          <p:cNvSpPr txBox="1">
            <a:spLocks noGrp="1"/>
          </p:cNvSpPr>
          <p:nvPr>
            <p:ph type="title"/>
          </p:nvPr>
        </p:nvSpPr>
        <p:spPr>
          <a:xfrm>
            <a:off x="420624" y="48278"/>
            <a:ext cx="10847121" cy="434888"/>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Alternate Background 3">
  <p:cSld name="Alternate Background 3">
    <p:spTree>
      <p:nvGrpSpPr>
        <p:cNvPr id="1" name="Shape 97"/>
        <p:cNvGrpSpPr/>
        <p:nvPr/>
      </p:nvGrpSpPr>
      <p:grpSpPr>
        <a:xfrm>
          <a:off x="0" y="0"/>
          <a:ext cx="0" cy="0"/>
          <a:chOff x="0" y="0"/>
          <a:chExt cx="0" cy="0"/>
        </a:xfrm>
      </p:grpSpPr>
      <p:pic>
        <p:nvPicPr>
          <p:cNvPr id="98" name="Google Shape;98;p14"/>
          <p:cNvPicPr preferRelativeResize="0"/>
          <p:nvPr/>
        </p:nvPicPr>
        <p:blipFill rotWithShape="1">
          <a:blip r:embed="rId2">
            <a:alphaModFix/>
          </a:blip>
          <a:srcRect/>
          <a:stretch/>
        </p:blipFill>
        <p:spPr>
          <a:xfrm>
            <a:off x="0" y="613037"/>
            <a:ext cx="12192000" cy="5696861"/>
          </a:xfrm>
          <a:prstGeom prst="rect">
            <a:avLst/>
          </a:prstGeom>
          <a:noFill/>
          <a:ln>
            <a:noFill/>
          </a:ln>
        </p:spPr>
      </p:pic>
      <p:cxnSp>
        <p:nvCxnSpPr>
          <p:cNvPr id="99" name="Google Shape;99;p14"/>
          <p:cNvCxnSpPr/>
          <p:nvPr/>
        </p:nvCxnSpPr>
        <p:spPr>
          <a:xfrm rot="10800000">
            <a:off x="0" y="608083"/>
            <a:ext cx="12192000" cy="0"/>
          </a:xfrm>
          <a:prstGeom prst="straightConnector1">
            <a:avLst/>
          </a:prstGeom>
          <a:noFill/>
          <a:ln w="19050" cap="flat" cmpd="sng">
            <a:solidFill>
              <a:srgbClr val="0B3458"/>
            </a:solidFill>
            <a:prstDash val="solid"/>
            <a:round/>
            <a:headEnd type="none" w="sm" len="sm"/>
            <a:tailEnd type="none" w="sm" len="sm"/>
          </a:ln>
        </p:spPr>
      </p:cxnSp>
      <p:cxnSp>
        <p:nvCxnSpPr>
          <p:cNvPr id="100" name="Google Shape;100;p14"/>
          <p:cNvCxnSpPr/>
          <p:nvPr/>
        </p:nvCxnSpPr>
        <p:spPr>
          <a:xfrm rot="10800000">
            <a:off x="0" y="6320547"/>
            <a:ext cx="12192000" cy="0"/>
          </a:xfrm>
          <a:prstGeom prst="straightConnector1">
            <a:avLst/>
          </a:prstGeom>
          <a:noFill/>
          <a:ln w="19050" cap="flat" cmpd="sng">
            <a:solidFill>
              <a:srgbClr val="0B3458"/>
            </a:solidFill>
            <a:prstDash val="solid"/>
            <a:round/>
            <a:headEnd type="none" w="sm" len="sm"/>
            <a:tailEnd type="none" w="sm" len="sm"/>
          </a:ln>
        </p:spPr>
      </p:cxnSp>
      <p:sp>
        <p:nvSpPr>
          <p:cNvPr id="101" name="Google Shape;101;p14"/>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2B49"/>
                </a:solidFill>
                <a:latin typeface="Arial"/>
                <a:ea typeface="Arial"/>
                <a:cs typeface="Arial"/>
                <a:sym typeface="Arial"/>
              </a:rPr>
              <a:t>   | </a:t>
            </a:r>
            <a:fld id="{00000000-1234-1234-1234-123412341234}" type="slidenum">
              <a:rPr lang="en-GB"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pic>
        <p:nvPicPr>
          <p:cNvPr id="102" name="Google Shape;102;p14"/>
          <p:cNvPicPr preferRelativeResize="0"/>
          <p:nvPr/>
        </p:nvPicPr>
        <p:blipFill rotWithShape="1">
          <a:blip r:embed="rId3">
            <a:alphaModFix/>
          </a:blip>
          <a:srcRect/>
          <a:stretch/>
        </p:blipFill>
        <p:spPr>
          <a:xfrm>
            <a:off x="365760" y="6464808"/>
            <a:ext cx="390801" cy="312641"/>
          </a:xfrm>
          <a:prstGeom prst="rect">
            <a:avLst/>
          </a:prstGeom>
          <a:noFill/>
          <a:ln>
            <a:noFill/>
          </a:ln>
        </p:spPr>
      </p:pic>
      <p:sp>
        <p:nvSpPr>
          <p:cNvPr id="103" name="Google Shape;103;p14"/>
          <p:cNvSpPr txBox="1">
            <a:spLocks noGrp="1"/>
          </p:cNvSpPr>
          <p:nvPr>
            <p:ph type="title"/>
          </p:nvPr>
        </p:nvSpPr>
        <p:spPr>
          <a:xfrm>
            <a:off x="420624" y="48278"/>
            <a:ext cx="10847121" cy="434888"/>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Agenda 1.1">
  <p:cSld name="Agenda 1.1">
    <p:spTree>
      <p:nvGrpSpPr>
        <p:cNvPr id="1" name="Shape 104"/>
        <p:cNvGrpSpPr/>
        <p:nvPr/>
      </p:nvGrpSpPr>
      <p:grpSpPr>
        <a:xfrm>
          <a:off x="0" y="0"/>
          <a:ext cx="0" cy="0"/>
          <a:chOff x="0" y="0"/>
          <a:chExt cx="0" cy="0"/>
        </a:xfrm>
      </p:grpSpPr>
      <p:pic>
        <p:nvPicPr>
          <p:cNvPr id="105" name="Google Shape;105;p15"/>
          <p:cNvPicPr preferRelativeResize="0"/>
          <p:nvPr/>
        </p:nvPicPr>
        <p:blipFill rotWithShape="1">
          <a:blip r:embed="rId2">
            <a:alphaModFix/>
          </a:blip>
          <a:srcRect/>
          <a:stretch/>
        </p:blipFill>
        <p:spPr>
          <a:xfrm>
            <a:off x="0" y="-1"/>
            <a:ext cx="12192002" cy="6858000"/>
          </a:xfrm>
          <a:prstGeom prst="rect">
            <a:avLst/>
          </a:prstGeom>
          <a:noFill/>
          <a:ln>
            <a:noFill/>
          </a:ln>
        </p:spPr>
      </p:pic>
      <p:sp>
        <p:nvSpPr>
          <p:cNvPr id="106" name="Google Shape;106;p15"/>
          <p:cNvSpPr txBox="1">
            <a:spLocks noGrp="1"/>
          </p:cNvSpPr>
          <p:nvPr>
            <p:ph type="title"/>
          </p:nvPr>
        </p:nvSpPr>
        <p:spPr>
          <a:xfrm>
            <a:off x="779917" y="824754"/>
            <a:ext cx="10576000" cy="1768314"/>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107" name="Google Shape;107;p15"/>
          <p:cNvPicPr preferRelativeResize="0"/>
          <p:nvPr/>
        </p:nvPicPr>
        <p:blipFill rotWithShape="1">
          <a:blip r:embed="rId3">
            <a:alphaModFix/>
          </a:blip>
          <a:srcRect/>
          <a:stretch/>
        </p:blipFill>
        <p:spPr>
          <a:xfrm>
            <a:off x="365760" y="6464808"/>
            <a:ext cx="365760" cy="291830"/>
          </a:xfrm>
          <a:prstGeom prst="rect">
            <a:avLst/>
          </a:prstGeom>
          <a:noFill/>
          <a:ln>
            <a:noFill/>
          </a:ln>
        </p:spPr>
      </p:pic>
      <p:sp>
        <p:nvSpPr>
          <p:cNvPr id="108" name="Google Shape;108;p15"/>
          <p:cNvSpPr txBox="1"/>
          <p:nvPr/>
        </p:nvSpPr>
        <p:spPr>
          <a:xfrm>
            <a:off x="11490138" y="6445466"/>
            <a:ext cx="708212" cy="365125"/>
          </a:xfrm>
          <a:prstGeom prst="rect">
            <a:avLst/>
          </a:prstGeom>
          <a:noFill/>
          <a:ln>
            <a:noFill/>
          </a:ln>
        </p:spPr>
        <p:txBody>
          <a:bodyPr spcFirstLastPara="1" wrap="square" lIns="0" tIns="45700" rIns="0" bIns="45700" anchor="t" anchorCtr="0">
            <a:norm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09" name="Google Shape;109;p15"/>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110" name="Google Shape;110;p15"/>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11" name="Google Shape;111;p15"/>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112" name="Google Shape;112;p15"/>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113" name="Google Shape;113;p15"/>
          <p:cNvSpPr/>
          <p:nvPr/>
        </p:nvSpPr>
        <p:spPr>
          <a:xfrm flipH="1">
            <a:off x="11619649" y="2649757"/>
            <a:ext cx="45720" cy="45720"/>
          </a:xfrm>
          <a:prstGeom prst="ellipse">
            <a:avLst/>
          </a:prstGeom>
          <a:solidFill>
            <a:schemeClr val="lt1"/>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114" name="Google Shape;114;p15"/>
          <p:cNvCxnSpPr>
            <a:endCxn id="115" idx="0"/>
          </p:cNvCxnSpPr>
          <p:nvPr/>
        </p:nvCxnSpPr>
        <p:spPr>
          <a:xfrm rot="10800000">
            <a:off x="55779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15" name="Google Shape;115;p15"/>
          <p:cNvSpPr/>
          <p:nvPr/>
        </p:nvSpPr>
        <p:spPr>
          <a:xfrm rot="-5400000">
            <a:off x="556353" y="2674974"/>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dk1"/>
              </a:solidFill>
              <a:latin typeface="Arial"/>
              <a:ea typeface="Arial"/>
              <a:cs typeface="Arial"/>
              <a:sym typeface="Arial"/>
            </a:endParaRPr>
          </a:p>
        </p:txBody>
      </p:sp>
      <p:cxnSp>
        <p:nvCxnSpPr>
          <p:cNvPr id="116" name="Google Shape;116;p15"/>
          <p:cNvCxnSpPr/>
          <p:nvPr/>
        </p:nvCxnSpPr>
        <p:spPr>
          <a:xfrm rot="10800000">
            <a:off x="616655" y="2673528"/>
            <a:ext cx="10957279" cy="0"/>
          </a:xfrm>
          <a:prstGeom prst="straightConnector1">
            <a:avLst/>
          </a:prstGeom>
          <a:noFill/>
          <a:ln w="12700" cap="flat" cmpd="sng">
            <a:solidFill>
              <a:schemeClr val="lt1"/>
            </a:solidFill>
            <a:prstDash val="solid"/>
            <a:round/>
            <a:headEnd type="none" w="sm" len="sm"/>
            <a:tailEnd type="none" w="sm" len="sm"/>
          </a:ln>
        </p:spPr>
      </p:cxnSp>
      <p:sp>
        <p:nvSpPr>
          <p:cNvPr id="117" name="Google Shape;117;p15"/>
          <p:cNvSpPr txBox="1">
            <a:spLocks noGrp="1"/>
          </p:cNvSpPr>
          <p:nvPr>
            <p:ph type="body" idx="1"/>
          </p:nvPr>
        </p:nvSpPr>
        <p:spPr>
          <a:xfrm>
            <a:off x="800099" y="2765533"/>
            <a:ext cx="10543117" cy="927926"/>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8" name="Google Shape;118;p15"/>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Agenda 1.2">
  <p:cSld name="Agenda 1.2">
    <p:spTree>
      <p:nvGrpSpPr>
        <p:cNvPr id="1" name="Shape 119"/>
        <p:cNvGrpSpPr/>
        <p:nvPr/>
      </p:nvGrpSpPr>
      <p:grpSpPr>
        <a:xfrm>
          <a:off x="0" y="0"/>
          <a:ext cx="0" cy="0"/>
          <a:chOff x="0" y="0"/>
          <a:chExt cx="0" cy="0"/>
        </a:xfrm>
      </p:grpSpPr>
      <p:pic>
        <p:nvPicPr>
          <p:cNvPr id="120" name="Google Shape;120;p16"/>
          <p:cNvPicPr preferRelativeResize="0"/>
          <p:nvPr/>
        </p:nvPicPr>
        <p:blipFill rotWithShape="1">
          <a:blip r:embed="rId2">
            <a:alphaModFix/>
          </a:blip>
          <a:srcRect/>
          <a:stretch/>
        </p:blipFill>
        <p:spPr>
          <a:xfrm>
            <a:off x="0" y="0"/>
            <a:ext cx="12216385" cy="6858000"/>
          </a:xfrm>
          <a:prstGeom prst="rect">
            <a:avLst/>
          </a:prstGeom>
          <a:noFill/>
          <a:ln>
            <a:noFill/>
          </a:ln>
        </p:spPr>
      </p:pic>
      <p:pic>
        <p:nvPicPr>
          <p:cNvPr id="121" name="Google Shape;121;p16"/>
          <p:cNvPicPr preferRelativeResize="0"/>
          <p:nvPr/>
        </p:nvPicPr>
        <p:blipFill rotWithShape="1">
          <a:blip r:embed="rId3">
            <a:alphaModFix/>
          </a:blip>
          <a:srcRect/>
          <a:stretch/>
        </p:blipFill>
        <p:spPr>
          <a:xfrm>
            <a:off x="368425" y="6464808"/>
            <a:ext cx="365760" cy="291830"/>
          </a:xfrm>
          <a:prstGeom prst="rect">
            <a:avLst/>
          </a:prstGeom>
          <a:noFill/>
          <a:ln>
            <a:noFill/>
          </a:ln>
        </p:spPr>
      </p:pic>
      <p:sp>
        <p:nvSpPr>
          <p:cNvPr id="122" name="Google Shape;122;p16"/>
          <p:cNvSpPr txBox="1"/>
          <p:nvPr/>
        </p:nvSpPr>
        <p:spPr>
          <a:xfrm>
            <a:off x="1149013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23" name="Google Shape;123;p16"/>
          <p:cNvSpPr txBox="1">
            <a:spLocks noGrp="1"/>
          </p:cNvSpPr>
          <p:nvPr>
            <p:ph type="title"/>
          </p:nvPr>
        </p:nvSpPr>
        <p:spPr>
          <a:xfrm>
            <a:off x="779917" y="824754"/>
            <a:ext cx="10576000" cy="1768314"/>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124" name="Google Shape;124;p16"/>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25" name="Google Shape;125;p16"/>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126" name="Google Shape;126;p16"/>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27" name="Google Shape;127;p16"/>
          <p:cNvCxnSpPr>
            <a:endCxn id="128" idx="0"/>
          </p:cNvCxnSpPr>
          <p:nvPr/>
        </p:nvCxnSpPr>
        <p:spPr>
          <a:xfrm rot="10800000">
            <a:off x="55779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28" name="Google Shape;128;p16"/>
          <p:cNvSpPr/>
          <p:nvPr/>
        </p:nvSpPr>
        <p:spPr>
          <a:xfrm rot="-5400000">
            <a:off x="556353" y="2674974"/>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cxnSp>
        <p:nvCxnSpPr>
          <p:cNvPr id="129" name="Google Shape;129;p16"/>
          <p:cNvCxnSpPr/>
          <p:nvPr/>
        </p:nvCxnSpPr>
        <p:spPr>
          <a:xfrm rot="10800000">
            <a:off x="616655" y="2673528"/>
            <a:ext cx="10957279" cy="0"/>
          </a:xfrm>
          <a:prstGeom prst="straightConnector1">
            <a:avLst/>
          </a:prstGeom>
          <a:noFill/>
          <a:ln w="12700" cap="flat" cmpd="sng">
            <a:solidFill>
              <a:schemeClr val="lt1"/>
            </a:solidFill>
            <a:prstDash val="solid"/>
            <a:round/>
            <a:headEnd type="none" w="sm" len="sm"/>
            <a:tailEnd type="none" w="sm" len="sm"/>
          </a:ln>
        </p:spPr>
      </p:cxnSp>
      <p:sp>
        <p:nvSpPr>
          <p:cNvPr id="130" name="Google Shape;130;p16"/>
          <p:cNvSpPr txBox="1">
            <a:spLocks noGrp="1"/>
          </p:cNvSpPr>
          <p:nvPr>
            <p:ph type="body" idx="1"/>
          </p:nvPr>
        </p:nvSpPr>
        <p:spPr>
          <a:xfrm>
            <a:off x="800099" y="2765533"/>
            <a:ext cx="10543117" cy="927926"/>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1" name="Google Shape;131;p16"/>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32" name="Google Shape;132;p16"/>
          <p:cNvSpPr/>
          <p:nvPr/>
        </p:nvSpPr>
        <p:spPr>
          <a:xfrm flipH="1">
            <a:off x="11619649"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33" name="Google Shape;133;p16"/>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Agenda 1.3">
  <p:cSld name="Agenda 1.3">
    <p:spTree>
      <p:nvGrpSpPr>
        <p:cNvPr id="1" name="Shape 134"/>
        <p:cNvGrpSpPr/>
        <p:nvPr/>
      </p:nvGrpSpPr>
      <p:grpSpPr>
        <a:xfrm>
          <a:off x="0" y="0"/>
          <a:ext cx="0" cy="0"/>
          <a:chOff x="0" y="0"/>
          <a:chExt cx="0" cy="0"/>
        </a:xfrm>
      </p:grpSpPr>
      <p:pic>
        <p:nvPicPr>
          <p:cNvPr id="135" name="Google Shape;135;p17"/>
          <p:cNvPicPr preferRelativeResize="0"/>
          <p:nvPr/>
        </p:nvPicPr>
        <p:blipFill rotWithShape="1">
          <a:blip r:embed="rId2">
            <a:alphaModFix/>
          </a:blip>
          <a:srcRect/>
          <a:stretch/>
        </p:blipFill>
        <p:spPr>
          <a:xfrm>
            <a:off x="0" y="0"/>
            <a:ext cx="12192000" cy="6857999"/>
          </a:xfrm>
          <a:prstGeom prst="rect">
            <a:avLst/>
          </a:prstGeom>
          <a:noFill/>
          <a:ln>
            <a:noFill/>
          </a:ln>
        </p:spPr>
      </p:pic>
      <p:cxnSp>
        <p:nvCxnSpPr>
          <p:cNvPr id="136" name="Google Shape;136;p17"/>
          <p:cNvCxnSpPr/>
          <p:nvPr/>
        </p:nvCxnSpPr>
        <p:spPr>
          <a:xfrm rot="10800000">
            <a:off x="3230" y="6320547"/>
            <a:ext cx="495719" cy="0"/>
          </a:xfrm>
          <a:prstGeom prst="straightConnector1">
            <a:avLst/>
          </a:prstGeom>
          <a:noFill/>
          <a:ln w="12700" cap="flat" cmpd="sng">
            <a:solidFill>
              <a:srgbClr val="0B3458"/>
            </a:solidFill>
            <a:prstDash val="solid"/>
            <a:round/>
            <a:headEnd type="none" w="sm" len="sm"/>
            <a:tailEnd type="none" w="sm" len="sm"/>
          </a:ln>
        </p:spPr>
      </p:cxnSp>
      <p:cxnSp>
        <p:nvCxnSpPr>
          <p:cNvPr id="137" name="Google Shape;137;p17"/>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pic>
        <p:nvPicPr>
          <p:cNvPr id="138" name="Google Shape;138;p17"/>
          <p:cNvPicPr preferRelativeResize="0"/>
          <p:nvPr/>
        </p:nvPicPr>
        <p:blipFill rotWithShape="1">
          <a:blip r:embed="rId3">
            <a:alphaModFix/>
          </a:blip>
          <a:srcRect/>
          <a:stretch/>
        </p:blipFill>
        <p:spPr>
          <a:xfrm>
            <a:off x="368425" y="6464808"/>
            <a:ext cx="365760" cy="291830"/>
          </a:xfrm>
          <a:prstGeom prst="rect">
            <a:avLst/>
          </a:prstGeom>
          <a:noFill/>
          <a:ln>
            <a:noFill/>
          </a:ln>
        </p:spPr>
      </p:pic>
      <p:sp>
        <p:nvSpPr>
          <p:cNvPr id="139" name="Google Shape;139;p17"/>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40" name="Google Shape;140;p17"/>
          <p:cNvSpPr txBox="1">
            <a:spLocks noGrp="1"/>
          </p:cNvSpPr>
          <p:nvPr>
            <p:ph type="title"/>
          </p:nvPr>
        </p:nvSpPr>
        <p:spPr>
          <a:xfrm>
            <a:off x="779917" y="824754"/>
            <a:ext cx="10576000" cy="1768314"/>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141" name="Google Shape;141;p17"/>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42" name="Google Shape;142;p17"/>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143" name="Google Shape;143;p17"/>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44" name="Google Shape;144;p17"/>
          <p:cNvCxnSpPr>
            <a:endCxn id="145" idx="0"/>
          </p:cNvCxnSpPr>
          <p:nvPr/>
        </p:nvCxnSpPr>
        <p:spPr>
          <a:xfrm rot="10800000">
            <a:off x="55779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45" name="Google Shape;145;p17"/>
          <p:cNvSpPr/>
          <p:nvPr/>
        </p:nvSpPr>
        <p:spPr>
          <a:xfrm rot="-5400000">
            <a:off x="556353" y="2674974"/>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cxnSp>
        <p:nvCxnSpPr>
          <p:cNvPr id="146" name="Google Shape;146;p17"/>
          <p:cNvCxnSpPr/>
          <p:nvPr/>
        </p:nvCxnSpPr>
        <p:spPr>
          <a:xfrm rot="10800000">
            <a:off x="616655" y="2673528"/>
            <a:ext cx="10957279" cy="0"/>
          </a:xfrm>
          <a:prstGeom prst="straightConnector1">
            <a:avLst/>
          </a:prstGeom>
          <a:noFill/>
          <a:ln w="12700" cap="flat" cmpd="sng">
            <a:solidFill>
              <a:schemeClr val="lt1"/>
            </a:solidFill>
            <a:prstDash val="solid"/>
            <a:round/>
            <a:headEnd type="none" w="sm" len="sm"/>
            <a:tailEnd type="none" w="sm" len="sm"/>
          </a:ln>
        </p:spPr>
      </p:cxnSp>
      <p:sp>
        <p:nvSpPr>
          <p:cNvPr id="147" name="Google Shape;147;p17"/>
          <p:cNvSpPr txBox="1">
            <a:spLocks noGrp="1"/>
          </p:cNvSpPr>
          <p:nvPr>
            <p:ph type="body" idx="1"/>
          </p:nvPr>
        </p:nvSpPr>
        <p:spPr>
          <a:xfrm>
            <a:off x="800099" y="2765533"/>
            <a:ext cx="10543117" cy="927926"/>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8" name="Google Shape;148;p17"/>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49" name="Google Shape;149;p17"/>
          <p:cNvSpPr/>
          <p:nvPr/>
        </p:nvSpPr>
        <p:spPr>
          <a:xfrm flipH="1">
            <a:off x="11619649"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50" name="Google Shape;150;p17"/>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Agenda 1.4">
  <p:cSld name="Agenda 1.4">
    <p:spTree>
      <p:nvGrpSpPr>
        <p:cNvPr id="1" name="Shape 151"/>
        <p:cNvGrpSpPr/>
        <p:nvPr/>
      </p:nvGrpSpPr>
      <p:grpSpPr>
        <a:xfrm>
          <a:off x="0" y="0"/>
          <a:ext cx="0" cy="0"/>
          <a:chOff x="0" y="0"/>
          <a:chExt cx="0" cy="0"/>
        </a:xfrm>
      </p:grpSpPr>
      <p:pic>
        <p:nvPicPr>
          <p:cNvPr id="152" name="Google Shape;152;p18"/>
          <p:cNvPicPr preferRelativeResize="0"/>
          <p:nvPr/>
        </p:nvPicPr>
        <p:blipFill rotWithShape="1">
          <a:blip r:embed="rId2">
            <a:alphaModFix/>
          </a:blip>
          <a:srcRect/>
          <a:stretch/>
        </p:blipFill>
        <p:spPr>
          <a:xfrm>
            <a:off x="0" y="0"/>
            <a:ext cx="12192000" cy="6857999"/>
          </a:xfrm>
          <a:prstGeom prst="rect">
            <a:avLst/>
          </a:prstGeom>
          <a:noFill/>
          <a:ln>
            <a:noFill/>
          </a:ln>
        </p:spPr>
      </p:pic>
      <p:pic>
        <p:nvPicPr>
          <p:cNvPr id="153" name="Google Shape;153;p18"/>
          <p:cNvPicPr preferRelativeResize="0"/>
          <p:nvPr/>
        </p:nvPicPr>
        <p:blipFill rotWithShape="1">
          <a:blip r:embed="rId3">
            <a:alphaModFix/>
          </a:blip>
          <a:srcRect/>
          <a:stretch/>
        </p:blipFill>
        <p:spPr>
          <a:xfrm>
            <a:off x="365760" y="6464808"/>
            <a:ext cx="365760" cy="291830"/>
          </a:xfrm>
          <a:prstGeom prst="rect">
            <a:avLst/>
          </a:prstGeom>
          <a:noFill/>
          <a:ln>
            <a:noFill/>
          </a:ln>
        </p:spPr>
      </p:pic>
      <p:sp>
        <p:nvSpPr>
          <p:cNvPr id="154" name="Google Shape;154;p18"/>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55" name="Google Shape;155;p18"/>
          <p:cNvSpPr txBox="1">
            <a:spLocks noGrp="1"/>
          </p:cNvSpPr>
          <p:nvPr>
            <p:ph type="title"/>
          </p:nvPr>
        </p:nvSpPr>
        <p:spPr>
          <a:xfrm>
            <a:off x="779917" y="824754"/>
            <a:ext cx="10576000" cy="1768314"/>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156" name="Google Shape;156;p18"/>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57" name="Google Shape;157;p18"/>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158" name="Google Shape;158;p18"/>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59" name="Google Shape;159;p18"/>
          <p:cNvCxnSpPr>
            <a:endCxn id="160" idx="0"/>
          </p:cNvCxnSpPr>
          <p:nvPr/>
        </p:nvCxnSpPr>
        <p:spPr>
          <a:xfrm rot="10800000">
            <a:off x="55779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60" name="Google Shape;160;p18"/>
          <p:cNvSpPr/>
          <p:nvPr/>
        </p:nvSpPr>
        <p:spPr>
          <a:xfrm rot="-5400000">
            <a:off x="556353" y="2674974"/>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cxnSp>
        <p:nvCxnSpPr>
          <p:cNvPr id="161" name="Google Shape;161;p18"/>
          <p:cNvCxnSpPr/>
          <p:nvPr/>
        </p:nvCxnSpPr>
        <p:spPr>
          <a:xfrm rot="10800000">
            <a:off x="616655" y="2673528"/>
            <a:ext cx="10957279" cy="0"/>
          </a:xfrm>
          <a:prstGeom prst="straightConnector1">
            <a:avLst/>
          </a:prstGeom>
          <a:noFill/>
          <a:ln w="12700" cap="flat" cmpd="sng">
            <a:solidFill>
              <a:schemeClr val="lt1"/>
            </a:solidFill>
            <a:prstDash val="solid"/>
            <a:round/>
            <a:headEnd type="none" w="sm" len="sm"/>
            <a:tailEnd type="none" w="sm" len="sm"/>
          </a:ln>
        </p:spPr>
      </p:cxnSp>
      <p:sp>
        <p:nvSpPr>
          <p:cNvPr id="162" name="Google Shape;162;p18"/>
          <p:cNvSpPr txBox="1">
            <a:spLocks noGrp="1"/>
          </p:cNvSpPr>
          <p:nvPr>
            <p:ph type="body" idx="1"/>
          </p:nvPr>
        </p:nvSpPr>
        <p:spPr>
          <a:xfrm>
            <a:off x="800099" y="2765533"/>
            <a:ext cx="10543117" cy="927926"/>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3" name="Google Shape;163;p18"/>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4" name="Google Shape;164;p18"/>
          <p:cNvSpPr/>
          <p:nvPr/>
        </p:nvSpPr>
        <p:spPr>
          <a:xfrm flipH="1">
            <a:off x="11619649"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5" name="Google Shape;165;p18"/>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Agenda 1.5">
  <p:cSld name="Agenda 1.5">
    <p:spTree>
      <p:nvGrpSpPr>
        <p:cNvPr id="1" name="Shape 166"/>
        <p:cNvGrpSpPr/>
        <p:nvPr/>
      </p:nvGrpSpPr>
      <p:grpSpPr>
        <a:xfrm>
          <a:off x="0" y="0"/>
          <a:ext cx="0" cy="0"/>
          <a:chOff x="0" y="0"/>
          <a:chExt cx="0" cy="0"/>
        </a:xfrm>
      </p:grpSpPr>
      <p:pic>
        <p:nvPicPr>
          <p:cNvPr id="167" name="Google Shape;167;p19"/>
          <p:cNvPicPr preferRelativeResize="0"/>
          <p:nvPr/>
        </p:nvPicPr>
        <p:blipFill rotWithShape="1">
          <a:blip r:embed="rId2">
            <a:alphaModFix/>
          </a:blip>
          <a:srcRect/>
          <a:stretch/>
        </p:blipFill>
        <p:spPr>
          <a:xfrm>
            <a:off x="0" y="0"/>
            <a:ext cx="12192000" cy="6857999"/>
          </a:xfrm>
          <a:prstGeom prst="rect">
            <a:avLst/>
          </a:prstGeom>
          <a:noFill/>
          <a:ln>
            <a:noFill/>
          </a:ln>
        </p:spPr>
      </p:pic>
      <p:pic>
        <p:nvPicPr>
          <p:cNvPr id="168" name="Google Shape;168;p19"/>
          <p:cNvPicPr preferRelativeResize="0"/>
          <p:nvPr/>
        </p:nvPicPr>
        <p:blipFill rotWithShape="1">
          <a:blip r:embed="rId3">
            <a:alphaModFix/>
          </a:blip>
          <a:srcRect/>
          <a:stretch/>
        </p:blipFill>
        <p:spPr>
          <a:xfrm>
            <a:off x="368425" y="6464808"/>
            <a:ext cx="365760" cy="291830"/>
          </a:xfrm>
          <a:prstGeom prst="rect">
            <a:avLst/>
          </a:prstGeom>
          <a:noFill/>
          <a:ln>
            <a:noFill/>
          </a:ln>
        </p:spPr>
      </p:pic>
      <p:sp>
        <p:nvSpPr>
          <p:cNvPr id="169" name="Google Shape;169;p19"/>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70" name="Google Shape;170;p19"/>
          <p:cNvSpPr txBox="1">
            <a:spLocks noGrp="1"/>
          </p:cNvSpPr>
          <p:nvPr>
            <p:ph type="title"/>
          </p:nvPr>
        </p:nvSpPr>
        <p:spPr>
          <a:xfrm>
            <a:off x="779917" y="824754"/>
            <a:ext cx="10576000" cy="1768314"/>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171" name="Google Shape;171;p19"/>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72" name="Google Shape;172;p19"/>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173" name="Google Shape;173;p19"/>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74" name="Google Shape;174;p19"/>
          <p:cNvCxnSpPr>
            <a:endCxn id="175" idx="0"/>
          </p:cNvCxnSpPr>
          <p:nvPr/>
        </p:nvCxnSpPr>
        <p:spPr>
          <a:xfrm rot="10800000">
            <a:off x="55779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75" name="Google Shape;175;p19"/>
          <p:cNvSpPr/>
          <p:nvPr/>
        </p:nvSpPr>
        <p:spPr>
          <a:xfrm rot="-5400000">
            <a:off x="556353" y="2674974"/>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cxnSp>
        <p:nvCxnSpPr>
          <p:cNvPr id="176" name="Google Shape;176;p19"/>
          <p:cNvCxnSpPr/>
          <p:nvPr/>
        </p:nvCxnSpPr>
        <p:spPr>
          <a:xfrm rot="10800000">
            <a:off x="616655" y="2673528"/>
            <a:ext cx="10957279" cy="0"/>
          </a:xfrm>
          <a:prstGeom prst="straightConnector1">
            <a:avLst/>
          </a:prstGeom>
          <a:noFill/>
          <a:ln w="12700" cap="flat" cmpd="sng">
            <a:solidFill>
              <a:schemeClr val="lt1"/>
            </a:solidFill>
            <a:prstDash val="solid"/>
            <a:round/>
            <a:headEnd type="none" w="sm" len="sm"/>
            <a:tailEnd type="none" w="sm" len="sm"/>
          </a:ln>
        </p:spPr>
      </p:cxnSp>
      <p:sp>
        <p:nvSpPr>
          <p:cNvPr id="177" name="Google Shape;177;p19"/>
          <p:cNvSpPr txBox="1">
            <a:spLocks noGrp="1"/>
          </p:cNvSpPr>
          <p:nvPr>
            <p:ph type="body" idx="1"/>
          </p:nvPr>
        </p:nvSpPr>
        <p:spPr>
          <a:xfrm>
            <a:off x="800099" y="2765533"/>
            <a:ext cx="10543117" cy="927926"/>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8" name="Google Shape;178;p19"/>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79" name="Google Shape;179;p19"/>
          <p:cNvSpPr/>
          <p:nvPr/>
        </p:nvSpPr>
        <p:spPr>
          <a:xfrm flipH="1">
            <a:off x="11619649"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80" name="Google Shape;180;p19"/>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Agenda 1.6">
  <p:cSld name="Agenda 1.6">
    <p:spTree>
      <p:nvGrpSpPr>
        <p:cNvPr id="1" name="Shape 181"/>
        <p:cNvGrpSpPr/>
        <p:nvPr/>
      </p:nvGrpSpPr>
      <p:grpSpPr>
        <a:xfrm>
          <a:off x="0" y="0"/>
          <a:ext cx="0" cy="0"/>
          <a:chOff x="0" y="0"/>
          <a:chExt cx="0" cy="0"/>
        </a:xfrm>
      </p:grpSpPr>
      <p:pic>
        <p:nvPicPr>
          <p:cNvPr id="182" name="Google Shape;182;p20"/>
          <p:cNvPicPr preferRelativeResize="0"/>
          <p:nvPr/>
        </p:nvPicPr>
        <p:blipFill rotWithShape="1">
          <a:blip r:embed="rId2">
            <a:alphaModFix/>
          </a:blip>
          <a:srcRect/>
          <a:stretch/>
        </p:blipFill>
        <p:spPr>
          <a:xfrm>
            <a:off x="0" y="0"/>
            <a:ext cx="12192000" cy="6857999"/>
          </a:xfrm>
          <a:prstGeom prst="rect">
            <a:avLst/>
          </a:prstGeom>
          <a:noFill/>
          <a:ln>
            <a:noFill/>
          </a:ln>
        </p:spPr>
      </p:pic>
      <p:pic>
        <p:nvPicPr>
          <p:cNvPr id="183" name="Google Shape;183;p20"/>
          <p:cNvPicPr preferRelativeResize="0"/>
          <p:nvPr/>
        </p:nvPicPr>
        <p:blipFill rotWithShape="1">
          <a:blip r:embed="rId3">
            <a:alphaModFix/>
          </a:blip>
          <a:srcRect/>
          <a:stretch/>
        </p:blipFill>
        <p:spPr>
          <a:xfrm>
            <a:off x="368425" y="6464808"/>
            <a:ext cx="365760" cy="291830"/>
          </a:xfrm>
          <a:prstGeom prst="rect">
            <a:avLst/>
          </a:prstGeom>
          <a:noFill/>
          <a:ln>
            <a:noFill/>
          </a:ln>
        </p:spPr>
      </p:pic>
      <p:sp>
        <p:nvSpPr>
          <p:cNvPr id="184" name="Google Shape;184;p20"/>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85" name="Google Shape;185;p20"/>
          <p:cNvSpPr txBox="1">
            <a:spLocks noGrp="1"/>
          </p:cNvSpPr>
          <p:nvPr>
            <p:ph type="title"/>
          </p:nvPr>
        </p:nvSpPr>
        <p:spPr>
          <a:xfrm>
            <a:off x="779917" y="824754"/>
            <a:ext cx="10576000" cy="1768314"/>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186" name="Google Shape;186;p20"/>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87" name="Google Shape;187;p20"/>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188" name="Google Shape;188;p20"/>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89" name="Google Shape;189;p20"/>
          <p:cNvCxnSpPr>
            <a:endCxn id="190" idx="0"/>
          </p:cNvCxnSpPr>
          <p:nvPr/>
        </p:nvCxnSpPr>
        <p:spPr>
          <a:xfrm rot="10800000">
            <a:off x="55779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90" name="Google Shape;190;p20"/>
          <p:cNvSpPr/>
          <p:nvPr/>
        </p:nvSpPr>
        <p:spPr>
          <a:xfrm rot="-5400000">
            <a:off x="556353" y="2674974"/>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cxnSp>
        <p:nvCxnSpPr>
          <p:cNvPr id="191" name="Google Shape;191;p20"/>
          <p:cNvCxnSpPr/>
          <p:nvPr/>
        </p:nvCxnSpPr>
        <p:spPr>
          <a:xfrm rot="10800000">
            <a:off x="616655" y="2673528"/>
            <a:ext cx="10957279" cy="0"/>
          </a:xfrm>
          <a:prstGeom prst="straightConnector1">
            <a:avLst/>
          </a:prstGeom>
          <a:noFill/>
          <a:ln w="12700" cap="flat" cmpd="sng">
            <a:solidFill>
              <a:schemeClr val="lt1"/>
            </a:solidFill>
            <a:prstDash val="solid"/>
            <a:round/>
            <a:headEnd type="none" w="sm" len="sm"/>
            <a:tailEnd type="none" w="sm" len="sm"/>
          </a:ln>
        </p:spPr>
      </p:cxnSp>
      <p:sp>
        <p:nvSpPr>
          <p:cNvPr id="192" name="Google Shape;192;p20"/>
          <p:cNvSpPr txBox="1">
            <a:spLocks noGrp="1"/>
          </p:cNvSpPr>
          <p:nvPr>
            <p:ph type="body" idx="1"/>
          </p:nvPr>
        </p:nvSpPr>
        <p:spPr>
          <a:xfrm>
            <a:off x="800099" y="2765533"/>
            <a:ext cx="10543117" cy="927926"/>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3" name="Google Shape;193;p20"/>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4" name="Google Shape;194;p20"/>
          <p:cNvSpPr/>
          <p:nvPr/>
        </p:nvSpPr>
        <p:spPr>
          <a:xfrm flipH="1">
            <a:off x="11619649"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5" name="Google Shape;195;p20"/>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Agenda Divider 1">
  <p:cSld name="Agenda Divider 1">
    <p:spTree>
      <p:nvGrpSpPr>
        <p:cNvPr id="1" name="Shape 196"/>
        <p:cNvGrpSpPr/>
        <p:nvPr/>
      </p:nvGrpSpPr>
      <p:grpSpPr>
        <a:xfrm>
          <a:off x="0" y="0"/>
          <a:ext cx="0" cy="0"/>
          <a:chOff x="0" y="0"/>
          <a:chExt cx="0" cy="0"/>
        </a:xfrm>
      </p:grpSpPr>
      <p:pic>
        <p:nvPicPr>
          <p:cNvPr id="197" name="Google Shape;197;p21"/>
          <p:cNvPicPr preferRelativeResize="0"/>
          <p:nvPr/>
        </p:nvPicPr>
        <p:blipFill rotWithShape="1">
          <a:blip r:embed="rId2">
            <a:alphaModFix/>
          </a:blip>
          <a:srcRect/>
          <a:stretch/>
        </p:blipFill>
        <p:spPr>
          <a:xfrm>
            <a:off x="54" y="0"/>
            <a:ext cx="12192000" cy="6857999"/>
          </a:xfrm>
          <a:prstGeom prst="rect">
            <a:avLst/>
          </a:prstGeom>
          <a:noFill/>
          <a:ln>
            <a:noFill/>
          </a:ln>
        </p:spPr>
      </p:pic>
      <p:sp>
        <p:nvSpPr>
          <p:cNvPr id="198" name="Google Shape;198;p21"/>
          <p:cNvSpPr/>
          <p:nvPr/>
        </p:nvSpPr>
        <p:spPr>
          <a:xfrm>
            <a:off x="0" y="6320548"/>
            <a:ext cx="12192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199" name="Google Shape;199;p21"/>
          <p:cNvCxnSpPr/>
          <p:nvPr/>
        </p:nvCxnSpPr>
        <p:spPr>
          <a:xfrm>
            <a:off x="0" y="6320547"/>
            <a:ext cx="12192000" cy="0"/>
          </a:xfrm>
          <a:prstGeom prst="straightConnector1">
            <a:avLst/>
          </a:prstGeom>
          <a:noFill/>
          <a:ln w="12700" cap="flat" cmpd="sng">
            <a:solidFill>
              <a:srgbClr val="0B3458"/>
            </a:solidFill>
            <a:prstDash val="solid"/>
            <a:round/>
            <a:headEnd type="none" w="sm" len="sm"/>
            <a:tailEnd type="none" w="sm" len="sm"/>
          </a:ln>
        </p:spPr>
      </p:cxnSp>
      <p:sp>
        <p:nvSpPr>
          <p:cNvPr id="200" name="Google Shape;200;p21"/>
          <p:cNvSpPr txBox="1">
            <a:spLocks noGrp="1"/>
          </p:cNvSpPr>
          <p:nvPr>
            <p:ph type="body" idx="1"/>
          </p:nvPr>
        </p:nvSpPr>
        <p:spPr>
          <a:xfrm>
            <a:off x="764987" y="3030399"/>
            <a:ext cx="8329645" cy="1783649"/>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lnSpc>
                <a:spcPct val="100000"/>
              </a:lnSpc>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lnSpc>
                <a:spcPct val="100000"/>
              </a:lnSpc>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lnSpc>
                <a:spcPct val="100000"/>
              </a:lnSpc>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lnSpc>
                <a:spcPct val="100000"/>
              </a:lnSpc>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1" name="Google Shape;201;p21"/>
          <p:cNvSpPr txBox="1">
            <a:spLocks noGrp="1"/>
          </p:cNvSpPr>
          <p:nvPr>
            <p:ph type="title"/>
          </p:nvPr>
        </p:nvSpPr>
        <p:spPr>
          <a:xfrm>
            <a:off x="752850" y="1308848"/>
            <a:ext cx="8341783" cy="1701535"/>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202" name="Google Shape;202;p21"/>
          <p:cNvPicPr preferRelativeResize="0"/>
          <p:nvPr/>
        </p:nvPicPr>
        <p:blipFill rotWithShape="1">
          <a:blip r:embed="rId3">
            <a:alphaModFix/>
          </a:blip>
          <a:srcRect/>
          <a:stretch/>
        </p:blipFill>
        <p:spPr>
          <a:xfrm>
            <a:off x="365760" y="6464808"/>
            <a:ext cx="390801" cy="312641"/>
          </a:xfrm>
          <a:prstGeom prst="rect">
            <a:avLst/>
          </a:prstGeom>
          <a:noFill/>
          <a:ln>
            <a:noFill/>
          </a:ln>
        </p:spPr>
      </p:pic>
      <p:sp>
        <p:nvSpPr>
          <p:cNvPr id="203" name="Google Shape;203;p21"/>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2B49"/>
                </a:solidFill>
                <a:latin typeface="Arial"/>
                <a:ea typeface="Arial"/>
                <a:cs typeface="Arial"/>
                <a:sym typeface="Arial"/>
              </a:rPr>
              <a:t>   | </a:t>
            </a:r>
            <a:fld id="{00000000-1234-1234-1234-123412341234}" type="slidenum">
              <a:rPr lang="en-GB"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36"/>
        <p:cNvGrpSpPr/>
        <p:nvPr/>
      </p:nvGrpSpPr>
      <p:grpSpPr>
        <a:xfrm>
          <a:off x="0" y="0"/>
          <a:ext cx="0" cy="0"/>
          <a:chOff x="0" y="0"/>
          <a:chExt cx="0" cy="0"/>
        </a:xfrm>
      </p:grpSpPr>
      <p:sp>
        <p:nvSpPr>
          <p:cNvPr id="37" name="Google Shape;37;p3"/>
          <p:cNvSpPr txBox="1">
            <a:spLocks noGrp="1"/>
          </p:cNvSpPr>
          <p:nvPr>
            <p:ph type="title"/>
          </p:nvPr>
        </p:nvSpPr>
        <p:spPr>
          <a:xfrm>
            <a:off x="420624" y="46180"/>
            <a:ext cx="10805055" cy="450663"/>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8" name="Google Shape;38;p3"/>
          <p:cNvSpPr txBox="1">
            <a:spLocks noGrp="1"/>
          </p:cNvSpPr>
          <p:nvPr>
            <p:ph type="body" idx="1"/>
          </p:nvPr>
        </p:nvSpPr>
        <p:spPr>
          <a:xfrm>
            <a:off x="812800" y="1470213"/>
            <a:ext cx="10543117" cy="4571813"/>
          </a:xfrm>
          <a:prstGeom prst="rect">
            <a:avLst/>
          </a:prstGeom>
          <a:noFill/>
          <a:ln>
            <a:noFill/>
          </a:ln>
        </p:spPr>
        <p:txBody>
          <a:bodyPr spcFirstLastPara="1" wrap="square" lIns="0" tIns="0" rIns="0" bIns="0" anchor="t" anchorCtr="0">
            <a:normAutofit/>
          </a:bodyPr>
          <a:lstStyle>
            <a:lvl1pPr marL="457200" marR="0" lvl="0" indent="-319087" algn="l" rtl="0">
              <a:lnSpc>
                <a:spcPct val="100000"/>
              </a:lnSpc>
              <a:spcBef>
                <a:spcPts val="20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1pPr>
            <a:lvl2pPr marL="914400" marR="0" lvl="1" indent="-319087" algn="l" rtl="0">
              <a:lnSpc>
                <a:spcPct val="100000"/>
              </a:lnSpc>
              <a:spcBef>
                <a:spcPts val="5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2pPr>
            <a:lvl3pPr marL="1371600" marR="0" lvl="2" indent="-349250" algn="l" rtl="0">
              <a:lnSpc>
                <a:spcPct val="100000"/>
              </a:lnSpc>
              <a:spcBef>
                <a:spcPts val="50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3pPr>
            <a:lvl4pPr marL="1828800" marR="0" lvl="3" indent="-228600" algn="l" rtl="0">
              <a:lnSpc>
                <a:spcPct val="100000"/>
              </a:lnSpc>
              <a:spcBef>
                <a:spcPts val="380"/>
              </a:spcBef>
              <a:spcAft>
                <a:spcPts val="0"/>
              </a:spcAft>
              <a:buClr>
                <a:srgbClr val="000000"/>
              </a:buClr>
              <a:buSzPts val="1900"/>
              <a:buFont typeface="Arial"/>
              <a:buNone/>
              <a:defRPr sz="1900" b="0" i="0" u="none" strike="noStrike" cap="none">
                <a:solidFill>
                  <a:srgbClr val="000000"/>
                </a:solidFill>
                <a:latin typeface="Arial"/>
                <a:ea typeface="Arial"/>
                <a:cs typeface="Arial"/>
                <a:sym typeface="Arial"/>
              </a:defRPr>
            </a:lvl4pPr>
            <a:lvl5pPr marL="2286000" marR="0" lvl="4" indent="-349250" algn="l" rtl="0">
              <a:lnSpc>
                <a:spcPct val="100000"/>
              </a:lnSpc>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Agenda Divider 2">
  <p:cSld name="Agenda Divider 2">
    <p:spTree>
      <p:nvGrpSpPr>
        <p:cNvPr id="1" name="Shape 204"/>
        <p:cNvGrpSpPr/>
        <p:nvPr/>
      </p:nvGrpSpPr>
      <p:grpSpPr>
        <a:xfrm>
          <a:off x="0" y="0"/>
          <a:ext cx="0" cy="0"/>
          <a:chOff x="0" y="0"/>
          <a:chExt cx="0" cy="0"/>
        </a:xfrm>
      </p:grpSpPr>
      <p:pic>
        <p:nvPicPr>
          <p:cNvPr id="205" name="Google Shape;205;p22"/>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206" name="Google Shape;206;p22"/>
          <p:cNvSpPr/>
          <p:nvPr/>
        </p:nvSpPr>
        <p:spPr>
          <a:xfrm>
            <a:off x="0" y="6320548"/>
            <a:ext cx="12192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207" name="Google Shape;207;p22"/>
          <p:cNvCxnSpPr/>
          <p:nvPr/>
        </p:nvCxnSpPr>
        <p:spPr>
          <a:xfrm>
            <a:off x="0" y="6320547"/>
            <a:ext cx="12192000" cy="0"/>
          </a:xfrm>
          <a:prstGeom prst="straightConnector1">
            <a:avLst/>
          </a:prstGeom>
          <a:noFill/>
          <a:ln w="12700" cap="flat" cmpd="sng">
            <a:solidFill>
              <a:srgbClr val="0B3458"/>
            </a:solidFill>
            <a:prstDash val="solid"/>
            <a:round/>
            <a:headEnd type="none" w="sm" len="sm"/>
            <a:tailEnd type="none" w="sm" len="sm"/>
          </a:ln>
        </p:spPr>
      </p:cxnSp>
      <p:sp>
        <p:nvSpPr>
          <p:cNvPr id="208" name="Google Shape;208;p22"/>
          <p:cNvSpPr txBox="1">
            <a:spLocks noGrp="1"/>
          </p:cNvSpPr>
          <p:nvPr>
            <p:ph type="body" idx="1"/>
          </p:nvPr>
        </p:nvSpPr>
        <p:spPr>
          <a:xfrm>
            <a:off x="764987" y="3030399"/>
            <a:ext cx="8329645" cy="1783649"/>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lnSpc>
                <a:spcPct val="100000"/>
              </a:lnSpc>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lnSpc>
                <a:spcPct val="100000"/>
              </a:lnSpc>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lnSpc>
                <a:spcPct val="100000"/>
              </a:lnSpc>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lnSpc>
                <a:spcPct val="100000"/>
              </a:lnSpc>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9" name="Google Shape;209;p22"/>
          <p:cNvSpPr txBox="1">
            <a:spLocks noGrp="1"/>
          </p:cNvSpPr>
          <p:nvPr>
            <p:ph type="title"/>
          </p:nvPr>
        </p:nvSpPr>
        <p:spPr>
          <a:xfrm>
            <a:off x="752850" y="1308848"/>
            <a:ext cx="8341783" cy="1701535"/>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210" name="Google Shape;210;p22"/>
          <p:cNvPicPr preferRelativeResize="0"/>
          <p:nvPr/>
        </p:nvPicPr>
        <p:blipFill rotWithShape="1">
          <a:blip r:embed="rId3">
            <a:alphaModFix/>
          </a:blip>
          <a:srcRect/>
          <a:stretch/>
        </p:blipFill>
        <p:spPr>
          <a:xfrm>
            <a:off x="365760" y="6464808"/>
            <a:ext cx="390801" cy="312641"/>
          </a:xfrm>
          <a:prstGeom prst="rect">
            <a:avLst/>
          </a:prstGeom>
          <a:noFill/>
          <a:ln>
            <a:noFill/>
          </a:ln>
        </p:spPr>
      </p:pic>
      <p:sp>
        <p:nvSpPr>
          <p:cNvPr id="211" name="Google Shape;211;p22"/>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2B49"/>
                </a:solidFill>
                <a:latin typeface="Arial"/>
                <a:ea typeface="Arial"/>
                <a:cs typeface="Arial"/>
                <a:sym typeface="Arial"/>
              </a:rPr>
              <a:t>   | </a:t>
            </a:r>
            <a:fld id="{00000000-1234-1234-1234-123412341234}" type="slidenum">
              <a:rPr lang="en-GB"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Agenda Divider 3">
  <p:cSld name="Agenda Divider 3">
    <p:spTree>
      <p:nvGrpSpPr>
        <p:cNvPr id="1" name="Shape 212"/>
        <p:cNvGrpSpPr/>
        <p:nvPr/>
      </p:nvGrpSpPr>
      <p:grpSpPr>
        <a:xfrm>
          <a:off x="0" y="0"/>
          <a:ext cx="0" cy="0"/>
          <a:chOff x="0" y="0"/>
          <a:chExt cx="0" cy="0"/>
        </a:xfrm>
      </p:grpSpPr>
      <p:pic>
        <p:nvPicPr>
          <p:cNvPr id="213" name="Google Shape;213;p23"/>
          <p:cNvPicPr preferRelativeResize="0"/>
          <p:nvPr/>
        </p:nvPicPr>
        <p:blipFill rotWithShape="1">
          <a:blip r:embed="rId2">
            <a:alphaModFix/>
          </a:blip>
          <a:srcRect/>
          <a:stretch/>
        </p:blipFill>
        <p:spPr>
          <a:xfrm>
            <a:off x="0" y="-7257"/>
            <a:ext cx="12192000" cy="6857999"/>
          </a:xfrm>
          <a:prstGeom prst="rect">
            <a:avLst/>
          </a:prstGeom>
          <a:noFill/>
          <a:ln>
            <a:noFill/>
          </a:ln>
        </p:spPr>
      </p:pic>
      <p:sp>
        <p:nvSpPr>
          <p:cNvPr id="214" name="Google Shape;214;p23"/>
          <p:cNvSpPr/>
          <p:nvPr/>
        </p:nvSpPr>
        <p:spPr>
          <a:xfrm>
            <a:off x="0" y="6320548"/>
            <a:ext cx="12192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215" name="Google Shape;215;p23"/>
          <p:cNvCxnSpPr/>
          <p:nvPr/>
        </p:nvCxnSpPr>
        <p:spPr>
          <a:xfrm>
            <a:off x="0" y="6320547"/>
            <a:ext cx="12192000" cy="0"/>
          </a:xfrm>
          <a:prstGeom prst="straightConnector1">
            <a:avLst/>
          </a:prstGeom>
          <a:noFill/>
          <a:ln w="12700" cap="flat" cmpd="sng">
            <a:solidFill>
              <a:srgbClr val="0B3458"/>
            </a:solidFill>
            <a:prstDash val="solid"/>
            <a:round/>
            <a:headEnd type="none" w="sm" len="sm"/>
            <a:tailEnd type="none" w="sm" len="sm"/>
          </a:ln>
        </p:spPr>
      </p:cxnSp>
      <p:sp>
        <p:nvSpPr>
          <p:cNvPr id="216" name="Google Shape;216;p23"/>
          <p:cNvSpPr txBox="1">
            <a:spLocks noGrp="1"/>
          </p:cNvSpPr>
          <p:nvPr>
            <p:ph type="body" idx="1"/>
          </p:nvPr>
        </p:nvSpPr>
        <p:spPr>
          <a:xfrm>
            <a:off x="764987" y="3030399"/>
            <a:ext cx="8329645" cy="1783649"/>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lnSpc>
                <a:spcPct val="100000"/>
              </a:lnSpc>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lnSpc>
                <a:spcPct val="100000"/>
              </a:lnSpc>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lnSpc>
                <a:spcPct val="100000"/>
              </a:lnSpc>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lnSpc>
                <a:spcPct val="100000"/>
              </a:lnSpc>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7" name="Google Shape;217;p23"/>
          <p:cNvSpPr txBox="1">
            <a:spLocks noGrp="1"/>
          </p:cNvSpPr>
          <p:nvPr>
            <p:ph type="title"/>
          </p:nvPr>
        </p:nvSpPr>
        <p:spPr>
          <a:xfrm>
            <a:off x="752850" y="1308848"/>
            <a:ext cx="8341783" cy="1701535"/>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218" name="Google Shape;218;p23"/>
          <p:cNvPicPr preferRelativeResize="0"/>
          <p:nvPr/>
        </p:nvPicPr>
        <p:blipFill rotWithShape="1">
          <a:blip r:embed="rId3">
            <a:alphaModFix/>
          </a:blip>
          <a:srcRect/>
          <a:stretch/>
        </p:blipFill>
        <p:spPr>
          <a:xfrm>
            <a:off x="365760" y="6464808"/>
            <a:ext cx="390801" cy="312641"/>
          </a:xfrm>
          <a:prstGeom prst="rect">
            <a:avLst/>
          </a:prstGeom>
          <a:noFill/>
          <a:ln>
            <a:noFill/>
          </a:ln>
        </p:spPr>
      </p:pic>
      <p:sp>
        <p:nvSpPr>
          <p:cNvPr id="219" name="Google Shape;219;p23"/>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2B49"/>
                </a:solidFill>
                <a:latin typeface="Arial"/>
                <a:ea typeface="Arial"/>
                <a:cs typeface="Arial"/>
                <a:sym typeface="Arial"/>
              </a:rPr>
              <a:t>   | </a:t>
            </a:r>
            <a:fld id="{00000000-1234-1234-1234-123412341234}" type="slidenum">
              <a:rPr lang="en-GB"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Presenters Divider 1.1">
  <p:cSld name="Presenters Divider 1.1">
    <p:spTree>
      <p:nvGrpSpPr>
        <p:cNvPr id="1" name="Shape 220"/>
        <p:cNvGrpSpPr/>
        <p:nvPr/>
      </p:nvGrpSpPr>
      <p:grpSpPr>
        <a:xfrm>
          <a:off x="0" y="0"/>
          <a:ext cx="0" cy="0"/>
          <a:chOff x="0" y="0"/>
          <a:chExt cx="0" cy="0"/>
        </a:xfrm>
      </p:grpSpPr>
      <p:pic>
        <p:nvPicPr>
          <p:cNvPr id="221" name="Google Shape;221;p24"/>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222" name="Google Shape;222;p24"/>
          <p:cNvSpPr txBox="1">
            <a:spLocks noGrp="1"/>
          </p:cNvSpPr>
          <p:nvPr>
            <p:ph type="title"/>
          </p:nvPr>
        </p:nvSpPr>
        <p:spPr>
          <a:xfrm>
            <a:off x="416306" y="42394"/>
            <a:ext cx="10483281"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223" name="Google Shape;223;p24"/>
          <p:cNvPicPr preferRelativeResize="0"/>
          <p:nvPr/>
        </p:nvPicPr>
        <p:blipFill rotWithShape="1">
          <a:blip r:embed="rId3">
            <a:alphaModFix/>
          </a:blip>
          <a:srcRect/>
          <a:stretch/>
        </p:blipFill>
        <p:spPr>
          <a:xfrm>
            <a:off x="368425" y="6464808"/>
            <a:ext cx="365760" cy="291830"/>
          </a:xfrm>
          <a:prstGeom prst="rect">
            <a:avLst/>
          </a:prstGeom>
          <a:noFill/>
          <a:ln>
            <a:noFill/>
          </a:ln>
        </p:spPr>
      </p:pic>
      <p:sp>
        <p:nvSpPr>
          <p:cNvPr id="224" name="Google Shape;224;p24"/>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25" name="Google Shape;225;p24"/>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226" name="Google Shape;226;p24"/>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227" name="Google Shape;227;p24"/>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228" name="Google Shape;228;p24"/>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229" name="Google Shape;229;p24"/>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230" name="Google Shape;230;p24"/>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231" name="Google Shape;231;p24"/>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232" name="Google Shape;232;p24"/>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233" name="Google Shape;233;p24"/>
          <p:cNvSpPr>
            <a:spLocks noGrp="1"/>
          </p:cNvSpPr>
          <p:nvPr>
            <p:ph type="pic" idx="2"/>
          </p:nvPr>
        </p:nvSpPr>
        <p:spPr>
          <a:xfrm>
            <a:off x="884520" y="953507"/>
            <a:ext cx="1289304" cy="1289304"/>
          </a:xfrm>
          <a:prstGeom prst="flowChartConnector">
            <a:avLst/>
          </a:prstGeom>
          <a:noFill/>
          <a:ln w="57150" cap="flat" cmpd="sng">
            <a:solidFill>
              <a:schemeClr val="lt1"/>
            </a:solidFill>
            <a:prstDash val="solid"/>
            <a:round/>
            <a:headEnd type="none" w="sm" len="sm"/>
            <a:tailEnd type="none" w="sm" len="sm"/>
          </a:ln>
        </p:spPr>
      </p:sp>
      <p:sp>
        <p:nvSpPr>
          <p:cNvPr id="234" name="Google Shape;234;p24"/>
          <p:cNvSpPr>
            <a:spLocks noGrp="1"/>
          </p:cNvSpPr>
          <p:nvPr>
            <p:ph type="pic" idx="3"/>
          </p:nvPr>
        </p:nvSpPr>
        <p:spPr>
          <a:xfrm>
            <a:off x="884520" y="2764377"/>
            <a:ext cx="1289304" cy="1289304"/>
          </a:xfrm>
          <a:prstGeom prst="flowChartConnector">
            <a:avLst/>
          </a:prstGeom>
          <a:noFill/>
          <a:ln w="57150" cap="flat" cmpd="sng">
            <a:solidFill>
              <a:schemeClr val="lt1"/>
            </a:solidFill>
            <a:prstDash val="solid"/>
            <a:round/>
            <a:headEnd type="none" w="sm" len="sm"/>
            <a:tailEnd type="none" w="sm" len="sm"/>
          </a:ln>
        </p:spPr>
      </p:sp>
      <p:sp>
        <p:nvSpPr>
          <p:cNvPr id="235" name="Google Shape;235;p24"/>
          <p:cNvSpPr txBox="1">
            <a:spLocks noGrp="1"/>
          </p:cNvSpPr>
          <p:nvPr>
            <p:ph type="body" idx="1"/>
          </p:nvPr>
        </p:nvSpPr>
        <p:spPr>
          <a:xfrm>
            <a:off x="2496847" y="976835"/>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6" name="Google Shape;236;p24"/>
          <p:cNvSpPr txBox="1">
            <a:spLocks noGrp="1"/>
          </p:cNvSpPr>
          <p:nvPr>
            <p:ph type="body" idx="4"/>
          </p:nvPr>
        </p:nvSpPr>
        <p:spPr>
          <a:xfrm>
            <a:off x="2496847" y="2787702"/>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 name="Google Shape;237;p24"/>
          <p:cNvSpPr txBox="1">
            <a:spLocks noGrp="1"/>
          </p:cNvSpPr>
          <p:nvPr>
            <p:ph type="body" idx="5"/>
          </p:nvPr>
        </p:nvSpPr>
        <p:spPr>
          <a:xfrm>
            <a:off x="2496847" y="1390295"/>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8" name="Google Shape;238;p24"/>
          <p:cNvSpPr txBox="1">
            <a:spLocks noGrp="1"/>
          </p:cNvSpPr>
          <p:nvPr>
            <p:ph type="body" idx="6"/>
          </p:nvPr>
        </p:nvSpPr>
        <p:spPr>
          <a:xfrm>
            <a:off x="2496847" y="3192198"/>
            <a:ext cx="7122563" cy="822098"/>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 name="Google Shape;239;p24"/>
          <p:cNvSpPr>
            <a:spLocks noGrp="1"/>
          </p:cNvSpPr>
          <p:nvPr>
            <p:ph type="pic" idx="7"/>
          </p:nvPr>
        </p:nvSpPr>
        <p:spPr>
          <a:xfrm>
            <a:off x="884520" y="4580278"/>
            <a:ext cx="1289304" cy="1289304"/>
          </a:xfrm>
          <a:prstGeom prst="flowChartConnector">
            <a:avLst/>
          </a:prstGeom>
          <a:noFill/>
          <a:ln w="57150" cap="flat" cmpd="sng">
            <a:solidFill>
              <a:schemeClr val="lt1"/>
            </a:solidFill>
            <a:prstDash val="solid"/>
            <a:round/>
            <a:headEnd type="none" w="sm" len="sm"/>
            <a:tailEnd type="none" w="sm" len="sm"/>
          </a:ln>
        </p:spPr>
      </p:sp>
      <p:sp>
        <p:nvSpPr>
          <p:cNvPr id="240" name="Google Shape;240;p24"/>
          <p:cNvSpPr txBox="1">
            <a:spLocks noGrp="1"/>
          </p:cNvSpPr>
          <p:nvPr>
            <p:ph type="body" idx="8"/>
          </p:nvPr>
        </p:nvSpPr>
        <p:spPr>
          <a:xfrm>
            <a:off x="2496847" y="4603614"/>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1" name="Google Shape;241;p24"/>
          <p:cNvSpPr txBox="1">
            <a:spLocks noGrp="1"/>
          </p:cNvSpPr>
          <p:nvPr>
            <p:ph type="body" idx="9"/>
          </p:nvPr>
        </p:nvSpPr>
        <p:spPr>
          <a:xfrm>
            <a:off x="2496847" y="5008110"/>
            <a:ext cx="7122563" cy="822098"/>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Presenters Divider 1.2">
  <p:cSld name="Presenters Divider 1.2">
    <p:spTree>
      <p:nvGrpSpPr>
        <p:cNvPr id="1" name="Shape 242"/>
        <p:cNvGrpSpPr/>
        <p:nvPr/>
      </p:nvGrpSpPr>
      <p:grpSpPr>
        <a:xfrm>
          <a:off x="0" y="0"/>
          <a:ext cx="0" cy="0"/>
          <a:chOff x="0" y="0"/>
          <a:chExt cx="0" cy="0"/>
        </a:xfrm>
      </p:grpSpPr>
      <p:pic>
        <p:nvPicPr>
          <p:cNvPr id="243" name="Google Shape;243;p25"/>
          <p:cNvPicPr preferRelativeResize="0"/>
          <p:nvPr/>
        </p:nvPicPr>
        <p:blipFill rotWithShape="1">
          <a:blip r:embed="rId2">
            <a:alphaModFix/>
          </a:blip>
          <a:srcRect/>
          <a:stretch/>
        </p:blipFill>
        <p:spPr>
          <a:xfrm>
            <a:off x="0" y="-414"/>
            <a:ext cx="12216385" cy="6858000"/>
          </a:xfrm>
          <a:prstGeom prst="rect">
            <a:avLst/>
          </a:prstGeom>
          <a:noFill/>
          <a:ln>
            <a:noFill/>
          </a:ln>
        </p:spPr>
      </p:pic>
      <p:sp>
        <p:nvSpPr>
          <p:cNvPr id="244" name="Google Shape;244;p25"/>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245" name="Google Shape;245;p25"/>
          <p:cNvPicPr preferRelativeResize="0"/>
          <p:nvPr/>
        </p:nvPicPr>
        <p:blipFill rotWithShape="1">
          <a:blip r:embed="rId3">
            <a:alphaModFix/>
          </a:blip>
          <a:srcRect/>
          <a:stretch/>
        </p:blipFill>
        <p:spPr>
          <a:xfrm>
            <a:off x="368425" y="6464808"/>
            <a:ext cx="365760" cy="291830"/>
          </a:xfrm>
          <a:prstGeom prst="rect">
            <a:avLst/>
          </a:prstGeom>
          <a:noFill/>
          <a:ln>
            <a:noFill/>
          </a:ln>
        </p:spPr>
      </p:pic>
      <p:sp>
        <p:nvSpPr>
          <p:cNvPr id="246" name="Google Shape;246;p25"/>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47" name="Google Shape;247;p25"/>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248" name="Google Shape;248;p25"/>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249" name="Google Shape;249;p25"/>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250" name="Google Shape;250;p25"/>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251" name="Google Shape;251;p25"/>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252" name="Google Shape;252;p25"/>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253" name="Google Shape;253;p25"/>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254" name="Google Shape;254;p25"/>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255" name="Google Shape;255;p25"/>
          <p:cNvSpPr>
            <a:spLocks noGrp="1"/>
          </p:cNvSpPr>
          <p:nvPr>
            <p:ph type="pic" idx="2"/>
          </p:nvPr>
        </p:nvSpPr>
        <p:spPr>
          <a:xfrm>
            <a:off x="884520" y="953507"/>
            <a:ext cx="1289304" cy="1289304"/>
          </a:xfrm>
          <a:prstGeom prst="flowChartConnector">
            <a:avLst/>
          </a:prstGeom>
          <a:noFill/>
          <a:ln w="57150" cap="flat" cmpd="sng">
            <a:solidFill>
              <a:schemeClr val="lt1"/>
            </a:solidFill>
            <a:prstDash val="solid"/>
            <a:round/>
            <a:headEnd type="none" w="sm" len="sm"/>
            <a:tailEnd type="none" w="sm" len="sm"/>
          </a:ln>
        </p:spPr>
      </p:sp>
      <p:sp>
        <p:nvSpPr>
          <p:cNvPr id="256" name="Google Shape;256;p25"/>
          <p:cNvSpPr>
            <a:spLocks noGrp="1"/>
          </p:cNvSpPr>
          <p:nvPr>
            <p:ph type="pic" idx="3"/>
          </p:nvPr>
        </p:nvSpPr>
        <p:spPr>
          <a:xfrm>
            <a:off x="884520" y="2764377"/>
            <a:ext cx="1289304" cy="1289304"/>
          </a:xfrm>
          <a:prstGeom prst="flowChartConnector">
            <a:avLst/>
          </a:prstGeom>
          <a:noFill/>
          <a:ln w="57150" cap="flat" cmpd="sng">
            <a:solidFill>
              <a:schemeClr val="lt1"/>
            </a:solidFill>
            <a:prstDash val="solid"/>
            <a:round/>
            <a:headEnd type="none" w="sm" len="sm"/>
            <a:tailEnd type="none" w="sm" len="sm"/>
          </a:ln>
        </p:spPr>
      </p:sp>
      <p:sp>
        <p:nvSpPr>
          <p:cNvPr id="257" name="Google Shape;257;p25"/>
          <p:cNvSpPr txBox="1">
            <a:spLocks noGrp="1"/>
          </p:cNvSpPr>
          <p:nvPr>
            <p:ph type="body" idx="1"/>
          </p:nvPr>
        </p:nvSpPr>
        <p:spPr>
          <a:xfrm>
            <a:off x="2496847" y="976835"/>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8" name="Google Shape;258;p25"/>
          <p:cNvSpPr txBox="1">
            <a:spLocks noGrp="1"/>
          </p:cNvSpPr>
          <p:nvPr>
            <p:ph type="body" idx="4"/>
          </p:nvPr>
        </p:nvSpPr>
        <p:spPr>
          <a:xfrm>
            <a:off x="2496847" y="2787702"/>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9" name="Google Shape;259;p25"/>
          <p:cNvSpPr txBox="1">
            <a:spLocks noGrp="1"/>
          </p:cNvSpPr>
          <p:nvPr>
            <p:ph type="body" idx="5"/>
          </p:nvPr>
        </p:nvSpPr>
        <p:spPr>
          <a:xfrm>
            <a:off x="2496847" y="1390295"/>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0" name="Google Shape;260;p25"/>
          <p:cNvSpPr txBox="1">
            <a:spLocks noGrp="1"/>
          </p:cNvSpPr>
          <p:nvPr>
            <p:ph type="body" idx="6"/>
          </p:nvPr>
        </p:nvSpPr>
        <p:spPr>
          <a:xfrm>
            <a:off x="2496847" y="3192198"/>
            <a:ext cx="7122563" cy="822098"/>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1" name="Google Shape;261;p25"/>
          <p:cNvSpPr>
            <a:spLocks noGrp="1"/>
          </p:cNvSpPr>
          <p:nvPr>
            <p:ph type="pic" idx="7"/>
          </p:nvPr>
        </p:nvSpPr>
        <p:spPr>
          <a:xfrm>
            <a:off x="884520" y="4580278"/>
            <a:ext cx="1289304" cy="1289304"/>
          </a:xfrm>
          <a:prstGeom prst="flowChartConnector">
            <a:avLst/>
          </a:prstGeom>
          <a:noFill/>
          <a:ln w="57150" cap="flat" cmpd="sng">
            <a:solidFill>
              <a:schemeClr val="lt1"/>
            </a:solidFill>
            <a:prstDash val="solid"/>
            <a:round/>
            <a:headEnd type="none" w="sm" len="sm"/>
            <a:tailEnd type="none" w="sm" len="sm"/>
          </a:ln>
        </p:spPr>
      </p:sp>
      <p:sp>
        <p:nvSpPr>
          <p:cNvPr id="262" name="Google Shape;262;p25"/>
          <p:cNvSpPr txBox="1">
            <a:spLocks noGrp="1"/>
          </p:cNvSpPr>
          <p:nvPr>
            <p:ph type="body" idx="8"/>
          </p:nvPr>
        </p:nvSpPr>
        <p:spPr>
          <a:xfrm>
            <a:off x="2496847" y="4603614"/>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3" name="Google Shape;263;p25"/>
          <p:cNvSpPr txBox="1">
            <a:spLocks noGrp="1"/>
          </p:cNvSpPr>
          <p:nvPr>
            <p:ph type="body" idx="9"/>
          </p:nvPr>
        </p:nvSpPr>
        <p:spPr>
          <a:xfrm>
            <a:off x="2496847" y="5008110"/>
            <a:ext cx="7122563" cy="822098"/>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Presenters Divider 1.3">
  <p:cSld name="Presenters Divider 1.3">
    <p:spTree>
      <p:nvGrpSpPr>
        <p:cNvPr id="1" name="Shape 264"/>
        <p:cNvGrpSpPr/>
        <p:nvPr/>
      </p:nvGrpSpPr>
      <p:grpSpPr>
        <a:xfrm>
          <a:off x="0" y="0"/>
          <a:ext cx="0" cy="0"/>
          <a:chOff x="0" y="0"/>
          <a:chExt cx="0" cy="0"/>
        </a:xfrm>
      </p:grpSpPr>
      <p:pic>
        <p:nvPicPr>
          <p:cNvPr id="265" name="Google Shape;265;p26"/>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266" name="Google Shape;266;p26"/>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267" name="Google Shape;267;p26"/>
          <p:cNvPicPr preferRelativeResize="0"/>
          <p:nvPr/>
        </p:nvPicPr>
        <p:blipFill rotWithShape="1">
          <a:blip r:embed="rId3">
            <a:alphaModFix/>
          </a:blip>
          <a:srcRect/>
          <a:stretch/>
        </p:blipFill>
        <p:spPr>
          <a:xfrm>
            <a:off x="368425" y="6464808"/>
            <a:ext cx="365760" cy="291830"/>
          </a:xfrm>
          <a:prstGeom prst="rect">
            <a:avLst/>
          </a:prstGeom>
          <a:noFill/>
          <a:ln>
            <a:noFill/>
          </a:ln>
        </p:spPr>
      </p:pic>
      <p:sp>
        <p:nvSpPr>
          <p:cNvPr id="268" name="Google Shape;268;p26"/>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69" name="Google Shape;269;p26"/>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270" name="Google Shape;270;p26"/>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271" name="Google Shape;271;p26"/>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272" name="Google Shape;272;p26"/>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273" name="Google Shape;273;p26"/>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274" name="Google Shape;274;p26"/>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275" name="Google Shape;275;p26"/>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276" name="Google Shape;276;p26"/>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277" name="Google Shape;277;p26"/>
          <p:cNvSpPr>
            <a:spLocks noGrp="1"/>
          </p:cNvSpPr>
          <p:nvPr>
            <p:ph type="pic" idx="2"/>
          </p:nvPr>
        </p:nvSpPr>
        <p:spPr>
          <a:xfrm>
            <a:off x="884520" y="953507"/>
            <a:ext cx="1289304" cy="1289304"/>
          </a:xfrm>
          <a:prstGeom prst="flowChartConnector">
            <a:avLst/>
          </a:prstGeom>
          <a:noFill/>
          <a:ln w="57150" cap="flat" cmpd="sng">
            <a:solidFill>
              <a:schemeClr val="lt1"/>
            </a:solidFill>
            <a:prstDash val="solid"/>
            <a:round/>
            <a:headEnd type="none" w="sm" len="sm"/>
            <a:tailEnd type="none" w="sm" len="sm"/>
          </a:ln>
        </p:spPr>
      </p:sp>
      <p:sp>
        <p:nvSpPr>
          <p:cNvPr id="278" name="Google Shape;278;p26"/>
          <p:cNvSpPr>
            <a:spLocks noGrp="1"/>
          </p:cNvSpPr>
          <p:nvPr>
            <p:ph type="pic" idx="3"/>
          </p:nvPr>
        </p:nvSpPr>
        <p:spPr>
          <a:xfrm>
            <a:off x="884520" y="2764377"/>
            <a:ext cx="1289304" cy="1289304"/>
          </a:xfrm>
          <a:prstGeom prst="flowChartConnector">
            <a:avLst/>
          </a:prstGeom>
          <a:noFill/>
          <a:ln w="57150" cap="flat" cmpd="sng">
            <a:solidFill>
              <a:schemeClr val="lt1"/>
            </a:solidFill>
            <a:prstDash val="solid"/>
            <a:round/>
            <a:headEnd type="none" w="sm" len="sm"/>
            <a:tailEnd type="none" w="sm" len="sm"/>
          </a:ln>
        </p:spPr>
      </p:sp>
      <p:sp>
        <p:nvSpPr>
          <p:cNvPr id="279" name="Google Shape;279;p26"/>
          <p:cNvSpPr txBox="1">
            <a:spLocks noGrp="1"/>
          </p:cNvSpPr>
          <p:nvPr>
            <p:ph type="body" idx="1"/>
          </p:nvPr>
        </p:nvSpPr>
        <p:spPr>
          <a:xfrm>
            <a:off x="2496847" y="976835"/>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80" name="Google Shape;280;p26"/>
          <p:cNvSpPr txBox="1">
            <a:spLocks noGrp="1"/>
          </p:cNvSpPr>
          <p:nvPr>
            <p:ph type="body" idx="4"/>
          </p:nvPr>
        </p:nvSpPr>
        <p:spPr>
          <a:xfrm>
            <a:off x="2496847" y="2787702"/>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81" name="Google Shape;281;p26"/>
          <p:cNvSpPr txBox="1">
            <a:spLocks noGrp="1"/>
          </p:cNvSpPr>
          <p:nvPr>
            <p:ph type="body" idx="5"/>
          </p:nvPr>
        </p:nvSpPr>
        <p:spPr>
          <a:xfrm>
            <a:off x="2496847" y="1390295"/>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82" name="Google Shape;282;p26"/>
          <p:cNvSpPr txBox="1">
            <a:spLocks noGrp="1"/>
          </p:cNvSpPr>
          <p:nvPr>
            <p:ph type="body" idx="6"/>
          </p:nvPr>
        </p:nvSpPr>
        <p:spPr>
          <a:xfrm>
            <a:off x="2496847" y="3192198"/>
            <a:ext cx="7122563" cy="822098"/>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83" name="Google Shape;283;p26"/>
          <p:cNvSpPr>
            <a:spLocks noGrp="1"/>
          </p:cNvSpPr>
          <p:nvPr>
            <p:ph type="pic" idx="7"/>
          </p:nvPr>
        </p:nvSpPr>
        <p:spPr>
          <a:xfrm>
            <a:off x="884520" y="4580278"/>
            <a:ext cx="1289304" cy="1289304"/>
          </a:xfrm>
          <a:prstGeom prst="flowChartConnector">
            <a:avLst/>
          </a:prstGeom>
          <a:noFill/>
          <a:ln w="57150" cap="flat" cmpd="sng">
            <a:solidFill>
              <a:schemeClr val="lt1"/>
            </a:solidFill>
            <a:prstDash val="solid"/>
            <a:round/>
            <a:headEnd type="none" w="sm" len="sm"/>
            <a:tailEnd type="none" w="sm" len="sm"/>
          </a:ln>
        </p:spPr>
      </p:sp>
      <p:sp>
        <p:nvSpPr>
          <p:cNvPr id="284" name="Google Shape;284;p26"/>
          <p:cNvSpPr txBox="1">
            <a:spLocks noGrp="1"/>
          </p:cNvSpPr>
          <p:nvPr>
            <p:ph type="body" idx="8"/>
          </p:nvPr>
        </p:nvSpPr>
        <p:spPr>
          <a:xfrm>
            <a:off x="2496847" y="4603614"/>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85" name="Google Shape;285;p26"/>
          <p:cNvSpPr txBox="1">
            <a:spLocks noGrp="1"/>
          </p:cNvSpPr>
          <p:nvPr>
            <p:ph type="body" idx="9"/>
          </p:nvPr>
        </p:nvSpPr>
        <p:spPr>
          <a:xfrm>
            <a:off x="2496847" y="5008110"/>
            <a:ext cx="7122563" cy="822098"/>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Presenters Divider 1.4">
  <p:cSld name="Presenters Divider 1.4">
    <p:spTree>
      <p:nvGrpSpPr>
        <p:cNvPr id="1" name="Shape 286"/>
        <p:cNvGrpSpPr/>
        <p:nvPr/>
      </p:nvGrpSpPr>
      <p:grpSpPr>
        <a:xfrm>
          <a:off x="0" y="0"/>
          <a:ext cx="0" cy="0"/>
          <a:chOff x="0" y="0"/>
          <a:chExt cx="0" cy="0"/>
        </a:xfrm>
      </p:grpSpPr>
      <p:pic>
        <p:nvPicPr>
          <p:cNvPr id="287" name="Google Shape;287;p27"/>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288" name="Google Shape;288;p27"/>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289" name="Google Shape;289;p27"/>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290" name="Google Shape;290;p27"/>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91" name="Google Shape;291;p27"/>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292" name="Google Shape;292;p27"/>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293" name="Google Shape;293;p27"/>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294" name="Google Shape;294;p27"/>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295" name="Google Shape;295;p27"/>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296" name="Google Shape;296;p27"/>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297" name="Google Shape;297;p27"/>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298" name="Google Shape;298;p27"/>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299" name="Google Shape;299;p27"/>
          <p:cNvSpPr>
            <a:spLocks noGrp="1"/>
          </p:cNvSpPr>
          <p:nvPr>
            <p:ph type="pic" idx="2"/>
          </p:nvPr>
        </p:nvSpPr>
        <p:spPr>
          <a:xfrm>
            <a:off x="884520" y="953507"/>
            <a:ext cx="1289304" cy="1289304"/>
          </a:xfrm>
          <a:prstGeom prst="flowChartConnector">
            <a:avLst/>
          </a:prstGeom>
          <a:noFill/>
          <a:ln w="57150" cap="flat" cmpd="sng">
            <a:solidFill>
              <a:schemeClr val="lt1"/>
            </a:solidFill>
            <a:prstDash val="solid"/>
            <a:round/>
            <a:headEnd type="none" w="sm" len="sm"/>
            <a:tailEnd type="none" w="sm" len="sm"/>
          </a:ln>
        </p:spPr>
      </p:sp>
      <p:sp>
        <p:nvSpPr>
          <p:cNvPr id="300" name="Google Shape;300;p27"/>
          <p:cNvSpPr>
            <a:spLocks noGrp="1"/>
          </p:cNvSpPr>
          <p:nvPr>
            <p:ph type="pic" idx="3"/>
          </p:nvPr>
        </p:nvSpPr>
        <p:spPr>
          <a:xfrm>
            <a:off x="884520" y="2764377"/>
            <a:ext cx="1289304" cy="1289304"/>
          </a:xfrm>
          <a:prstGeom prst="flowChartConnector">
            <a:avLst/>
          </a:prstGeom>
          <a:noFill/>
          <a:ln w="57150" cap="flat" cmpd="sng">
            <a:solidFill>
              <a:schemeClr val="lt1"/>
            </a:solidFill>
            <a:prstDash val="solid"/>
            <a:round/>
            <a:headEnd type="none" w="sm" len="sm"/>
            <a:tailEnd type="none" w="sm" len="sm"/>
          </a:ln>
        </p:spPr>
      </p:sp>
      <p:sp>
        <p:nvSpPr>
          <p:cNvPr id="301" name="Google Shape;301;p27"/>
          <p:cNvSpPr txBox="1">
            <a:spLocks noGrp="1"/>
          </p:cNvSpPr>
          <p:nvPr>
            <p:ph type="body" idx="1"/>
          </p:nvPr>
        </p:nvSpPr>
        <p:spPr>
          <a:xfrm>
            <a:off x="2496847" y="976835"/>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2" name="Google Shape;302;p27"/>
          <p:cNvSpPr txBox="1">
            <a:spLocks noGrp="1"/>
          </p:cNvSpPr>
          <p:nvPr>
            <p:ph type="body" idx="4"/>
          </p:nvPr>
        </p:nvSpPr>
        <p:spPr>
          <a:xfrm>
            <a:off x="2496847" y="2787702"/>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3" name="Google Shape;303;p27"/>
          <p:cNvSpPr txBox="1">
            <a:spLocks noGrp="1"/>
          </p:cNvSpPr>
          <p:nvPr>
            <p:ph type="body" idx="5"/>
          </p:nvPr>
        </p:nvSpPr>
        <p:spPr>
          <a:xfrm>
            <a:off x="2496847" y="1390295"/>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4" name="Google Shape;304;p27"/>
          <p:cNvSpPr txBox="1">
            <a:spLocks noGrp="1"/>
          </p:cNvSpPr>
          <p:nvPr>
            <p:ph type="body" idx="6"/>
          </p:nvPr>
        </p:nvSpPr>
        <p:spPr>
          <a:xfrm>
            <a:off x="2496847" y="3192198"/>
            <a:ext cx="7122563" cy="822098"/>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5" name="Google Shape;305;p27"/>
          <p:cNvSpPr>
            <a:spLocks noGrp="1"/>
          </p:cNvSpPr>
          <p:nvPr>
            <p:ph type="pic" idx="7"/>
          </p:nvPr>
        </p:nvSpPr>
        <p:spPr>
          <a:xfrm>
            <a:off x="884520" y="4580278"/>
            <a:ext cx="1289304" cy="1289304"/>
          </a:xfrm>
          <a:prstGeom prst="flowChartConnector">
            <a:avLst/>
          </a:prstGeom>
          <a:noFill/>
          <a:ln w="57150" cap="flat" cmpd="sng">
            <a:solidFill>
              <a:schemeClr val="lt1"/>
            </a:solidFill>
            <a:prstDash val="solid"/>
            <a:round/>
            <a:headEnd type="none" w="sm" len="sm"/>
            <a:tailEnd type="none" w="sm" len="sm"/>
          </a:ln>
        </p:spPr>
      </p:sp>
      <p:sp>
        <p:nvSpPr>
          <p:cNvPr id="306" name="Google Shape;306;p27"/>
          <p:cNvSpPr txBox="1">
            <a:spLocks noGrp="1"/>
          </p:cNvSpPr>
          <p:nvPr>
            <p:ph type="body" idx="8"/>
          </p:nvPr>
        </p:nvSpPr>
        <p:spPr>
          <a:xfrm>
            <a:off x="2496847" y="4603614"/>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7" name="Google Shape;307;p27"/>
          <p:cNvSpPr txBox="1">
            <a:spLocks noGrp="1"/>
          </p:cNvSpPr>
          <p:nvPr>
            <p:ph type="body" idx="9"/>
          </p:nvPr>
        </p:nvSpPr>
        <p:spPr>
          <a:xfrm>
            <a:off x="2496847" y="5008110"/>
            <a:ext cx="7122563" cy="822098"/>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Presenters Divider  1.5">
  <p:cSld name="Presenters Divider  1.5">
    <p:spTree>
      <p:nvGrpSpPr>
        <p:cNvPr id="1" name="Shape 308"/>
        <p:cNvGrpSpPr/>
        <p:nvPr/>
      </p:nvGrpSpPr>
      <p:grpSpPr>
        <a:xfrm>
          <a:off x="0" y="0"/>
          <a:ext cx="0" cy="0"/>
          <a:chOff x="0" y="0"/>
          <a:chExt cx="0" cy="0"/>
        </a:xfrm>
      </p:grpSpPr>
      <p:pic>
        <p:nvPicPr>
          <p:cNvPr id="309" name="Google Shape;309;p28"/>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310" name="Google Shape;310;p28"/>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311" name="Google Shape;311;p28"/>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312" name="Google Shape;312;p28"/>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13" name="Google Shape;313;p28"/>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314" name="Google Shape;314;p28"/>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315" name="Google Shape;315;p28"/>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316" name="Google Shape;316;p28"/>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317" name="Google Shape;317;p28"/>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318" name="Google Shape;318;p28"/>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319" name="Google Shape;319;p28"/>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320" name="Google Shape;320;p28"/>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321" name="Google Shape;321;p28"/>
          <p:cNvSpPr>
            <a:spLocks noGrp="1"/>
          </p:cNvSpPr>
          <p:nvPr>
            <p:ph type="pic" idx="2"/>
          </p:nvPr>
        </p:nvSpPr>
        <p:spPr>
          <a:xfrm>
            <a:off x="884520" y="953507"/>
            <a:ext cx="1289304" cy="1289304"/>
          </a:xfrm>
          <a:prstGeom prst="flowChartConnector">
            <a:avLst/>
          </a:prstGeom>
          <a:noFill/>
          <a:ln w="57150" cap="flat" cmpd="sng">
            <a:solidFill>
              <a:schemeClr val="lt1"/>
            </a:solidFill>
            <a:prstDash val="solid"/>
            <a:round/>
            <a:headEnd type="none" w="sm" len="sm"/>
            <a:tailEnd type="none" w="sm" len="sm"/>
          </a:ln>
        </p:spPr>
      </p:sp>
      <p:sp>
        <p:nvSpPr>
          <p:cNvPr id="322" name="Google Shape;322;p28"/>
          <p:cNvSpPr>
            <a:spLocks noGrp="1"/>
          </p:cNvSpPr>
          <p:nvPr>
            <p:ph type="pic" idx="3"/>
          </p:nvPr>
        </p:nvSpPr>
        <p:spPr>
          <a:xfrm>
            <a:off x="884520" y="2764377"/>
            <a:ext cx="1289304" cy="1289304"/>
          </a:xfrm>
          <a:prstGeom prst="flowChartConnector">
            <a:avLst/>
          </a:prstGeom>
          <a:noFill/>
          <a:ln w="57150" cap="flat" cmpd="sng">
            <a:solidFill>
              <a:schemeClr val="lt1"/>
            </a:solidFill>
            <a:prstDash val="solid"/>
            <a:round/>
            <a:headEnd type="none" w="sm" len="sm"/>
            <a:tailEnd type="none" w="sm" len="sm"/>
          </a:ln>
        </p:spPr>
      </p:sp>
      <p:sp>
        <p:nvSpPr>
          <p:cNvPr id="323" name="Google Shape;323;p28"/>
          <p:cNvSpPr txBox="1">
            <a:spLocks noGrp="1"/>
          </p:cNvSpPr>
          <p:nvPr>
            <p:ph type="body" idx="1"/>
          </p:nvPr>
        </p:nvSpPr>
        <p:spPr>
          <a:xfrm>
            <a:off x="2496847" y="976835"/>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4" name="Google Shape;324;p28"/>
          <p:cNvSpPr txBox="1">
            <a:spLocks noGrp="1"/>
          </p:cNvSpPr>
          <p:nvPr>
            <p:ph type="body" idx="4"/>
          </p:nvPr>
        </p:nvSpPr>
        <p:spPr>
          <a:xfrm>
            <a:off x="2496847" y="2787702"/>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5" name="Google Shape;325;p28"/>
          <p:cNvSpPr txBox="1">
            <a:spLocks noGrp="1"/>
          </p:cNvSpPr>
          <p:nvPr>
            <p:ph type="body" idx="5"/>
          </p:nvPr>
        </p:nvSpPr>
        <p:spPr>
          <a:xfrm>
            <a:off x="2496847" y="1390295"/>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6" name="Google Shape;326;p28"/>
          <p:cNvSpPr txBox="1">
            <a:spLocks noGrp="1"/>
          </p:cNvSpPr>
          <p:nvPr>
            <p:ph type="body" idx="6"/>
          </p:nvPr>
        </p:nvSpPr>
        <p:spPr>
          <a:xfrm>
            <a:off x="2496847" y="3192198"/>
            <a:ext cx="7122563" cy="822098"/>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7" name="Google Shape;327;p28"/>
          <p:cNvSpPr>
            <a:spLocks noGrp="1"/>
          </p:cNvSpPr>
          <p:nvPr>
            <p:ph type="pic" idx="7"/>
          </p:nvPr>
        </p:nvSpPr>
        <p:spPr>
          <a:xfrm>
            <a:off x="884520" y="4580278"/>
            <a:ext cx="1289304" cy="1289304"/>
          </a:xfrm>
          <a:prstGeom prst="flowChartConnector">
            <a:avLst/>
          </a:prstGeom>
          <a:noFill/>
          <a:ln w="57150" cap="flat" cmpd="sng">
            <a:solidFill>
              <a:schemeClr val="lt1"/>
            </a:solidFill>
            <a:prstDash val="solid"/>
            <a:round/>
            <a:headEnd type="none" w="sm" len="sm"/>
            <a:tailEnd type="none" w="sm" len="sm"/>
          </a:ln>
        </p:spPr>
      </p:sp>
      <p:sp>
        <p:nvSpPr>
          <p:cNvPr id="328" name="Google Shape;328;p28"/>
          <p:cNvSpPr txBox="1">
            <a:spLocks noGrp="1"/>
          </p:cNvSpPr>
          <p:nvPr>
            <p:ph type="body" idx="8"/>
          </p:nvPr>
        </p:nvSpPr>
        <p:spPr>
          <a:xfrm>
            <a:off x="2496847" y="4603614"/>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9" name="Google Shape;329;p28"/>
          <p:cNvSpPr txBox="1">
            <a:spLocks noGrp="1"/>
          </p:cNvSpPr>
          <p:nvPr>
            <p:ph type="body" idx="9"/>
          </p:nvPr>
        </p:nvSpPr>
        <p:spPr>
          <a:xfrm>
            <a:off x="2496847" y="5008110"/>
            <a:ext cx="7122563" cy="822098"/>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Presenters Divider 1.6">
  <p:cSld name="Presenters Divider 1.6">
    <p:spTree>
      <p:nvGrpSpPr>
        <p:cNvPr id="1" name="Shape 330"/>
        <p:cNvGrpSpPr/>
        <p:nvPr/>
      </p:nvGrpSpPr>
      <p:grpSpPr>
        <a:xfrm>
          <a:off x="0" y="0"/>
          <a:ext cx="0" cy="0"/>
          <a:chOff x="0" y="0"/>
          <a:chExt cx="0" cy="0"/>
        </a:xfrm>
      </p:grpSpPr>
      <p:pic>
        <p:nvPicPr>
          <p:cNvPr id="331" name="Google Shape;331;p29"/>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332" name="Google Shape;332;p29"/>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333" name="Google Shape;333;p29"/>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334" name="Google Shape;334;p29"/>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35" name="Google Shape;335;p29"/>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336" name="Google Shape;336;p29"/>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337" name="Google Shape;337;p29"/>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338" name="Google Shape;338;p29"/>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339" name="Google Shape;339;p29"/>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340" name="Google Shape;340;p29"/>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341" name="Google Shape;341;p29"/>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342" name="Google Shape;342;p29"/>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343" name="Google Shape;343;p29"/>
          <p:cNvSpPr>
            <a:spLocks noGrp="1"/>
          </p:cNvSpPr>
          <p:nvPr>
            <p:ph type="pic" idx="2"/>
          </p:nvPr>
        </p:nvSpPr>
        <p:spPr>
          <a:xfrm>
            <a:off x="884520" y="953507"/>
            <a:ext cx="1289304" cy="1289304"/>
          </a:xfrm>
          <a:prstGeom prst="flowChartConnector">
            <a:avLst/>
          </a:prstGeom>
          <a:noFill/>
          <a:ln w="57150" cap="flat" cmpd="sng">
            <a:solidFill>
              <a:schemeClr val="lt1"/>
            </a:solidFill>
            <a:prstDash val="solid"/>
            <a:round/>
            <a:headEnd type="none" w="sm" len="sm"/>
            <a:tailEnd type="none" w="sm" len="sm"/>
          </a:ln>
        </p:spPr>
      </p:sp>
      <p:sp>
        <p:nvSpPr>
          <p:cNvPr id="344" name="Google Shape;344;p29"/>
          <p:cNvSpPr>
            <a:spLocks noGrp="1"/>
          </p:cNvSpPr>
          <p:nvPr>
            <p:ph type="pic" idx="3"/>
          </p:nvPr>
        </p:nvSpPr>
        <p:spPr>
          <a:xfrm>
            <a:off x="884520" y="2764377"/>
            <a:ext cx="1289304" cy="1289304"/>
          </a:xfrm>
          <a:prstGeom prst="flowChartConnector">
            <a:avLst/>
          </a:prstGeom>
          <a:noFill/>
          <a:ln w="57150" cap="flat" cmpd="sng">
            <a:solidFill>
              <a:schemeClr val="lt1"/>
            </a:solidFill>
            <a:prstDash val="solid"/>
            <a:round/>
            <a:headEnd type="none" w="sm" len="sm"/>
            <a:tailEnd type="none" w="sm" len="sm"/>
          </a:ln>
        </p:spPr>
      </p:sp>
      <p:sp>
        <p:nvSpPr>
          <p:cNvPr id="345" name="Google Shape;345;p29"/>
          <p:cNvSpPr txBox="1">
            <a:spLocks noGrp="1"/>
          </p:cNvSpPr>
          <p:nvPr>
            <p:ph type="body" idx="1"/>
          </p:nvPr>
        </p:nvSpPr>
        <p:spPr>
          <a:xfrm>
            <a:off x="2496847" y="976835"/>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6" name="Google Shape;346;p29"/>
          <p:cNvSpPr txBox="1">
            <a:spLocks noGrp="1"/>
          </p:cNvSpPr>
          <p:nvPr>
            <p:ph type="body" idx="4"/>
          </p:nvPr>
        </p:nvSpPr>
        <p:spPr>
          <a:xfrm>
            <a:off x="2496847" y="2787702"/>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7" name="Google Shape;347;p29"/>
          <p:cNvSpPr txBox="1">
            <a:spLocks noGrp="1"/>
          </p:cNvSpPr>
          <p:nvPr>
            <p:ph type="body" idx="5"/>
          </p:nvPr>
        </p:nvSpPr>
        <p:spPr>
          <a:xfrm>
            <a:off x="2496847" y="1390295"/>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8" name="Google Shape;348;p29"/>
          <p:cNvSpPr txBox="1">
            <a:spLocks noGrp="1"/>
          </p:cNvSpPr>
          <p:nvPr>
            <p:ph type="body" idx="6"/>
          </p:nvPr>
        </p:nvSpPr>
        <p:spPr>
          <a:xfrm>
            <a:off x="2496847" y="3192198"/>
            <a:ext cx="7122563" cy="822098"/>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9" name="Google Shape;349;p29"/>
          <p:cNvSpPr>
            <a:spLocks noGrp="1"/>
          </p:cNvSpPr>
          <p:nvPr>
            <p:ph type="pic" idx="7"/>
          </p:nvPr>
        </p:nvSpPr>
        <p:spPr>
          <a:xfrm>
            <a:off x="884520" y="4580278"/>
            <a:ext cx="1289304" cy="1289304"/>
          </a:xfrm>
          <a:prstGeom prst="flowChartConnector">
            <a:avLst/>
          </a:prstGeom>
          <a:noFill/>
          <a:ln w="57150" cap="flat" cmpd="sng">
            <a:solidFill>
              <a:schemeClr val="lt1"/>
            </a:solidFill>
            <a:prstDash val="solid"/>
            <a:round/>
            <a:headEnd type="none" w="sm" len="sm"/>
            <a:tailEnd type="none" w="sm" len="sm"/>
          </a:ln>
        </p:spPr>
      </p:sp>
      <p:sp>
        <p:nvSpPr>
          <p:cNvPr id="350" name="Google Shape;350;p29"/>
          <p:cNvSpPr txBox="1">
            <a:spLocks noGrp="1"/>
          </p:cNvSpPr>
          <p:nvPr>
            <p:ph type="body" idx="8"/>
          </p:nvPr>
        </p:nvSpPr>
        <p:spPr>
          <a:xfrm>
            <a:off x="2496847" y="4603614"/>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51" name="Google Shape;351;p29"/>
          <p:cNvSpPr txBox="1">
            <a:spLocks noGrp="1"/>
          </p:cNvSpPr>
          <p:nvPr>
            <p:ph type="body" idx="9"/>
          </p:nvPr>
        </p:nvSpPr>
        <p:spPr>
          <a:xfrm>
            <a:off x="2496847" y="5008110"/>
            <a:ext cx="7122563" cy="822098"/>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Presenters Divider 1.7">
  <p:cSld name="Presenters Divider 1.7">
    <p:spTree>
      <p:nvGrpSpPr>
        <p:cNvPr id="1" name="Shape 352"/>
        <p:cNvGrpSpPr/>
        <p:nvPr/>
      </p:nvGrpSpPr>
      <p:grpSpPr>
        <a:xfrm>
          <a:off x="0" y="0"/>
          <a:ext cx="0" cy="0"/>
          <a:chOff x="0" y="0"/>
          <a:chExt cx="0" cy="0"/>
        </a:xfrm>
      </p:grpSpPr>
      <p:pic>
        <p:nvPicPr>
          <p:cNvPr id="353" name="Google Shape;353;p30"/>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354" name="Google Shape;354;p30"/>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355" name="Google Shape;355;p30"/>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356" name="Google Shape;356;p30"/>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57" name="Google Shape;357;p30"/>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358" name="Google Shape;358;p30"/>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359" name="Google Shape;359;p30"/>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360" name="Google Shape;360;p30"/>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361" name="Google Shape;361;p30"/>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362" name="Google Shape;362;p30"/>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363" name="Google Shape;363;p30"/>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364" name="Google Shape;364;p30"/>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365" name="Google Shape;365;p30"/>
          <p:cNvSpPr>
            <a:spLocks noGrp="1"/>
          </p:cNvSpPr>
          <p:nvPr>
            <p:ph type="pic" idx="2"/>
          </p:nvPr>
        </p:nvSpPr>
        <p:spPr>
          <a:xfrm>
            <a:off x="884520" y="953507"/>
            <a:ext cx="1289304" cy="1289304"/>
          </a:xfrm>
          <a:prstGeom prst="flowChartConnector">
            <a:avLst/>
          </a:prstGeom>
          <a:noFill/>
          <a:ln w="57150" cap="flat" cmpd="sng">
            <a:solidFill>
              <a:schemeClr val="lt1"/>
            </a:solidFill>
            <a:prstDash val="solid"/>
            <a:round/>
            <a:headEnd type="none" w="sm" len="sm"/>
            <a:tailEnd type="none" w="sm" len="sm"/>
          </a:ln>
        </p:spPr>
      </p:sp>
      <p:sp>
        <p:nvSpPr>
          <p:cNvPr id="366" name="Google Shape;366;p30"/>
          <p:cNvSpPr>
            <a:spLocks noGrp="1"/>
          </p:cNvSpPr>
          <p:nvPr>
            <p:ph type="pic" idx="3"/>
          </p:nvPr>
        </p:nvSpPr>
        <p:spPr>
          <a:xfrm>
            <a:off x="884520" y="2764377"/>
            <a:ext cx="1289304" cy="1289304"/>
          </a:xfrm>
          <a:prstGeom prst="flowChartConnector">
            <a:avLst/>
          </a:prstGeom>
          <a:noFill/>
          <a:ln w="57150" cap="flat" cmpd="sng">
            <a:solidFill>
              <a:schemeClr val="lt1"/>
            </a:solidFill>
            <a:prstDash val="solid"/>
            <a:round/>
            <a:headEnd type="none" w="sm" len="sm"/>
            <a:tailEnd type="none" w="sm" len="sm"/>
          </a:ln>
        </p:spPr>
      </p:sp>
      <p:sp>
        <p:nvSpPr>
          <p:cNvPr id="367" name="Google Shape;367;p30"/>
          <p:cNvSpPr txBox="1">
            <a:spLocks noGrp="1"/>
          </p:cNvSpPr>
          <p:nvPr>
            <p:ph type="body" idx="1"/>
          </p:nvPr>
        </p:nvSpPr>
        <p:spPr>
          <a:xfrm>
            <a:off x="2496847" y="976835"/>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8" name="Google Shape;368;p30"/>
          <p:cNvSpPr txBox="1">
            <a:spLocks noGrp="1"/>
          </p:cNvSpPr>
          <p:nvPr>
            <p:ph type="body" idx="4"/>
          </p:nvPr>
        </p:nvSpPr>
        <p:spPr>
          <a:xfrm>
            <a:off x="2496847" y="2787702"/>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9" name="Google Shape;369;p30"/>
          <p:cNvSpPr txBox="1">
            <a:spLocks noGrp="1"/>
          </p:cNvSpPr>
          <p:nvPr>
            <p:ph type="body" idx="5"/>
          </p:nvPr>
        </p:nvSpPr>
        <p:spPr>
          <a:xfrm>
            <a:off x="2496847" y="1390295"/>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0" name="Google Shape;370;p30"/>
          <p:cNvSpPr txBox="1">
            <a:spLocks noGrp="1"/>
          </p:cNvSpPr>
          <p:nvPr>
            <p:ph type="body" idx="6"/>
          </p:nvPr>
        </p:nvSpPr>
        <p:spPr>
          <a:xfrm>
            <a:off x="2496847" y="3192198"/>
            <a:ext cx="7122563" cy="822098"/>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1" name="Google Shape;371;p30"/>
          <p:cNvSpPr>
            <a:spLocks noGrp="1"/>
          </p:cNvSpPr>
          <p:nvPr>
            <p:ph type="pic" idx="7"/>
          </p:nvPr>
        </p:nvSpPr>
        <p:spPr>
          <a:xfrm>
            <a:off x="884520" y="4580278"/>
            <a:ext cx="1289304" cy="1289304"/>
          </a:xfrm>
          <a:prstGeom prst="flowChartConnector">
            <a:avLst/>
          </a:prstGeom>
          <a:noFill/>
          <a:ln w="57150" cap="flat" cmpd="sng">
            <a:solidFill>
              <a:schemeClr val="lt1"/>
            </a:solidFill>
            <a:prstDash val="solid"/>
            <a:round/>
            <a:headEnd type="none" w="sm" len="sm"/>
            <a:tailEnd type="none" w="sm" len="sm"/>
          </a:ln>
        </p:spPr>
      </p:sp>
      <p:sp>
        <p:nvSpPr>
          <p:cNvPr id="372" name="Google Shape;372;p30"/>
          <p:cNvSpPr txBox="1">
            <a:spLocks noGrp="1"/>
          </p:cNvSpPr>
          <p:nvPr>
            <p:ph type="body" idx="8"/>
          </p:nvPr>
        </p:nvSpPr>
        <p:spPr>
          <a:xfrm>
            <a:off x="2496847" y="4603614"/>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3" name="Google Shape;373;p30"/>
          <p:cNvSpPr txBox="1">
            <a:spLocks noGrp="1"/>
          </p:cNvSpPr>
          <p:nvPr>
            <p:ph type="body" idx="9"/>
          </p:nvPr>
        </p:nvSpPr>
        <p:spPr>
          <a:xfrm>
            <a:off x="2496847" y="5008110"/>
            <a:ext cx="7122563" cy="822098"/>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Presenters Divider 1.8">
  <p:cSld name="Presenters Divider 1.8">
    <p:spTree>
      <p:nvGrpSpPr>
        <p:cNvPr id="1" name="Shape 374"/>
        <p:cNvGrpSpPr/>
        <p:nvPr/>
      </p:nvGrpSpPr>
      <p:grpSpPr>
        <a:xfrm>
          <a:off x="0" y="0"/>
          <a:ext cx="0" cy="0"/>
          <a:chOff x="0" y="0"/>
          <a:chExt cx="0" cy="0"/>
        </a:xfrm>
      </p:grpSpPr>
      <p:pic>
        <p:nvPicPr>
          <p:cNvPr id="375" name="Google Shape;375;p31"/>
          <p:cNvPicPr preferRelativeResize="0"/>
          <p:nvPr/>
        </p:nvPicPr>
        <p:blipFill rotWithShape="1">
          <a:blip r:embed="rId2">
            <a:alphaModFix/>
          </a:blip>
          <a:srcRect/>
          <a:stretch/>
        </p:blipFill>
        <p:spPr>
          <a:xfrm>
            <a:off x="0" y="1"/>
            <a:ext cx="12192000" cy="6857999"/>
          </a:xfrm>
          <a:prstGeom prst="rect">
            <a:avLst/>
          </a:prstGeom>
          <a:noFill/>
          <a:ln>
            <a:noFill/>
          </a:ln>
        </p:spPr>
      </p:pic>
      <p:sp>
        <p:nvSpPr>
          <p:cNvPr id="376" name="Google Shape;376;p31"/>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377" name="Google Shape;377;p31"/>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378" name="Google Shape;378;p31"/>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79" name="Google Shape;379;p31"/>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380" name="Google Shape;380;p31"/>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381" name="Google Shape;381;p31"/>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382" name="Google Shape;382;p31"/>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383" name="Google Shape;383;p31"/>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384" name="Google Shape;384;p31"/>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385" name="Google Shape;385;p31"/>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386" name="Google Shape;386;p31"/>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387" name="Google Shape;387;p31"/>
          <p:cNvSpPr>
            <a:spLocks noGrp="1"/>
          </p:cNvSpPr>
          <p:nvPr>
            <p:ph type="pic" idx="2"/>
          </p:nvPr>
        </p:nvSpPr>
        <p:spPr>
          <a:xfrm>
            <a:off x="884520" y="953507"/>
            <a:ext cx="1289304" cy="1289304"/>
          </a:xfrm>
          <a:prstGeom prst="flowChartConnector">
            <a:avLst/>
          </a:prstGeom>
          <a:noFill/>
          <a:ln w="57150" cap="flat" cmpd="sng">
            <a:solidFill>
              <a:schemeClr val="lt1"/>
            </a:solidFill>
            <a:prstDash val="solid"/>
            <a:round/>
            <a:headEnd type="none" w="sm" len="sm"/>
            <a:tailEnd type="none" w="sm" len="sm"/>
          </a:ln>
        </p:spPr>
      </p:sp>
      <p:sp>
        <p:nvSpPr>
          <p:cNvPr id="388" name="Google Shape;388;p31"/>
          <p:cNvSpPr>
            <a:spLocks noGrp="1"/>
          </p:cNvSpPr>
          <p:nvPr>
            <p:ph type="pic" idx="3"/>
          </p:nvPr>
        </p:nvSpPr>
        <p:spPr>
          <a:xfrm>
            <a:off x="884520" y="2764377"/>
            <a:ext cx="1289304" cy="1289304"/>
          </a:xfrm>
          <a:prstGeom prst="flowChartConnector">
            <a:avLst/>
          </a:prstGeom>
          <a:noFill/>
          <a:ln w="57150" cap="flat" cmpd="sng">
            <a:solidFill>
              <a:schemeClr val="lt1"/>
            </a:solidFill>
            <a:prstDash val="solid"/>
            <a:round/>
            <a:headEnd type="none" w="sm" len="sm"/>
            <a:tailEnd type="none" w="sm" len="sm"/>
          </a:ln>
        </p:spPr>
      </p:sp>
      <p:sp>
        <p:nvSpPr>
          <p:cNvPr id="389" name="Google Shape;389;p31"/>
          <p:cNvSpPr txBox="1">
            <a:spLocks noGrp="1"/>
          </p:cNvSpPr>
          <p:nvPr>
            <p:ph type="body" idx="1"/>
          </p:nvPr>
        </p:nvSpPr>
        <p:spPr>
          <a:xfrm>
            <a:off x="2496847" y="976835"/>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0" name="Google Shape;390;p31"/>
          <p:cNvSpPr txBox="1">
            <a:spLocks noGrp="1"/>
          </p:cNvSpPr>
          <p:nvPr>
            <p:ph type="body" idx="4"/>
          </p:nvPr>
        </p:nvSpPr>
        <p:spPr>
          <a:xfrm>
            <a:off x="2496847" y="2787702"/>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1" name="Google Shape;391;p31"/>
          <p:cNvSpPr txBox="1">
            <a:spLocks noGrp="1"/>
          </p:cNvSpPr>
          <p:nvPr>
            <p:ph type="body" idx="5"/>
          </p:nvPr>
        </p:nvSpPr>
        <p:spPr>
          <a:xfrm>
            <a:off x="2496847" y="1390295"/>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2" name="Google Shape;392;p31"/>
          <p:cNvSpPr txBox="1">
            <a:spLocks noGrp="1"/>
          </p:cNvSpPr>
          <p:nvPr>
            <p:ph type="body" idx="6"/>
          </p:nvPr>
        </p:nvSpPr>
        <p:spPr>
          <a:xfrm>
            <a:off x="2496847" y="3192198"/>
            <a:ext cx="7122563" cy="822098"/>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3" name="Google Shape;393;p31"/>
          <p:cNvSpPr>
            <a:spLocks noGrp="1"/>
          </p:cNvSpPr>
          <p:nvPr>
            <p:ph type="pic" idx="7"/>
          </p:nvPr>
        </p:nvSpPr>
        <p:spPr>
          <a:xfrm>
            <a:off x="884520" y="4580278"/>
            <a:ext cx="1289304" cy="1289304"/>
          </a:xfrm>
          <a:prstGeom prst="flowChartConnector">
            <a:avLst/>
          </a:prstGeom>
          <a:noFill/>
          <a:ln w="57150" cap="flat" cmpd="sng">
            <a:solidFill>
              <a:schemeClr val="lt1"/>
            </a:solidFill>
            <a:prstDash val="solid"/>
            <a:round/>
            <a:headEnd type="none" w="sm" len="sm"/>
            <a:tailEnd type="none" w="sm" len="sm"/>
          </a:ln>
        </p:spPr>
      </p:sp>
      <p:sp>
        <p:nvSpPr>
          <p:cNvPr id="394" name="Google Shape;394;p31"/>
          <p:cNvSpPr txBox="1">
            <a:spLocks noGrp="1"/>
          </p:cNvSpPr>
          <p:nvPr>
            <p:ph type="body" idx="8"/>
          </p:nvPr>
        </p:nvSpPr>
        <p:spPr>
          <a:xfrm>
            <a:off x="2496847" y="4603614"/>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5" name="Google Shape;395;p31"/>
          <p:cNvSpPr txBox="1">
            <a:spLocks noGrp="1"/>
          </p:cNvSpPr>
          <p:nvPr>
            <p:ph type="body" idx="9"/>
          </p:nvPr>
        </p:nvSpPr>
        <p:spPr>
          <a:xfrm>
            <a:off x="2496847" y="5008110"/>
            <a:ext cx="7122563" cy="822098"/>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Background Slide">
  <p:cSld name="Blank Background Slide">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20624" y="46180"/>
            <a:ext cx="10847122" cy="450663"/>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Presenters Divider 2.1">
  <p:cSld name="Presenters Divider 2.1">
    <p:spTree>
      <p:nvGrpSpPr>
        <p:cNvPr id="1" name="Shape 396"/>
        <p:cNvGrpSpPr/>
        <p:nvPr/>
      </p:nvGrpSpPr>
      <p:grpSpPr>
        <a:xfrm>
          <a:off x="0" y="0"/>
          <a:ext cx="0" cy="0"/>
          <a:chOff x="0" y="0"/>
          <a:chExt cx="0" cy="0"/>
        </a:xfrm>
      </p:grpSpPr>
      <p:pic>
        <p:nvPicPr>
          <p:cNvPr id="397" name="Google Shape;397;p32"/>
          <p:cNvPicPr preferRelativeResize="0"/>
          <p:nvPr/>
        </p:nvPicPr>
        <p:blipFill rotWithShape="1">
          <a:blip r:embed="rId2">
            <a:alphaModFix/>
          </a:blip>
          <a:srcRect/>
          <a:stretch/>
        </p:blipFill>
        <p:spPr>
          <a:xfrm>
            <a:off x="0" y="1"/>
            <a:ext cx="12192000" cy="6857999"/>
          </a:xfrm>
          <a:prstGeom prst="rect">
            <a:avLst/>
          </a:prstGeom>
          <a:noFill/>
          <a:ln>
            <a:noFill/>
          </a:ln>
        </p:spPr>
      </p:pic>
      <p:sp>
        <p:nvSpPr>
          <p:cNvPr id="398" name="Google Shape;398;p32"/>
          <p:cNvSpPr/>
          <p:nvPr/>
        </p:nvSpPr>
        <p:spPr>
          <a:xfrm rot="-5400000">
            <a:off x="556353" y="1877113"/>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dk1"/>
              </a:solidFill>
              <a:latin typeface="Arial"/>
              <a:ea typeface="Arial"/>
              <a:cs typeface="Arial"/>
              <a:sym typeface="Arial"/>
            </a:endParaRPr>
          </a:p>
        </p:txBody>
      </p:sp>
      <p:cxnSp>
        <p:nvCxnSpPr>
          <p:cNvPr id="399" name="Google Shape;399;p32"/>
          <p:cNvCxnSpPr/>
          <p:nvPr/>
        </p:nvCxnSpPr>
        <p:spPr>
          <a:xfrm rot="10800000">
            <a:off x="616655" y="1875667"/>
            <a:ext cx="10957279" cy="0"/>
          </a:xfrm>
          <a:prstGeom prst="straightConnector1">
            <a:avLst/>
          </a:prstGeom>
          <a:noFill/>
          <a:ln w="12700" cap="flat" cmpd="sng">
            <a:solidFill>
              <a:schemeClr val="lt1"/>
            </a:solidFill>
            <a:prstDash val="solid"/>
            <a:round/>
            <a:headEnd type="none" w="sm" len="sm"/>
            <a:tailEnd type="none" w="sm" len="sm"/>
          </a:ln>
        </p:spPr>
      </p:cxnSp>
      <p:sp>
        <p:nvSpPr>
          <p:cNvPr id="400" name="Google Shape;400;p32"/>
          <p:cNvSpPr>
            <a:spLocks noGrp="1"/>
          </p:cNvSpPr>
          <p:nvPr>
            <p:ph type="pic" idx="2"/>
          </p:nvPr>
        </p:nvSpPr>
        <p:spPr>
          <a:xfrm>
            <a:off x="913739" y="2088493"/>
            <a:ext cx="950976" cy="950976"/>
          </a:xfrm>
          <a:prstGeom prst="flowChartConnector">
            <a:avLst/>
          </a:prstGeom>
          <a:noFill/>
          <a:ln w="28575" cap="flat" cmpd="sng">
            <a:solidFill>
              <a:schemeClr val="lt1"/>
            </a:solidFill>
            <a:prstDash val="solid"/>
            <a:round/>
            <a:headEnd type="none" w="sm" len="sm"/>
            <a:tailEnd type="none" w="sm" len="sm"/>
          </a:ln>
        </p:spPr>
      </p:sp>
      <p:sp>
        <p:nvSpPr>
          <p:cNvPr id="401" name="Google Shape;401;p32"/>
          <p:cNvSpPr>
            <a:spLocks noGrp="1"/>
          </p:cNvSpPr>
          <p:nvPr>
            <p:ph type="pic" idx="3"/>
          </p:nvPr>
        </p:nvSpPr>
        <p:spPr>
          <a:xfrm>
            <a:off x="914404" y="3514162"/>
            <a:ext cx="950976" cy="950976"/>
          </a:xfrm>
          <a:prstGeom prst="flowChartConnector">
            <a:avLst/>
          </a:prstGeom>
          <a:noFill/>
          <a:ln w="28575" cap="flat" cmpd="sng">
            <a:solidFill>
              <a:schemeClr val="lt1"/>
            </a:solidFill>
            <a:prstDash val="solid"/>
            <a:round/>
            <a:headEnd type="none" w="sm" len="sm"/>
            <a:tailEnd type="none" w="sm" len="sm"/>
          </a:ln>
        </p:spPr>
      </p:sp>
      <p:sp>
        <p:nvSpPr>
          <p:cNvPr id="402" name="Google Shape;402;p32"/>
          <p:cNvSpPr txBox="1">
            <a:spLocks noGrp="1"/>
          </p:cNvSpPr>
          <p:nvPr>
            <p:ph type="body" idx="1"/>
          </p:nvPr>
        </p:nvSpPr>
        <p:spPr>
          <a:xfrm>
            <a:off x="2210778" y="1951273"/>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3" name="Google Shape;403;p32"/>
          <p:cNvSpPr txBox="1">
            <a:spLocks noGrp="1"/>
          </p:cNvSpPr>
          <p:nvPr>
            <p:ph type="body" idx="4"/>
          </p:nvPr>
        </p:nvSpPr>
        <p:spPr>
          <a:xfrm>
            <a:off x="2210778" y="3385622"/>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4" name="Google Shape;404;p32"/>
          <p:cNvSpPr txBox="1">
            <a:spLocks noGrp="1"/>
          </p:cNvSpPr>
          <p:nvPr>
            <p:ph type="body" idx="5"/>
          </p:nvPr>
        </p:nvSpPr>
        <p:spPr>
          <a:xfrm>
            <a:off x="2210778" y="2364733"/>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5" name="Google Shape;405;p32"/>
          <p:cNvSpPr txBox="1">
            <a:spLocks noGrp="1"/>
          </p:cNvSpPr>
          <p:nvPr>
            <p:ph type="body" idx="6"/>
          </p:nvPr>
        </p:nvSpPr>
        <p:spPr>
          <a:xfrm>
            <a:off x="2210778" y="3790119"/>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6" name="Google Shape;406;p32"/>
          <p:cNvSpPr txBox="1">
            <a:spLocks noGrp="1"/>
          </p:cNvSpPr>
          <p:nvPr>
            <p:ph type="title"/>
          </p:nvPr>
        </p:nvSpPr>
        <p:spPr>
          <a:xfrm>
            <a:off x="790387" y="490636"/>
            <a:ext cx="10515600" cy="1325563"/>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07" name="Google Shape;407;p32"/>
          <p:cNvSpPr>
            <a:spLocks noGrp="1"/>
          </p:cNvSpPr>
          <p:nvPr>
            <p:ph type="pic" idx="7"/>
          </p:nvPr>
        </p:nvSpPr>
        <p:spPr>
          <a:xfrm>
            <a:off x="914404" y="4948515"/>
            <a:ext cx="950976" cy="950976"/>
          </a:xfrm>
          <a:prstGeom prst="flowChartConnector">
            <a:avLst/>
          </a:prstGeom>
          <a:noFill/>
          <a:ln w="28575" cap="flat" cmpd="sng">
            <a:solidFill>
              <a:schemeClr val="lt1"/>
            </a:solidFill>
            <a:prstDash val="solid"/>
            <a:round/>
            <a:headEnd type="none" w="sm" len="sm"/>
            <a:tailEnd type="none" w="sm" len="sm"/>
          </a:ln>
        </p:spPr>
      </p:sp>
      <p:sp>
        <p:nvSpPr>
          <p:cNvPr id="408" name="Google Shape;408;p32"/>
          <p:cNvSpPr txBox="1">
            <a:spLocks noGrp="1"/>
          </p:cNvSpPr>
          <p:nvPr>
            <p:ph type="body" idx="8"/>
          </p:nvPr>
        </p:nvSpPr>
        <p:spPr>
          <a:xfrm>
            <a:off x="2210778" y="4819976"/>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9" name="Google Shape;409;p32"/>
          <p:cNvSpPr txBox="1">
            <a:spLocks noGrp="1"/>
          </p:cNvSpPr>
          <p:nvPr>
            <p:ph type="body" idx="9"/>
          </p:nvPr>
        </p:nvSpPr>
        <p:spPr>
          <a:xfrm>
            <a:off x="2210778" y="5224472"/>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410" name="Google Shape;410;p32"/>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411" name="Google Shape;411;p32"/>
          <p:cNvSpPr txBox="1"/>
          <p:nvPr/>
        </p:nvSpPr>
        <p:spPr>
          <a:xfrm>
            <a:off x="1149013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cxnSp>
        <p:nvCxnSpPr>
          <p:cNvPr id="412" name="Google Shape;412;p32"/>
          <p:cNvCxnSpPr>
            <a:endCxn id="398" idx="0"/>
          </p:cNvCxnSpPr>
          <p:nvPr/>
        </p:nvCxnSpPr>
        <p:spPr>
          <a:xfrm rot="10800000">
            <a:off x="557799" y="1936549"/>
            <a:ext cx="0" cy="4342200"/>
          </a:xfrm>
          <a:prstGeom prst="straightConnector1">
            <a:avLst/>
          </a:prstGeom>
          <a:noFill/>
          <a:ln w="12700" cap="flat" cmpd="sng">
            <a:solidFill>
              <a:schemeClr val="lt1"/>
            </a:solidFill>
            <a:prstDash val="solid"/>
            <a:round/>
            <a:headEnd type="none" w="sm" len="sm"/>
            <a:tailEnd type="none" w="sm" len="sm"/>
          </a:ln>
        </p:spPr>
      </p:cxnSp>
      <p:cxnSp>
        <p:nvCxnSpPr>
          <p:cNvPr id="413" name="Google Shape;413;p32"/>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414" name="Google Shape;414;p32"/>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415" name="Google Shape;415;p32"/>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416" name="Google Shape;416;p32"/>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17" name="Google Shape;417;p32"/>
          <p:cNvSpPr/>
          <p:nvPr/>
        </p:nvSpPr>
        <p:spPr>
          <a:xfrm flipH="1">
            <a:off x="11619649" y="1852832"/>
            <a:ext cx="45720" cy="45720"/>
          </a:xfrm>
          <a:prstGeom prst="ellipse">
            <a:avLst/>
          </a:prstGeom>
          <a:solidFill>
            <a:schemeClr val="lt1"/>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sp>
        <p:nvSpPr>
          <p:cNvPr id="418" name="Google Shape;418;p32"/>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matchingName="Presenters Divider 2.2">
  <p:cSld name="Presenters Divider 2.2">
    <p:spTree>
      <p:nvGrpSpPr>
        <p:cNvPr id="1" name="Shape 419"/>
        <p:cNvGrpSpPr/>
        <p:nvPr/>
      </p:nvGrpSpPr>
      <p:grpSpPr>
        <a:xfrm>
          <a:off x="0" y="0"/>
          <a:ext cx="0" cy="0"/>
          <a:chOff x="0" y="0"/>
          <a:chExt cx="0" cy="0"/>
        </a:xfrm>
      </p:grpSpPr>
      <p:pic>
        <p:nvPicPr>
          <p:cNvPr id="420" name="Google Shape;420;p33"/>
          <p:cNvPicPr preferRelativeResize="0"/>
          <p:nvPr/>
        </p:nvPicPr>
        <p:blipFill rotWithShape="1">
          <a:blip r:embed="rId2">
            <a:alphaModFix/>
          </a:blip>
          <a:srcRect/>
          <a:stretch/>
        </p:blipFill>
        <p:spPr>
          <a:xfrm>
            <a:off x="0" y="-413"/>
            <a:ext cx="12216385" cy="6858000"/>
          </a:xfrm>
          <a:prstGeom prst="rect">
            <a:avLst/>
          </a:prstGeom>
          <a:noFill/>
          <a:ln>
            <a:noFill/>
          </a:ln>
        </p:spPr>
      </p:pic>
      <p:sp>
        <p:nvSpPr>
          <p:cNvPr id="421" name="Google Shape;421;p33"/>
          <p:cNvSpPr txBox="1">
            <a:spLocks noGrp="1"/>
          </p:cNvSpPr>
          <p:nvPr>
            <p:ph type="title"/>
          </p:nvPr>
        </p:nvSpPr>
        <p:spPr>
          <a:xfrm>
            <a:off x="790387" y="490636"/>
            <a:ext cx="10515600" cy="1325563"/>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422" name="Google Shape;422;p33"/>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423" name="Google Shape;423;p33"/>
          <p:cNvSpPr txBox="1"/>
          <p:nvPr/>
        </p:nvSpPr>
        <p:spPr>
          <a:xfrm>
            <a:off x="11490366"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24" name="Google Shape;424;p33"/>
          <p:cNvSpPr/>
          <p:nvPr/>
        </p:nvSpPr>
        <p:spPr>
          <a:xfrm rot="-5400000">
            <a:off x="556353" y="1877113"/>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dk1"/>
              </a:solidFill>
              <a:latin typeface="Arial"/>
              <a:ea typeface="Arial"/>
              <a:cs typeface="Arial"/>
              <a:sym typeface="Arial"/>
            </a:endParaRPr>
          </a:p>
        </p:txBody>
      </p:sp>
      <p:cxnSp>
        <p:nvCxnSpPr>
          <p:cNvPr id="425" name="Google Shape;425;p33"/>
          <p:cNvCxnSpPr/>
          <p:nvPr/>
        </p:nvCxnSpPr>
        <p:spPr>
          <a:xfrm rot="10800000">
            <a:off x="616655" y="1875667"/>
            <a:ext cx="10957279" cy="0"/>
          </a:xfrm>
          <a:prstGeom prst="straightConnector1">
            <a:avLst/>
          </a:prstGeom>
          <a:noFill/>
          <a:ln w="12700" cap="flat" cmpd="sng">
            <a:solidFill>
              <a:schemeClr val="lt1"/>
            </a:solidFill>
            <a:prstDash val="solid"/>
            <a:round/>
            <a:headEnd type="none" w="sm" len="sm"/>
            <a:tailEnd type="none" w="sm" len="sm"/>
          </a:ln>
        </p:spPr>
      </p:cxnSp>
      <p:sp>
        <p:nvSpPr>
          <p:cNvPr id="426" name="Google Shape;426;p33"/>
          <p:cNvSpPr>
            <a:spLocks noGrp="1"/>
          </p:cNvSpPr>
          <p:nvPr>
            <p:ph type="pic" idx="2"/>
          </p:nvPr>
        </p:nvSpPr>
        <p:spPr>
          <a:xfrm>
            <a:off x="913739" y="2088493"/>
            <a:ext cx="950976" cy="950976"/>
          </a:xfrm>
          <a:prstGeom prst="flowChartConnector">
            <a:avLst/>
          </a:prstGeom>
          <a:noFill/>
          <a:ln w="28575" cap="flat" cmpd="sng">
            <a:solidFill>
              <a:schemeClr val="lt1"/>
            </a:solidFill>
            <a:prstDash val="solid"/>
            <a:round/>
            <a:headEnd type="none" w="sm" len="sm"/>
            <a:tailEnd type="none" w="sm" len="sm"/>
          </a:ln>
        </p:spPr>
      </p:sp>
      <p:sp>
        <p:nvSpPr>
          <p:cNvPr id="427" name="Google Shape;427;p33"/>
          <p:cNvSpPr>
            <a:spLocks noGrp="1"/>
          </p:cNvSpPr>
          <p:nvPr>
            <p:ph type="pic" idx="3"/>
          </p:nvPr>
        </p:nvSpPr>
        <p:spPr>
          <a:xfrm>
            <a:off x="914404" y="3514162"/>
            <a:ext cx="950976" cy="950976"/>
          </a:xfrm>
          <a:prstGeom prst="flowChartConnector">
            <a:avLst/>
          </a:prstGeom>
          <a:noFill/>
          <a:ln w="28575" cap="flat" cmpd="sng">
            <a:solidFill>
              <a:schemeClr val="lt1"/>
            </a:solidFill>
            <a:prstDash val="solid"/>
            <a:round/>
            <a:headEnd type="none" w="sm" len="sm"/>
            <a:tailEnd type="none" w="sm" len="sm"/>
          </a:ln>
        </p:spPr>
      </p:sp>
      <p:sp>
        <p:nvSpPr>
          <p:cNvPr id="428" name="Google Shape;428;p33"/>
          <p:cNvSpPr txBox="1">
            <a:spLocks noGrp="1"/>
          </p:cNvSpPr>
          <p:nvPr>
            <p:ph type="body" idx="1"/>
          </p:nvPr>
        </p:nvSpPr>
        <p:spPr>
          <a:xfrm>
            <a:off x="2210778" y="1951273"/>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9" name="Google Shape;429;p33"/>
          <p:cNvSpPr txBox="1">
            <a:spLocks noGrp="1"/>
          </p:cNvSpPr>
          <p:nvPr>
            <p:ph type="body" idx="4"/>
          </p:nvPr>
        </p:nvSpPr>
        <p:spPr>
          <a:xfrm>
            <a:off x="2210778" y="3385622"/>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0" name="Google Shape;430;p33"/>
          <p:cNvSpPr txBox="1">
            <a:spLocks noGrp="1"/>
          </p:cNvSpPr>
          <p:nvPr>
            <p:ph type="body" idx="5"/>
          </p:nvPr>
        </p:nvSpPr>
        <p:spPr>
          <a:xfrm>
            <a:off x="2210778" y="2364733"/>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1" name="Google Shape;431;p33"/>
          <p:cNvSpPr txBox="1">
            <a:spLocks noGrp="1"/>
          </p:cNvSpPr>
          <p:nvPr>
            <p:ph type="body" idx="6"/>
          </p:nvPr>
        </p:nvSpPr>
        <p:spPr>
          <a:xfrm>
            <a:off x="2210778" y="3790119"/>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2" name="Google Shape;432;p33"/>
          <p:cNvSpPr>
            <a:spLocks noGrp="1"/>
          </p:cNvSpPr>
          <p:nvPr>
            <p:ph type="pic" idx="7"/>
          </p:nvPr>
        </p:nvSpPr>
        <p:spPr>
          <a:xfrm>
            <a:off x="914404" y="4948515"/>
            <a:ext cx="950976" cy="950976"/>
          </a:xfrm>
          <a:prstGeom prst="flowChartConnector">
            <a:avLst/>
          </a:prstGeom>
          <a:noFill/>
          <a:ln w="28575" cap="flat" cmpd="sng">
            <a:solidFill>
              <a:schemeClr val="lt1"/>
            </a:solidFill>
            <a:prstDash val="solid"/>
            <a:round/>
            <a:headEnd type="none" w="sm" len="sm"/>
            <a:tailEnd type="none" w="sm" len="sm"/>
          </a:ln>
        </p:spPr>
      </p:sp>
      <p:sp>
        <p:nvSpPr>
          <p:cNvPr id="433" name="Google Shape;433;p33"/>
          <p:cNvSpPr txBox="1">
            <a:spLocks noGrp="1"/>
          </p:cNvSpPr>
          <p:nvPr>
            <p:ph type="body" idx="8"/>
          </p:nvPr>
        </p:nvSpPr>
        <p:spPr>
          <a:xfrm>
            <a:off x="2210778" y="4819976"/>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4" name="Google Shape;434;p33"/>
          <p:cNvSpPr txBox="1">
            <a:spLocks noGrp="1"/>
          </p:cNvSpPr>
          <p:nvPr>
            <p:ph type="body" idx="9"/>
          </p:nvPr>
        </p:nvSpPr>
        <p:spPr>
          <a:xfrm>
            <a:off x="2210778" y="5224472"/>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435" name="Google Shape;435;p33"/>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436" name="Google Shape;436;p33"/>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437" name="Google Shape;437;p33"/>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438" name="Google Shape;438;p33"/>
          <p:cNvCxnSpPr/>
          <p:nvPr/>
        </p:nvCxnSpPr>
        <p:spPr>
          <a:xfrm rot="10800000">
            <a:off x="557799" y="1936549"/>
            <a:ext cx="0" cy="4342271"/>
          </a:xfrm>
          <a:prstGeom prst="straightConnector1">
            <a:avLst/>
          </a:prstGeom>
          <a:noFill/>
          <a:ln w="12700" cap="flat" cmpd="sng">
            <a:solidFill>
              <a:schemeClr val="lt1"/>
            </a:solidFill>
            <a:prstDash val="solid"/>
            <a:round/>
            <a:headEnd type="none" w="sm" len="sm"/>
            <a:tailEnd type="none" w="sm" len="sm"/>
          </a:ln>
        </p:spPr>
      </p:cxnSp>
      <p:sp>
        <p:nvSpPr>
          <p:cNvPr id="439" name="Google Shape;439;p33"/>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40" name="Google Shape;440;p33"/>
          <p:cNvSpPr/>
          <p:nvPr/>
        </p:nvSpPr>
        <p:spPr>
          <a:xfrm flipH="1">
            <a:off x="11619649" y="1852832"/>
            <a:ext cx="45720" cy="45720"/>
          </a:xfrm>
          <a:prstGeom prst="ellipse">
            <a:avLst/>
          </a:prstGeom>
          <a:solidFill>
            <a:schemeClr val="lt1"/>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sp>
        <p:nvSpPr>
          <p:cNvPr id="441" name="Google Shape;441;p33"/>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Presenters Divider 2.3">
  <p:cSld name="Presenters Divider 2.3">
    <p:spTree>
      <p:nvGrpSpPr>
        <p:cNvPr id="1" name="Shape 442"/>
        <p:cNvGrpSpPr/>
        <p:nvPr/>
      </p:nvGrpSpPr>
      <p:grpSpPr>
        <a:xfrm>
          <a:off x="0" y="0"/>
          <a:ext cx="0" cy="0"/>
          <a:chOff x="0" y="0"/>
          <a:chExt cx="0" cy="0"/>
        </a:xfrm>
      </p:grpSpPr>
      <p:pic>
        <p:nvPicPr>
          <p:cNvPr id="443" name="Google Shape;443;p34"/>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444" name="Google Shape;444;p34"/>
          <p:cNvSpPr txBox="1">
            <a:spLocks noGrp="1"/>
          </p:cNvSpPr>
          <p:nvPr>
            <p:ph type="title"/>
          </p:nvPr>
        </p:nvSpPr>
        <p:spPr>
          <a:xfrm>
            <a:off x="790387" y="490636"/>
            <a:ext cx="10515600" cy="1325563"/>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445" name="Google Shape;445;p34"/>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446" name="Google Shape;446;p34"/>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47" name="Google Shape;447;p34"/>
          <p:cNvSpPr/>
          <p:nvPr/>
        </p:nvSpPr>
        <p:spPr>
          <a:xfrm rot="-5400000">
            <a:off x="556353" y="1877113"/>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dk1"/>
              </a:solidFill>
              <a:latin typeface="Arial"/>
              <a:ea typeface="Arial"/>
              <a:cs typeface="Arial"/>
              <a:sym typeface="Arial"/>
            </a:endParaRPr>
          </a:p>
        </p:txBody>
      </p:sp>
      <p:cxnSp>
        <p:nvCxnSpPr>
          <p:cNvPr id="448" name="Google Shape;448;p34"/>
          <p:cNvCxnSpPr/>
          <p:nvPr/>
        </p:nvCxnSpPr>
        <p:spPr>
          <a:xfrm rot="10800000">
            <a:off x="616655" y="1875667"/>
            <a:ext cx="10957279" cy="0"/>
          </a:xfrm>
          <a:prstGeom prst="straightConnector1">
            <a:avLst/>
          </a:prstGeom>
          <a:noFill/>
          <a:ln w="12700" cap="flat" cmpd="sng">
            <a:solidFill>
              <a:schemeClr val="lt1"/>
            </a:solidFill>
            <a:prstDash val="solid"/>
            <a:round/>
            <a:headEnd type="none" w="sm" len="sm"/>
            <a:tailEnd type="none" w="sm" len="sm"/>
          </a:ln>
        </p:spPr>
      </p:cxnSp>
      <p:sp>
        <p:nvSpPr>
          <p:cNvPr id="449" name="Google Shape;449;p34"/>
          <p:cNvSpPr>
            <a:spLocks noGrp="1"/>
          </p:cNvSpPr>
          <p:nvPr>
            <p:ph type="pic" idx="2"/>
          </p:nvPr>
        </p:nvSpPr>
        <p:spPr>
          <a:xfrm>
            <a:off x="913739" y="2088493"/>
            <a:ext cx="950976" cy="950976"/>
          </a:xfrm>
          <a:prstGeom prst="flowChartConnector">
            <a:avLst/>
          </a:prstGeom>
          <a:noFill/>
          <a:ln w="28575" cap="flat" cmpd="sng">
            <a:solidFill>
              <a:schemeClr val="lt1"/>
            </a:solidFill>
            <a:prstDash val="solid"/>
            <a:round/>
            <a:headEnd type="none" w="sm" len="sm"/>
            <a:tailEnd type="none" w="sm" len="sm"/>
          </a:ln>
        </p:spPr>
      </p:sp>
      <p:sp>
        <p:nvSpPr>
          <p:cNvPr id="450" name="Google Shape;450;p34"/>
          <p:cNvSpPr>
            <a:spLocks noGrp="1"/>
          </p:cNvSpPr>
          <p:nvPr>
            <p:ph type="pic" idx="3"/>
          </p:nvPr>
        </p:nvSpPr>
        <p:spPr>
          <a:xfrm>
            <a:off x="914404" y="3514162"/>
            <a:ext cx="950976" cy="950976"/>
          </a:xfrm>
          <a:prstGeom prst="flowChartConnector">
            <a:avLst/>
          </a:prstGeom>
          <a:noFill/>
          <a:ln w="28575" cap="flat" cmpd="sng">
            <a:solidFill>
              <a:schemeClr val="lt1"/>
            </a:solidFill>
            <a:prstDash val="solid"/>
            <a:round/>
            <a:headEnd type="none" w="sm" len="sm"/>
            <a:tailEnd type="none" w="sm" len="sm"/>
          </a:ln>
        </p:spPr>
      </p:sp>
      <p:sp>
        <p:nvSpPr>
          <p:cNvPr id="451" name="Google Shape;451;p34"/>
          <p:cNvSpPr txBox="1">
            <a:spLocks noGrp="1"/>
          </p:cNvSpPr>
          <p:nvPr>
            <p:ph type="body" idx="1"/>
          </p:nvPr>
        </p:nvSpPr>
        <p:spPr>
          <a:xfrm>
            <a:off x="2210778" y="1951273"/>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2" name="Google Shape;452;p34"/>
          <p:cNvSpPr txBox="1">
            <a:spLocks noGrp="1"/>
          </p:cNvSpPr>
          <p:nvPr>
            <p:ph type="body" idx="4"/>
          </p:nvPr>
        </p:nvSpPr>
        <p:spPr>
          <a:xfrm>
            <a:off x="2210778" y="3385622"/>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3" name="Google Shape;453;p34"/>
          <p:cNvSpPr txBox="1">
            <a:spLocks noGrp="1"/>
          </p:cNvSpPr>
          <p:nvPr>
            <p:ph type="body" idx="5"/>
          </p:nvPr>
        </p:nvSpPr>
        <p:spPr>
          <a:xfrm>
            <a:off x="2210778" y="2364733"/>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4" name="Google Shape;454;p34"/>
          <p:cNvSpPr txBox="1">
            <a:spLocks noGrp="1"/>
          </p:cNvSpPr>
          <p:nvPr>
            <p:ph type="body" idx="6"/>
          </p:nvPr>
        </p:nvSpPr>
        <p:spPr>
          <a:xfrm>
            <a:off x="2210778" y="3790119"/>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5" name="Google Shape;455;p34"/>
          <p:cNvSpPr>
            <a:spLocks noGrp="1"/>
          </p:cNvSpPr>
          <p:nvPr>
            <p:ph type="pic" idx="7"/>
          </p:nvPr>
        </p:nvSpPr>
        <p:spPr>
          <a:xfrm>
            <a:off x="914404" y="4948515"/>
            <a:ext cx="950976" cy="950976"/>
          </a:xfrm>
          <a:prstGeom prst="flowChartConnector">
            <a:avLst/>
          </a:prstGeom>
          <a:noFill/>
          <a:ln w="28575" cap="flat" cmpd="sng">
            <a:solidFill>
              <a:schemeClr val="lt1"/>
            </a:solidFill>
            <a:prstDash val="solid"/>
            <a:round/>
            <a:headEnd type="none" w="sm" len="sm"/>
            <a:tailEnd type="none" w="sm" len="sm"/>
          </a:ln>
        </p:spPr>
      </p:sp>
      <p:sp>
        <p:nvSpPr>
          <p:cNvPr id="456" name="Google Shape;456;p34"/>
          <p:cNvSpPr txBox="1">
            <a:spLocks noGrp="1"/>
          </p:cNvSpPr>
          <p:nvPr>
            <p:ph type="body" idx="8"/>
          </p:nvPr>
        </p:nvSpPr>
        <p:spPr>
          <a:xfrm>
            <a:off x="2210778" y="4819976"/>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7" name="Google Shape;457;p34"/>
          <p:cNvSpPr txBox="1">
            <a:spLocks noGrp="1"/>
          </p:cNvSpPr>
          <p:nvPr>
            <p:ph type="body" idx="9"/>
          </p:nvPr>
        </p:nvSpPr>
        <p:spPr>
          <a:xfrm>
            <a:off x="2210778" y="5224472"/>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458" name="Google Shape;458;p34"/>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459" name="Google Shape;459;p34"/>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460" name="Google Shape;460;p34"/>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461" name="Google Shape;461;p34"/>
          <p:cNvCxnSpPr/>
          <p:nvPr/>
        </p:nvCxnSpPr>
        <p:spPr>
          <a:xfrm rot="10800000">
            <a:off x="557799" y="1936549"/>
            <a:ext cx="0" cy="4342271"/>
          </a:xfrm>
          <a:prstGeom prst="straightConnector1">
            <a:avLst/>
          </a:prstGeom>
          <a:noFill/>
          <a:ln w="12700" cap="flat" cmpd="sng">
            <a:solidFill>
              <a:schemeClr val="lt1"/>
            </a:solidFill>
            <a:prstDash val="solid"/>
            <a:round/>
            <a:headEnd type="none" w="sm" len="sm"/>
            <a:tailEnd type="none" w="sm" len="sm"/>
          </a:ln>
        </p:spPr>
      </p:cxnSp>
      <p:sp>
        <p:nvSpPr>
          <p:cNvPr id="462" name="Google Shape;462;p34"/>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63" name="Google Shape;463;p34"/>
          <p:cNvSpPr/>
          <p:nvPr/>
        </p:nvSpPr>
        <p:spPr>
          <a:xfrm flipH="1">
            <a:off x="11619649" y="1852832"/>
            <a:ext cx="45720" cy="45720"/>
          </a:xfrm>
          <a:prstGeom prst="ellipse">
            <a:avLst/>
          </a:prstGeom>
          <a:solidFill>
            <a:schemeClr val="lt1"/>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sp>
        <p:nvSpPr>
          <p:cNvPr id="464" name="Google Shape;464;p34"/>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Presenters Divider 2.4">
  <p:cSld name="Presenters Divider 2.4">
    <p:spTree>
      <p:nvGrpSpPr>
        <p:cNvPr id="1" name="Shape 465"/>
        <p:cNvGrpSpPr/>
        <p:nvPr/>
      </p:nvGrpSpPr>
      <p:grpSpPr>
        <a:xfrm>
          <a:off x="0" y="0"/>
          <a:ext cx="0" cy="0"/>
          <a:chOff x="0" y="0"/>
          <a:chExt cx="0" cy="0"/>
        </a:xfrm>
      </p:grpSpPr>
      <p:pic>
        <p:nvPicPr>
          <p:cNvPr id="466" name="Google Shape;466;p35"/>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467" name="Google Shape;467;p35"/>
          <p:cNvSpPr txBox="1">
            <a:spLocks noGrp="1"/>
          </p:cNvSpPr>
          <p:nvPr>
            <p:ph type="title"/>
          </p:nvPr>
        </p:nvSpPr>
        <p:spPr>
          <a:xfrm>
            <a:off x="790387" y="490636"/>
            <a:ext cx="10515600" cy="1325563"/>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468" name="Google Shape;468;p35"/>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469" name="Google Shape;469;p35"/>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70" name="Google Shape;470;p35"/>
          <p:cNvSpPr/>
          <p:nvPr/>
        </p:nvSpPr>
        <p:spPr>
          <a:xfrm rot="-5400000">
            <a:off x="556353" y="1877113"/>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dk1"/>
              </a:solidFill>
              <a:latin typeface="Arial"/>
              <a:ea typeface="Arial"/>
              <a:cs typeface="Arial"/>
              <a:sym typeface="Arial"/>
            </a:endParaRPr>
          </a:p>
        </p:txBody>
      </p:sp>
      <p:cxnSp>
        <p:nvCxnSpPr>
          <p:cNvPr id="471" name="Google Shape;471;p35"/>
          <p:cNvCxnSpPr/>
          <p:nvPr/>
        </p:nvCxnSpPr>
        <p:spPr>
          <a:xfrm rot="10800000">
            <a:off x="616655" y="1875667"/>
            <a:ext cx="10957279" cy="0"/>
          </a:xfrm>
          <a:prstGeom prst="straightConnector1">
            <a:avLst/>
          </a:prstGeom>
          <a:noFill/>
          <a:ln w="12700" cap="flat" cmpd="sng">
            <a:solidFill>
              <a:schemeClr val="lt1"/>
            </a:solidFill>
            <a:prstDash val="solid"/>
            <a:round/>
            <a:headEnd type="none" w="sm" len="sm"/>
            <a:tailEnd type="none" w="sm" len="sm"/>
          </a:ln>
        </p:spPr>
      </p:cxnSp>
      <p:sp>
        <p:nvSpPr>
          <p:cNvPr id="472" name="Google Shape;472;p35"/>
          <p:cNvSpPr>
            <a:spLocks noGrp="1"/>
          </p:cNvSpPr>
          <p:nvPr>
            <p:ph type="pic" idx="2"/>
          </p:nvPr>
        </p:nvSpPr>
        <p:spPr>
          <a:xfrm>
            <a:off x="913739" y="2088493"/>
            <a:ext cx="950976" cy="950976"/>
          </a:xfrm>
          <a:prstGeom prst="flowChartConnector">
            <a:avLst/>
          </a:prstGeom>
          <a:noFill/>
          <a:ln w="28575" cap="flat" cmpd="sng">
            <a:solidFill>
              <a:schemeClr val="lt1"/>
            </a:solidFill>
            <a:prstDash val="solid"/>
            <a:round/>
            <a:headEnd type="none" w="sm" len="sm"/>
            <a:tailEnd type="none" w="sm" len="sm"/>
          </a:ln>
        </p:spPr>
      </p:sp>
      <p:sp>
        <p:nvSpPr>
          <p:cNvPr id="473" name="Google Shape;473;p35"/>
          <p:cNvSpPr>
            <a:spLocks noGrp="1"/>
          </p:cNvSpPr>
          <p:nvPr>
            <p:ph type="pic" idx="3"/>
          </p:nvPr>
        </p:nvSpPr>
        <p:spPr>
          <a:xfrm>
            <a:off x="914404" y="3514162"/>
            <a:ext cx="950976" cy="950976"/>
          </a:xfrm>
          <a:prstGeom prst="flowChartConnector">
            <a:avLst/>
          </a:prstGeom>
          <a:noFill/>
          <a:ln w="28575" cap="flat" cmpd="sng">
            <a:solidFill>
              <a:schemeClr val="lt1"/>
            </a:solidFill>
            <a:prstDash val="solid"/>
            <a:round/>
            <a:headEnd type="none" w="sm" len="sm"/>
            <a:tailEnd type="none" w="sm" len="sm"/>
          </a:ln>
        </p:spPr>
      </p:sp>
      <p:sp>
        <p:nvSpPr>
          <p:cNvPr id="474" name="Google Shape;474;p35"/>
          <p:cNvSpPr txBox="1">
            <a:spLocks noGrp="1"/>
          </p:cNvSpPr>
          <p:nvPr>
            <p:ph type="body" idx="1"/>
          </p:nvPr>
        </p:nvSpPr>
        <p:spPr>
          <a:xfrm>
            <a:off x="2210778" y="1951273"/>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5" name="Google Shape;475;p35"/>
          <p:cNvSpPr txBox="1">
            <a:spLocks noGrp="1"/>
          </p:cNvSpPr>
          <p:nvPr>
            <p:ph type="body" idx="4"/>
          </p:nvPr>
        </p:nvSpPr>
        <p:spPr>
          <a:xfrm>
            <a:off x="2210778" y="3385622"/>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6" name="Google Shape;476;p35"/>
          <p:cNvSpPr txBox="1">
            <a:spLocks noGrp="1"/>
          </p:cNvSpPr>
          <p:nvPr>
            <p:ph type="body" idx="5"/>
          </p:nvPr>
        </p:nvSpPr>
        <p:spPr>
          <a:xfrm>
            <a:off x="2210778" y="2364733"/>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7" name="Google Shape;477;p35"/>
          <p:cNvSpPr txBox="1">
            <a:spLocks noGrp="1"/>
          </p:cNvSpPr>
          <p:nvPr>
            <p:ph type="body" idx="6"/>
          </p:nvPr>
        </p:nvSpPr>
        <p:spPr>
          <a:xfrm>
            <a:off x="2210778" y="3790119"/>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8" name="Google Shape;478;p35"/>
          <p:cNvSpPr>
            <a:spLocks noGrp="1"/>
          </p:cNvSpPr>
          <p:nvPr>
            <p:ph type="pic" idx="7"/>
          </p:nvPr>
        </p:nvSpPr>
        <p:spPr>
          <a:xfrm>
            <a:off x="914404" y="4948515"/>
            <a:ext cx="950976" cy="950976"/>
          </a:xfrm>
          <a:prstGeom prst="flowChartConnector">
            <a:avLst/>
          </a:prstGeom>
          <a:noFill/>
          <a:ln w="28575" cap="flat" cmpd="sng">
            <a:solidFill>
              <a:schemeClr val="lt1"/>
            </a:solidFill>
            <a:prstDash val="solid"/>
            <a:round/>
            <a:headEnd type="none" w="sm" len="sm"/>
            <a:tailEnd type="none" w="sm" len="sm"/>
          </a:ln>
        </p:spPr>
      </p:sp>
      <p:sp>
        <p:nvSpPr>
          <p:cNvPr id="479" name="Google Shape;479;p35"/>
          <p:cNvSpPr txBox="1">
            <a:spLocks noGrp="1"/>
          </p:cNvSpPr>
          <p:nvPr>
            <p:ph type="body" idx="8"/>
          </p:nvPr>
        </p:nvSpPr>
        <p:spPr>
          <a:xfrm>
            <a:off x="2210778" y="4819976"/>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80" name="Google Shape;480;p35"/>
          <p:cNvSpPr txBox="1">
            <a:spLocks noGrp="1"/>
          </p:cNvSpPr>
          <p:nvPr>
            <p:ph type="body" idx="9"/>
          </p:nvPr>
        </p:nvSpPr>
        <p:spPr>
          <a:xfrm>
            <a:off x="2210778" y="5224472"/>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481" name="Google Shape;481;p35"/>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482" name="Google Shape;482;p35"/>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483" name="Google Shape;483;p35"/>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484" name="Google Shape;484;p35"/>
          <p:cNvCxnSpPr/>
          <p:nvPr/>
        </p:nvCxnSpPr>
        <p:spPr>
          <a:xfrm rot="10800000">
            <a:off x="557799" y="1936549"/>
            <a:ext cx="0" cy="4342271"/>
          </a:xfrm>
          <a:prstGeom prst="straightConnector1">
            <a:avLst/>
          </a:prstGeom>
          <a:noFill/>
          <a:ln w="12700" cap="flat" cmpd="sng">
            <a:solidFill>
              <a:schemeClr val="lt1"/>
            </a:solidFill>
            <a:prstDash val="solid"/>
            <a:round/>
            <a:headEnd type="none" w="sm" len="sm"/>
            <a:tailEnd type="none" w="sm" len="sm"/>
          </a:ln>
        </p:spPr>
      </p:cxnSp>
      <p:sp>
        <p:nvSpPr>
          <p:cNvPr id="485" name="Google Shape;485;p35"/>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86" name="Google Shape;486;p35"/>
          <p:cNvSpPr/>
          <p:nvPr/>
        </p:nvSpPr>
        <p:spPr>
          <a:xfrm flipH="1">
            <a:off x="11619649" y="1852832"/>
            <a:ext cx="45720" cy="45720"/>
          </a:xfrm>
          <a:prstGeom prst="ellipse">
            <a:avLst/>
          </a:prstGeom>
          <a:solidFill>
            <a:schemeClr val="lt1"/>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sp>
        <p:nvSpPr>
          <p:cNvPr id="487" name="Google Shape;487;p35"/>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Presenters Divider 2.5">
  <p:cSld name="Presenters Divider 2.5">
    <p:spTree>
      <p:nvGrpSpPr>
        <p:cNvPr id="1" name="Shape 488"/>
        <p:cNvGrpSpPr/>
        <p:nvPr/>
      </p:nvGrpSpPr>
      <p:grpSpPr>
        <a:xfrm>
          <a:off x="0" y="0"/>
          <a:ext cx="0" cy="0"/>
          <a:chOff x="0" y="0"/>
          <a:chExt cx="0" cy="0"/>
        </a:xfrm>
      </p:grpSpPr>
      <p:pic>
        <p:nvPicPr>
          <p:cNvPr id="489" name="Google Shape;489;p36"/>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490" name="Google Shape;490;p36"/>
          <p:cNvSpPr txBox="1">
            <a:spLocks noGrp="1"/>
          </p:cNvSpPr>
          <p:nvPr>
            <p:ph type="title"/>
          </p:nvPr>
        </p:nvSpPr>
        <p:spPr>
          <a:xfrm>
            <a:off x="790387" y="490636"/>
            <a:ext cx="10515600" cy="1325563"/>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491" name="Google Shape;491;p36"/>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492" name="Google Shape;492;p36"/>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93" name="Google Shape;493;p36"/>
          <p:cNvSpPr/>
          <p:nvPr/>
        </p:nvSpPr>
        <p:spPr>
          <a:xfrm rot="-5400000">
            <a:off x="556353" y="1877113"/>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dk1"/>
              </a:solidFill>
              <a:latin typeface="Arial"/>
              <a:ea typeface="Arial"/>
              <a:cs typeface="Arial"/>
              <a:sym typeface="Arial"/>
            </a:endParaRPr>
          </a:p>
        </p:txBody>
      </p:sp>
      <p:cxnSp>
        <p:nvCxnSpPr>
          <p:cNvPr id="494" name="Google Shape;494;p36"/>
          <p:cNvCxnSpPr/>
          <p:nvPr/>
        </p:nvCxnSpPr>
        <p:spPr>
          <a:xfrm rot="10800000">
            <a:off x="616655" y="1875667"/>
            <a:ext cx="10957279" cy="0"/>
          </a:xfrm>
          <a:prstGeom prst="straightConnector1">
            <a:avLst/>
          </a:prstGeom>
          <a:noFill/>
          <a:ln w="12700" cap="flat" cmpd="sng">
            <a:solidFill>
              <a:schemeClr val="lt1"/>
            </a:solidFill>
            <a:prstDash val="solid"/>
            <a:round/>
            <a:headEnd type="none" w="sm" len="sm"/>
            <a:tailEnd type="none" w="sm" len="sm"/>
          </a:ln>
        </p:spPr>
      </p:cxnSp>
      <p:sp>
        <p:nvSpPr>
          <p:cNvPr id="495" name="Google Shape;495;p36"/>
          <p:cNvSpPr>
            <a:spLocks noGrp="1"/>
          </p:cNvSpPr>
          <p:nvPr>
            <p:ph type="pic" idx="2"/>
          </p:nvPr>
        </p:nvSpPr>
        <p:spPr>
          <a:xfrm>
            <a:off x="913739" y="2088493"/>
            <a:ext cx="950976" cy="950976"/>
          </a:xfrm>
          <a:prstGeom prst="flowChartConnector">
            <a:avLst/>
          </a:prstGeom>
          <a:noFill/>
          <a:ln w="28575" cap="flat" cmpd="sng">
            <a:solidFill>
              <a:schemeClr val="lt1"/>
            </a:solidFill>
            <a:prstDash val="solid"/>
            <a:round/>
            <a:headEnd type="none" w="sm" len="sm"/>
            <a:tailEnd type="none" w="sm" len="sm"/>
          </a:ln>
        </p:spPr>
      </p:sp>
      <p:sp>
        <p:nvSpPr>
          <p:cNvPr id="496" name="Google Shape;496;p36"/>
          <p:cNvSpPr>
            <a:spLocks noGrp="1"/>
          </p:cNvSpPr>
          <p:nvPr>
            <p:ph type="pic" idx="3"/>
          </p:nvPr>
        </p:nvSpPr>
        <p:spPr>
          <a:xfrm>
            <a:off x="914404" y="3514162"/>
            <a:ext cx="950976" cy="950976"/>
          </a:xfrm>
          <a:prstGeom prst="flowChartConnector">
            <a:avLst/>
          </a:prstGeom>
          <a:noFill/>
          <a:ln w="28575" cap="flat" cmpd="sng">
            <a:solidFill>
              <a:schemeClr val="lt1"/>
            </a:solidFill>
            <a:prstDash val="solid"/>
            <a:round/>
            <a:headEnd type="none" w="sm" len="sm"/>
            <a:tailEnd type="none" w="sm" len="sm"/>
          </a:ln>
        </p:spPr>
      </p:sp>
      <p:sp>
        <p:nvSpPr>
          <p:cNvPr id="497" name="Google Shape;497;p36"/>
          <p:cNvSpPr txBox="1">
            <a:spLocks noGrp="1"/>
          </p:cNvSpPr>
          <p:nvPr>
            <p:ph type="body" idx="1"/>
          </p:nvPr>
        </p:nvSpPr>
        <p:spPr>
          <a:xfrm>
            <a:off x="2210778" y="1951273"/>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8" name="Google Shape;498;p36"/>
          <p:cNvSpPr txBox="1">
            <a:spLocks noGrp="1"/>
          </p:cNvSpPr>
          <p:nvPr>
            <p:ph type="body" idx="4"/>
          </p:nvPr>
        </p:nvSpPr>
        <p:spPr>
          <a:xfrm>
            <a:off x="2210778" y="3385622"/>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9" name="Google Shape;499;p36"/>
          <p:cNvSpPr txBox="1">
            <a:spLocks noGrp="1"/>
          </p:cNvSpPr>
          <p:nvPr>
            <p:ph type="body" idx="5"/>
          </p:nvPr>
        </p:nvSpPr>
        <p:spPr>
          <a:xfrm>
            <a:off x="2210778" y="2364733"/>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00" name="Google Shape;500;p36"/>
          <p:cNvSpPr txBox="1">
            <a:spLocks noGrp="1"/>
          </p:cNvSpPr>
          <p:nvPr>
            <p:ph type="body" idx="6"/>
          </p:nvPr>
        </p:nvSpPr>
        <p:spPr>
          <a:xfrm>
            <a:off x="2210778" y="3790119"/>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01" name="Google Shape;501;p36"/>
          <p:cNvSpPr>
            <a:spLocks noGrp="1"/>
          </p:cNvSpPr>
          <p:nvPr>
            <p:ph type="pic" idx="7"/>
          </p:nvPr>
        </p:nvSpPr>
        <p:spPr>
          <a:xfrm>
            <a:off x="914404" y="4948515"/>
            <a:ext cx="950976" cy="950976"/>
          </a:xfrm>
          <a:prstGeom prst="flowChartConnector">
            <a:avLst/>
          </a:prstGeom>
          <a:noFill/>
          <a:ln w="28575" cap="flat" cmpd="sng">
            <a:solidFill>
              <a:schemeClr val="lt1"/>
            </a:solidFill>
            <a:prstDash val="solid"/>
            <a:round/>
            <a:headEnd type="none" w="sm" len="sm"/>
            <a:tailEnd type="none" w="sm" len="sm"/>
          </a:ln>
        </p:spPr>
      </p:sp>
      <p:sp>
        <p:nvSpPr>
          <p:cNvPr id="502" name="Google Shape;502;p36"/>
          <p:cNvSpPr txBox="1">
            <a:spLocks noGrp="1"/>
          </p:cNvSpPr>
          <p:nvPr>
            <p:ph type="body" idx="8"/>
          </p:nvPr>
        </p:nvSpPr>
        <p:spPr>
          <a:xfrm>
            <a:off x="2210778" y="4819976"/>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03" name="Google Shape;503;p36"/>
          <p:cNvSpPr txBox="1">
            <a:spLocks noGrp="1"/>
          </p:cNvSpPr>
          <p:nvPr>
            <p:ph type="body" idx="9"/>
          </p:nvPr>
        </p:nvSpPr>
        <p:spPr>
          <a:xfrm>
            <a:off x="2210778" y="5224472"/>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504" name="Google Shape;504;p36"/>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05" name="Google Shape;505;p36"/>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506" name="Google Shape;506;p36"/>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07" name="Google Shape;507;p36"/>
          <p:cNvCxnSpPr/>
          <p:nvPr/>
        </p:nvCxnSpPr>
        <p:spPr>
          <a:xfrm rot="10800000">
            <a:off x="557799" y="1936549"/>
            <a:ext cx="0" cy="4342271"/>
          </a:xfrm>
          <a:prstGeom prst="straightConnector1">
            <a:avLst/>
          </a:prstGeom>
          <a:noFill/>
          <a:ln w="12700" cap="flat" cmpd="sng">
            <a:solidFill>
              <a:schemeClr val="lt1"/>
            </a:solidFill>
            <a:prstDash val="solid"/>
            <a:round/>
            <a:headEnd type="none" w="sm" len="sm"/>
            <a:tailEnd type="none" w="sm" len="sm"/>
          </a:ln>
        </p:spPr>
      </p:cxnSp>
      <p:sp>
        <p:nvSpPr>
          <p:cNvPr id="508" name="Google Shape;508;p36"/>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09" name="Google Shape;509;p36"/>
          <p:cNvSpPr/>
          <p:nvPr/>
        </p:nvSpPr>
        <p:spPr>
          <a:xfrm flipH="1">
            <a:off x="11619649" y="1852832"/>
            <a:ext cx="45720" cy="45720"/>
          </a:xfrm>
          <a:prstGeom prst="ellipse">
            <a:avLst/>
          </a:prstGeom>
          <a:solidFill>
            <a:schemeClr val="lt1"/>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sp>
        <p:nvSpPr>
          <p:cNvPr id="510" name="Google Shape;510;p36"/>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Presenters Divider 2.6">
  <p:cSld name="Presenters Divider 2.6">
    <p:spTree>
      <p:nvGrpSpPr>
        <p:cNvPr id="1" name="Shape 511"/>
        <p:cNvGrpSpPr/>
        <p:nvPr/>
      </p:nvGrpSpPr>
      <p:grpSpPr>
        <a:xfrm>
          <a:off x="0" y="0"/>
          <a:ext cx="0" cy="0"/>
          <a:chOff x="0" y="0"/>
          <a:chExt cx="0" cy="0"/>
        </a:xfrm>
      </p:grpSpPr>
      <p:pic>
        <p:nvPicPr>
          <p:cNvPr id="512" name="Google Shape;512;p37"/>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513" name="Google Shape;513;p37"/>
          <p:cNvSpPr txBox="1">
            <a:spLocks noGrp="1"/>
          </p:cNvSpPr>
          <p:nvPr>
            <p:ph type="title"/>
          </p:nvPr>
        </p:nvSpPr>
        <p:spPr>
          <a:xfrm>
            <a:off x="790387" y="490636"/>
            <a:ext cx="10515600" cy="1325563"/>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514" name="Google Shape;514;p37"/>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515" name="Google Shape;515;p37"/>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16" name="Google Shape;516;p37"/>
          <p:cNvSpPr/>
          <p:nvPr/>
        </p:nvSpPr>
        <p:spPr>
          <a:xfrm rot="-5400000">
            <a:off x="556353" y="1877113"/>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dk1"/>
              </a:solidFill>
              <a:latin typeface="Arial"/>
              <a:ea typeface="Arial"/>
              <a:cs typeface="Arial"/>
              <a:sym typeface="Arial"/>
            </a:endParaRPr>
          </a:p>
        </p:txBody>
      </p:sp>
      <p:cxnSp>
        <p:nvCxnSpPr>
          <p:cNvPr id="517" name="Google Shape;517;p37"/>
          <p:cNvCxnSpPr/>
          <p:nvPr/>
        </p:nvCxnSpPr>
        <p:spPr>
          <a:xfrm rot="10800000">
            <a:off x="616655" y="1875667"/>
            <a:ext cx="10957279" cy="0"/>
          </a:xfrm>
          <a:prstGeom prst="straightConnector1">
            <a:avLst/>
          </a:prstGeom>
          <a:noFill/>
          <a:ln w="12700" cap="flat" cmpd="sng">
            <a:solidFill>
              <a:schemeClr val="lt1"/>
            </a:solidFill>
            <a:prstDash val="solid"/>
            <a:round/>
            <a:headEnd type="none" w="sm" len="sm"/>
            <a:tailEnd type="none" w="sm" len="sm"/>
          </a:ln>
        </p:spPr>
      </p:cxnSp>
      <p:sp>
        <p:nvSpPr>
          <p:cNvPr id="518" name="Google Shape;518;p37"/>
          <p:cNvSpPr>
            <a:spLocks noGrp="1"/>
          </p:cNvSpPr>
          <p:nvPr>
            <p:ph type="pic" idx="2"/>
          </p:nvPr>
        </p:nvSpPr>
        <p:spPr>
          <a:xfrm>
            <a:off x="913739" y="2088493"/>
            <a:ext cx="950976" cy="950976"/>
          </a:xfrm>
          <a:prstGeom prst="flowChartConnector">
            <a:avLst/>
          </a:prstGeom>
          <a:noFill/>
          <a:ln w="28575" cap="flat" cmpd="sng">
            <a:solidFill>
              <a:schemeClr val="lt1"/>
            </a:solidFill>
            <a:prstDash val="solid"/>
            <a:round/>
            <a:headEnd type="none" w="sm" len="sm"/>
            <a:tailEnd type="none" w="sm" len="sm"/>
          </a:ln>
        </p:spPr>
      </p:sp>
      <p:sp>
        <p:nvSpPr>
          <p:cNvPr id="519" name="Google Shape;519;p37"/>
          <p:cNvSpPr>
            <a:spLocks noGrp="1"/>
          </p:cNvSpPr>
          <p:nvPr>
            <p:ph type="pic" idx="3"/>
          </p:nvPr>
        </p:nvSpPr>
        <p:spPr>
          <a:xfrm>
            <a:off x="914404" y="3514162"/>
            <a:ext cx="950976" cy="950976"/>
          </a:xfrm>
          <a:prstGeom prst="flowChartConnector">
            <a:avLst/>
          </a:prstGeom>
          <a:noFill/>
          <a:ln w="28575" cap="flat" cmpd="sng">
            <a:solidFill>
              <a:schemeClr val="lt1"/>
            </a:solidFill>
            <a:prstDash val="solid"/>
            <a:round/>
            <a:headEnd type="none" w="sm" len="sm"/>
            <a:tailEnd type="none" w="sm" len="sm"/>
          </a:ln>
        </p:spPr>
      </p:sp>
      <p:sp>
        <p:nvSpPr>
          <p:cNvPr id="520" name="Google Shape;520;p37"/>
          <p:cNvSpPr txBox="1">
            <a:spLocks noGrp="1"/>
          </p:cNvSpPr>
          <p:nvPr>
            <p:ph type="body" idx="1"/>
          </p:nvPr>
        </p:nvSpPr>
        <p:spPr>
          <a:xfrm>
            <a:off x="2210778" y="1951273"/>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1" name="Google Shape;521;p37"/>
          <p:cNvSpPr txBox="1">
            <a:spLocks noGrp="1"/>
          </p:cNvSpPr>
          <p:nvPr>
            <p:ph type="body" idx="4"/>
          </p:nvPr>
        </p:nvSpPr>
        <p:spPr>
          <a:xfrm>
            <a:off x="2210778" y="3385622"/>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2" name="Google Shape;522;p37"/>
          <p:cNvSpPr txBox="1">
            <a:spLocks noGrp="1"/>
          </p:cNvSpPr>
          <p:nvPr>
            <p:ph type="body" idx="5"/>
          </p:nvPr>
        </p:nvSpPr>
        <p:spPr>
          <a:xfrm>
            <a:off x="2210778" y="2364733"/>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3" name="Google Shape;523;p37"/>
          <p:cNvSpPr txBox="1">
            <a:spLocks noGrp="1"/>
          </p:cNvSpPr>
          <p:nvPr>
            <p:ph type="body" idx="6"/>
          </p:nvPr>
        </p:nvSpPr>
        <p:spPr>
          <a:xfrm>
            <a:off x="2210778" y="3790119"/>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4" name="Google Shape;524;p37"/>
          <p:cNvSpPr>
            <a:spLocks noGrp="1"/>
          </p:cNvSpPr>
          <p:nvPr>
            <p:ph type="pic" idx="7"/>
          </p:nvPr>
        </p:nvSpPr>
        <p:spPr>
          <a:xfrm>
            <a:off x="914404" y="4948515"/>
            <a:ext cx="950976" cy="950976"/>
          </a:xfrm>
          <a:prstGeom prst="flowChartConnector">
            <a:avLst/>
          </a:prstGeom>
          <a:noFill/>
          <a:ln w="28575" cap="flat" cmpd="sng">
            <a:solidFill>
              <a:schemeClr val="lt1"/>
            </a:solidFill>
            <a:prstDash val="solid"/>
            <a:round/>
            <a:headEnd type="none" w="sm" len="sm"/>
            <a:tailEnd type="none" w="sm" len="sm"/>
          </a:ln>
        </p:spPr>
      </p:sp>
      <p:sp>
        <p:nvSpPr>
          <p:cNvPr id="525" name="Google Shape;525;p37"/>
          <p:cNvSpPr txBox="1">
            <a:spLocks noGrp="1"/>
          </p:cNvSpPr>
          <p:nvPr>
            <p:ph type="body" idx="8"/>
          </p:nvPr>
        </p:nvSpPr>
        <p:spPr>
          <a:xfrm>
            <a:off x="2210778" y="4819976"/>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6" name="Google Shape;526;p37"/>
          <p:cNvSpPr txBox="1">
            <a:spLocks noGrp="1"/>
          </p:cNvSpPr>
          <p:nvPr>
            <p:ph type="body" idx="9"/>
          </p:nvPr>
        </p:nvSpPr>
        <p:spPr>
          <a:xfrm>
            <a:off x="2210778" y="5224472"/>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527" name="Google Shape;527;p37"/>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28" name="Google Shape;528;p37"/>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529" name="Google Shape;529;p37"/>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30" name="Google Shape;530;p37"/>
          <p:cNvCxnSpPr/>
          <p:nvPr/>
        </p:nvCxnSpPr>
        <p:spPr>
          <a:xfrm rot="10800000">
            <a:off x="557799" y="1936549"/>
            <a:ext cx="0" cy="4342271"/>
          </a:xfrm>
          <a:prstGeom prst="straightConnector1">
            <a:avLst/>
          </a:prstGeom>
          <a:noFill/>
          <a:ln w="12700" cap="flat" cmpd="sng">
            <a:solidFill>
              <a:schemeClr val="lt1"/>
            </a:solidFill>
            <a:prstDash val="solid"/>
            <a:round/>
            <a:headEnd type="none" w="sm" len="sm"/>
            <a:tailEnd type="none" w="sm" len="sm"/>
          </a:ln>
        </p:spPr>
      </p:cxnSp>
      <p:sp>
        <p:nvSpPr>
          <p:cNvPr id="531" name="Google Shape;531;p37"/>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32" name="Google Shape;532;p37"/>
          <p:cNvSpPr/>
          <p:nvPr/>
        </p:nvSpPr>
        <p:spPr>
          <a:xfrm flipH="1">
            <a:off x="11619649" y="1852832"/>
            <a:ext cx="45720" cy="45720"/>
          </a:xfrm>
          <a:prstGeom prst="ellipse">
            <a:avLst/>
          </a:prstGeom>
          <a:solidFill>
            <a:schemeClr val="lt1"/>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sp>
        <p:nvSpPr>
          <p:cNvPr id="533" name="Google Shape;533;p37"/>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Presenters Divider 2.7">
  <p:cSld name="Presenters Divider 2.7">
    <p:spTree>
      <p:nvGrpSpPr>
        <p:cNvPr id="1" name="Shape 534"/>
        <p:cNvGrpSpPr/>
        <p:nvPr/>
      </p:nvGrpSpPr>
      <p:grpSpPr>
        <a:xfrm>
          <a:off x="0" y="0"/>
          <a:ext cx="0" cy="0"/>
          <a:chOff x="0" y="0"/>
          <a:chExt cx="0" cy="0"/>
        </a:xfrm>
      </p:grpSpPr>
      <p:pic>
        <p:nvPicPr>
          <p:cNvPr id="535" name="Google Shape;535;p38"/>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536" name="Google Shape;536;p38"/>
          <p:cNvSpPr txBox="1">
            <a:spLocks noGrp="1"/>
          </p:cNvSpPr>
          <p:nvPr>
            <p:ph type="title"/>
          </p:nvPr>
        </p:nvSpPr>
        <p:spPr>
          <a:xfrm>
            <a:off x="790387" y="490636"/>
            <a:ext cx="10515600" cy="1325563"/>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537" name="Google Shape;537;p38"/>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538" name="Google Shape;538;p38"/>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39" name="Google Shape;539;p38"/>
          <p:cNvSpPr/>
          <p:nvPr/>
        </p:nvSpPr>
        <p:spPr>
          <a:xfrm rot="-5400000">
            <a:off x="556353" y="1877113"/>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dk1"/>
              </a:solidFill>
              <a:latin typeface="Arial"/>
              <a:ea typeface="Arial"/>
              <a:cs typeface="Arial"/>
              <a:sym typeface="Arial"/>
            </a:endParaRPr>
          </a:p>
        </p:txBody>
      </p:sp>
      <p:cxnSp>
        <p:nvCxnSpPr>
          <p:cNvPr id="540" name="Google Shape;540;p38"/>
          <p:cNvCxnSpPr/>
          <p:nvPr/>
        </p:nvCxnSpPr>
        <p:spPr>
          <a:xfrm rot="10800000">
            <a:off x="616655" y="1875667"/>
            <a:ext cx="10957279" cy="0"/>
          </a:xfrm>
          <a:prstGeom prst="straightConnector1">
            <a:avLst/>
          </a:prstGeom>
          <a:noFill/>
          <a:ln w="12700" cap="flat" cmpd="sng">
            <a:solidFill>
              <a:schemeClr val="lt1"/>
            </a:solidFill>
            <a:prstDash val="solid"/>
            <a:round/>
            <a:headEnd type="none" w="sm" len="sm"/>
            <a:tailEnd type="none" w="sm" len="sm"/>
          </a:ln>
        </p:spPr>
      </p:cxnSp>
      <p:sp>
        <p:nvSpPr>
          <p:cNvPr id="541" name="Google Shape;541;p38"/>
          <p:cNvSpPr>
            <a:spLocks noGrp="1"/>
          </p:cNvSpPr>
          <p:nvPr>
            <p:ph type="pic" idx="2"/>
          </p:nvPr>
        </p:nvSpPr>
        <p:spPr>
          <a:xfrm>
            <a:off x="913739" y="2088493"/>
            <a:ext cx="950976" cy="950976"/>
          </a:xfrm>
          <a:prstGeom prst="flowChartConnector">
            <a:avLst/>
          </a:prstGeom>
          <a:noFill/>
          <a:ln w="28575" cap="flat" cmpd="sng">
            <a:solidFill>
              <a:schemeClr val="lt1"/>
            </a:solidFill>
            <a:prstDash val="solid"/>
            <a:round/>
            <a:headEnd type="none" w="sm" len="sm"/>
            <a:tailEnd type="none" w="sm" len="sm"/>
          </a:ln>
        </p:spPr>
      </p:sp>
      <p:sp>
        <p:nvSpPr>
          <p:cNvPr id="542" name="Google Shape;542;p38"/>
          <p:cNvSpPr>
            <a:spLocks noGrp="1"/>
          </p:cNvSpPr>
          <p:nvPr>
            <p:ph type="pic" idx="3"/>
          </p:nvPr>
        </p:nvSpPr>
        <p:spPr>
          <a:xfrm>
            <a:off x="914404" y="3514162"/>
            <a:ext cx="950976" cy="950976"/>
          </a:xfrm>
          <a:prstGeom prst="flowChartConnector">
            <a:avLst/>
          </a:prstGeom>
          <a:noFill/>
          <a:ln w="28575" cap="flat" cmpd="sng">
            <a:solidFill>
              <a:schemeClr val="lt1"/>
            </a:solidFill>
            <a:prstDash val="solid"/>
            <a:round/>
            <a:headEnd type="none" w="sm" len="sm"/>
            <a:tailEnd type="none" w="sm" len="sm"/>
          </a:ln>
        </p:spPr>
      </p:sp>
      <p:sp>
        <p:nvSpPr>
          <p:cNvPr id="543" name="Google Shape;543;p38"/>
          <p:cNvSpPr txBox="1">
            <a:spLocks noGrp="1"/>
          </p:cNvSpPr>
          <p:nvPr>
            <p:ph type="body" idx="1"/>
          </p:nvPr>
        </p:nvSpPr>
        <p:spPr>
          <a:xfrm>
            <a:off x="2210778" y="1951273"/>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4" name="Google Shape;544;p38"/>
          <p:cNvSpPr txBox="1">
            <a:spLocks noGrp="1"/>
          </p:cNvSpPr>
          <p:nvPr>
            <p:ph type="body" idx="4"/>
          </p:nvPr>
        </p:nvSpPr>
        <p:spPr>
          <a:xfrm>
            <a:off x="2210778" y="3385622"/>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5" name="Google Shape;545;p38"/>
          <p:cNvSpPr txBox="1">
            <a:spLocks noGrp="1"/>
          </p:cNvSpPr>
          <p:nvPr>
            <p:ph type="body" idx="5"/>
          </p:nvPr>
        </p:nvSpPr>
        <p:spPr>
          <a:xfrm>
            <a:off x="2210778" y="2364733"/>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6" name="Google Shape;546;p38"/>
          <p:cNvSpPr txBox="1">
            <a:spLocks noGrp="1"/>
          </p:cNvSpPr>
          <p:nvPr>
            <p:ph type="body" idx="6"/>
          </p:nvPr>
        </p:nvSpPr>
        <p:spPr>
          <a:xfrm>
            <a:off x="2210778" y="3790119"/>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7" name="Google Shape;547;p38"/>
          <p:cNvSpPr>
            <a:spLocks noGrp="1"/>
          </p:cNvSpPr>
          <p:nvPr>
            <p:ph type="pic" idx="7"/>
          </p:nvPr>
        </p:nvSpPr>
        <p:spPr>
          <a:xfrm>
            <a:off x="914404" y="4948515"/>
            <a:ext cx="950976" cy="950976"/>
          </a:xfrm>
          <a:prstGeom prst="flowChartConnector">
            <a:avLst/>
          </a:prstGeom>
          <a:noFill/>
          <a:ln w="28575" cap="flat" cmpd="sng">
            <a:solidFill>
              <a:schemeClr val="lt1"/>
            </a:solidFill>
            <a:prstDash val="solid"/>
            <a:round/>
            <a:headEnd type="none" w="sm" len="sm"/>
            <a:tailEnd type="none" w="sm" len="sm"/>
          </a:ln>
        </p:spPr>
      </p:sp>
      <p:sp>
        <p:nvSpPr>
          <p:cNvPr id="548" name="Google Shape;548;p38"/>
          <p:cNvSpPr txBox="1">
            <a:spLocks noGrp="1"/>
          </p:cNvSpPr>
          <p:nvPr>
            <p:ph type="body" idx="8"/>
          </p:nvPr>
        </p:nvSpPr>
        <p:spPr>
          <a:xfrm>
            <a:off x="2210778" y="4819976"/>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9" name="Google Shape;549;p38"/>
          <p:cNvSpPr txBox="1">
            <a:spLocks noGrp="1"/>
          </p:cNvSpPr>
          <p:nvPr>
            <p:ph type="body" idx="9"/>
          </p:nvPr>
        </p:nvSpPr>
        <p:spPr>
          <a:xfrm>
            <a:off x="2210778" y="5224472"/>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550" name="Google Shape;550;p38"/>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51" name="Google Shape;551;p38"/>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552" name="Google Shape;552;p38"/>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53" name="Google Shape;553;p38"/>
          <p:cNvCxnSpPr/>
          <p:nvPr/>
        </p:nvCxnSpPr>
        <p:spPr>
          <a:xfrm rot="10800000">
            <a:off x="557799" y="1936549"/>
            <a:ext cx="0" cy="4342271"/>
          </a:xfrm>
          <a:prstGeom prst="straightConnector1">
            <a:avLst/>
          </a:prstGeom>
          <a:noFill/>
          <a:ln w="12700" cap="flat" cmpd="sng">
            <a:solidFill>
              <a:schemeClr val="lt1"/>
            </a:solidFill>
            <a:prstDash val="solid"/>
            <a:round/>
            <a:headEnd type="none" w="sm" len="sm"/>
            <a:tailEnd type="none" w="sm" len="sm"/>
          </a:ln>
        </p:spPr>
      </p:cxnSp>
      <p:sp>
        <p:nvSpPr>
          <p:cNvPr id="554" name="Google Shape;554;p38"/>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sp>
        <p:nvSpPr>
          <p:cNvPr id="555" name="Google Shape;555;p38"/>
          <p:cNvSpPr/>
          <p:nvPr/>
        </p:nvSpPr>
        <p:spPr>
          <a:xfrm flipH="1">
            <a:off x="11619649" y="1852832"/>
            <a:ext cx="45720" cy="45720"/>
          </a:xfrm>
          <a:prstGeom prst="ellipse">
            <a:avLst/>
          </a:prstGeom>
          <a:solidFill>
            <a:schemeClr val="lt1"/>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sp>
        <p:nvSpPr>
          <p:cNvPr id="556" name="Google Shape;556;p38"/>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Presenters Divider 2.8">
  <p:cSld name="Presenters Divider 2.8">
    <p:spTree>
      <p:nvGrpSpPr>
        <p:cNvPr id="1" name="Shape 557"/>
        <p:cNvGrpSpPr/>
        <p:nvPr/>
      </p:nvGrpSpPr>
      <p:grpSpPr>
        <a:xfrm>
          <a:off x="0" y="0"/>
          <a:ext cx="0" cy="0"/>
          <a:chOff x="0" y="0"/>
          <a:chExt cx="0" cy="0"/>
        </a:xfrm>
      </p:grpSpPr>
      <p:pic>
        <p:nvPicPr>
          <p:cNvPr id="558" name="Google Shape;558;p39"/>
          <p:cNvPicPr preferRelativeResize="0"/>
          <p:nvPr/>
        </p:nvPicPr>
        <p:blipFill rotWithShape="1">
          <a:blip r:embed="rId2">
            <a:alphaModFix/>
          </a:blip>
          <a:srcRect/>
          <a:stretch/>
        </p:blipFill>
        <p:spPr>
          <a:xfrm>
            <a:off x="-3" y="-1"/>
            <a:ext cx="12192000" cy="6857999"/>
          </a:xfrm>
          <a:prstGeom prst="rect">
            <a:avLst/>
          </a:prstGeom>
          <a:noFill/>
          <a:ln>
            <a:noFill/>
          </a:ln>
        </p:spPr>
      </p:pic>
      <p:sp>
        <p:nvSpPr>
          <p:cNvPr id="559" name="Google Shape;559;p39"/>
          <p:cNvSpPr txBox="1">
            <a:spLocks noGrp="1"/>
          </p:cNvSpPr>
          <p:nvPr>
            <p:ph type="title"/>
          </p:nvPr>
        </p:nvSpPr>
        <p:spPr>
          <a:xfrm>
            <a:off x="790387" y="490636"/>
            <a:ext cx="10515600" cy="1325563"/>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560" name="Google Shape;560;p39"/>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561" name="Google Shape;561;p39"/>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62" name="Google Shape;562;p39"/>
          <p:cNvSpPr/>
          <p:nvPr/>
        </p:nvSpPr>
        <p:spPr>
          <a:xfrm rot="-5400000">
            <a:off x="556353" y="1877113"/>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dk1"/>
              </a:solidFill>
              <a:latin typeface="Arial"/>
              <a:ea typeface="Arial"/>
              <a:cs typeface="Arial"/>
              <a:sym typeface="Arial"/>
            </a:endParaRPr>
          </a:p>
        </p:txBody>
      </p:sp>
      <p:cxnSp>
        <p:nvCxnSpPr>
          <p:cNvPr id="563" name="Google Shape;563;p39"/>
          <p:cNvCxnSpPr/>
          <p:nvPr/>
        </p:nvCxnSpPr>
        <p:spPr>
          <a:xfrm rot="10800000">
            <a:off x="616655" y="1875667"/>
            <a:ext cx="10957279" cy="0"/>
          </a:xfrm>
          <a:prstGeom prst="straightConnector1">
            <a:avLst/>
          </a:prstGeom>
          <a:noFill/>
          <a:ln w="12700" cap="flat" cmpd="sng">
            <a:solidFill>
              <a:schemeClr val="lt1"/>
            </a:solidFill>
            <a:prstDash val="solid"/>
            <a:round/>
            <a:headEnd type="none" w="sm" len="sm"/>
            <a:tailEnd type="none" w="sm" len="sm"/>
          </a:ln>
        </p:spPr>
      </p:cxnSp>
      <p:sp>
        <p:nvSpPr>
          <p:cNvPr id="564" name="Google Shape;564;p39"/>
          <p:cNvSpPr>
            <a:spLocks noGrp="1"/>
          </p:cNvSpPr>
          <p:nvPr>
            <p:ph type="pic" idx="2"/>
          </p:nvPr>
        </p:nvSpPr>
        <p:spPr>
          <a:xfrm>
            <a:off x="913739" y="2088493"/>
            <a:ext cx="950976" cy="950976"/>
          </a:xfrm>
          <a:prstGeom prst="flowChartConnector">
            <a:avLst/>
          </a:prstGeom>
          <a:noFill/>
          <a:ln w="28575" cap="flat" cmpd="sng">
            <a:solidFill>
              <a:schemeClr val="lt1"/>
            </a:solidFill>
            <a:prstDash val="solid"/>
            <a:round/>
            <a:headEnd type="none" w="sm" len="sm"/>
            <a:tailEnd type="none" w="sm" len="sm"/>
          </a:ln>
        </p:spPr>
      </p:sp>
      <p:sp>
        <p:nvSpPr>
          <p:cNvPr id="565" name="Google Shape;565;p39"/>
          <p:cNvSpPr>
            <a:spLocks noGrp="1"/>
          </p:cNvSpPr>
          <p:nvPr>
            <p:ph type="pic" idx="3"/>
          </p:nvPr>
        </p:nvSpPr>
        <p:spPr>
          <a:xfrm>
            <a:off x="914404" y="3514162"/>
            <a:ext cx="950976" cy="950976"/>
          </a:xfrm>
          <a:prstGeom prst="flowChartConnector">
            <a:avLst/>
          </a:prstGeom>
          <a:noFill/>
          <a:ln w="28575" cap="flat" cmpd="sng">
            <a:solidFill>
              <a:schemeClr val="lt1"/>
            </a:solidFill>
            <a:prstDash val="solid"/>
            <a:round/>
            <a:headEnd type="none" w="sm" len="sm"/>
            <a:tailEnd type="none" w="sm" len="sm"/>
          </a:ln>
        </p:spPr>
      </p:sp>
      <p:sp>
        <p:nvSpPr>
          <p:cNvPr id="566" name="Google Shape;566;p39"/>
          <p:cNvSpPr txBox="1">
            <a:spLocks noGrp="1"/>
          </p:cNvSpPr>
          <p:nvPr>
            <p:ph type="body" idx="1"/>
          </p:nvPr>
        </p:nvSpPr>
        <p:spPr>
          <a:xfrm>
            <a:off x="2210778" y="1951273"/>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7" name="Google Shape;567;p39"/>
          <p:cNvSpPr txBox="1">
            <a:spLocks noGrp="1"/>
          </p:cNvSpPr>
          <p:nvPr>
            <p:ph type="body" idx="4"/>
          </p:nvPr>
        </p:nvSpPr>
        <p:spPr>
          <a:xfrm>
            <a:off x="2210778" y="3385622"/>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8" name="Google Shape;568;p39"/>
          <p:cNvSpPr txBox="1">
            <a:spLocks noGrp="1"/>
          </p:cNvSpPr>
          <p:nvPr>
            <p:ph type="body" idx="5"/>
          </p:nvPr>
        </p:nvSpPr>
        <p:spPr>
          <a:xfrm>
            <a:off x="2210778" y="2364733"/>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9" name="Google Shape;569;p39"/>
          <p:cNvSpPr txBox="1">
            <a:spLocks noGrp="1"/>
          </p:cNvSpPr>
          <p:nvPr>
            <p:ph type="body" idx="6"/>
          </p:nvPr>
        </p:nvSpPr>
        <p:spPr>
          <a:xfrm>
            <a:off x="2210778" y="3790119"/>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70" name="Google Shape;570;p39"/>
          <p:cNvSpPr>
            <a:spLocks noGrp="1"/>
          </p:cNvSpPr>
          <p:nvPr>
            <p:ph type="pic" idx="7"/>
          </p:nvPr>
        </p:nvSpPr>
        <p:spPr>
          <a:xfrm>
            <a:off x="914404" y="4948515"/>
            <a:ext cx="950976" cy="950976"/>
          </a:xfrm>
          <a:prstGeom prst="flowChartConnector">
            <a:avLst/>
          </a:prstGeom>
          <a:noFill/>
          <a:ln w="28575" cap="flat" cmpd="sng">
            <a:solidFill>
              <a:schemeClr val="lt1"/>
            </a:solidFill>
            <a:prstDash val="solid"/>
            <a:round/>
            <a:headEnd type="none" w="sm" len="sm"/>
            <a:tailEnd type="none" w="sm" len="sm"/>
          </a:ln>
        </p:spPr>
      </p:sp>
      <p:sp>
        <p:nvSpPr>
          <p:cNvPr id="571" name="Google Shape;571;p39"/>
          <p:cNvSpPr txBox="1">
            <a:spLocks noGrp="1"/>
          </p:cNvSpPr>
          <p:nvPr>
            <p:ph type="body" idx="8"/>
          </p:nvPr>
        </p:nvSpPr>
        <p:spPr>
          <a:xfrm>
            <a:off x="2210778" y="4819976"/>
            <a:ext cx="7122563"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72" name="Google Shape;572;p39"/>
          <p:cNvSpPr txBox="1">
            <a:spLocks noGrp="1"/>
          </p:cNvSpPr>
          <p:nvPr>
            <p:ph type="body" idx="9"/>
          </p:nvPr>
        </p:nvSpPr>
        <p:spPr>
          <a:xfrm>
            <a:off x="2210778" y="5224472"/>
            <a:ext cx="7122563"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573" name="Google Shape;573;p39"/>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74" name="Google Shape;574;p39"/>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575" name="Google Shape;575;p39"/>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76" name="Google Shape;576;p39"/>
          <p:cNvCxnSpPr/>
          <p:nvPr/>
        </p:nvCxnSpPr>
        <p:spPr>
          <a:xfrm rot="10800000">
            <a:off x="557799" y="1936549"/>
            <a:ext cx="0" cy="4342271"/>
          </a:xfrm>
          <a:prstGeom prst="straightConnector1">
            <a:avLst/>
          </a:prstGeom>
          <a:noFill/>
          <a:ln w="12700" cap="flat" cmpd="sng">
            <a:solidFill>
              <a:schemeClr val="lt1"/>
            </a:solidFill>
            <a:prstDash val="solid"/>
            <a:round/>
            <a:headEnd type="none" w="sm" len="sm"/>
            <a:tailEnd type="none" w="sm" len="sm"/>
          </a:ln>
        </p:spPr>
      </p:cxnSp>
      <p:sp>
        <p:nvSpPr>
          <p:cNvPr id="577" name="Google Shape;577;p39"/>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78" name="Google Shape;578;p39"/>
          <p:cNvSpPr/>
          <p:nvPr/>
        </p:nvSpPr>
        <p:spPr>
          <a:xfrm flipH="1">
            <a:off x="11619649" y="1852832"/>
            <a:ext cx="45720" cy="45720"/>
          </a:xfrm>
          <a:prstGeom prst="ellipse">
            <a:avLst/>
          </a:prstGeom>
          <a:solidFill>
            <a:schemeClr val="lt1"/>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sp>
        <p:nvSpPr>
          <p:cNvPr id="579" name="Google Shape;579;p39"/>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Presenters Divider 3.1">
  <p:cSld name="Presenters Divider 3.1">
    <p:spTree>
      <p:nvGrpSpPr>
        <p:cNvPr id="1" name="Shape 580"/>
        <p:cNvGrpSpPr/>
        <p:nvPr/>
      </p:nvGrpSpPr>
      <p:grpSpPr>
        <a:xfrm>
          <a:off x="0" y="0"/>
          <a:ext cx="0" cy="0"/>
          <a:chOff x="0" y="0"/>
          <a:chExt cx="0" cy="0"/>
        </a:xfrm>
      </p:grpSpPr>
      <p:pic>
        <p:nvPicPr>
          <p:cNvPr id="581" name="Google Shape;581;p40"/>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582" name="Google Shape;582;p40"/>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83" name="Google Shape;583;p40"/>
          <p:cNvSpPr txBox="1">
            <a:spLocks noGrp="1"/>
          </p:cNvSpPr>
          <p:nvPr>
            <p:ph type="body" idx="1"/>
          </p:nvPr>
        </p:nvSpPr>
        <p:spPr>
          <a:xfrm>
            <a:off x="556890" y="1314783"/>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4" name="Google Shape;584;p40"/>
          <p:cNvSpPr txBox="1">
            <a:spLocks noGrp="1"/>
          </p:cNvSpPr>
          <p:nvPr>
            <p:ph type="body" idx="2"/>
          </p:nvPr>
        </p:nvSpPr>
        <p:spPr>
          <a:xfrm>
            <a:off x="556890" y="2784995"/>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5" name="Google Shape;585;p40"/>
          <p:cNvSpPr txBox="1">
            <a:spLocks noGrp="1"/>
          </p:cNvSpPr>
          <p:nvPr>
            <p:ph type="body" idx="3"/>
          </p:nvPr>
        </p:nvSpPr>
        <p:spPr>
          <a:xfrm>
            <a:off x="556890" y="1728243"/>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6" name="Google Shape;586;p40"/>
          <p:cNvSpPr txBox="1">
            <a:spLocks noGrp="1"/>
          </p:cNvSpPr>
          <p:nvPr>
            <p:ph type="body" idx="4"/>
          </p:nvPr>
        </p:nvSpPr>
        <p:spPr>
          <a:xfrm>
            <a:off x="556890" y="3189491"/>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7" name="Google Shape;587;p40"/>
          <p:cNvSpPr txBox="1">
            <a:spLocks noGrp="1"/>
          </p:cNvSpPr>
          <p:nvPr>
            <p:ph type="body" idx="5"/>
          </p:nvPr>
        </p:nvSpPr>
        <p:spPr>
          <a:xfrm>
            <a:off x="556890" y="4228313"/>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8" name="Google Shape;588;p40"/>
          <p:cNvSpPr txBox="1">
            <a:spLocks noGrp="1"/>
          </p:cNvSpPr>
          <p:nvPr>
            <p:ph type="body" idx="6"/>
          </p:nvPr>
        </p:nvSpPr>
        <p:spPr>
          <a:xfrm>
            <a:off x="556890" y="4632809"/>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589" name="Google Shape;589;p40"/>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590" name="Google Shape;590;p40"/>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91" name="Google Shape;591;p40"/>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592" name="Google Shape;592;p40"/>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593" name="Google Shape;593;p40"/>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594" name="Google Shape;594;p40"/>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595" name="Google Shape;595;p40"/>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96" name="Google Shape;596;p40"/>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597" name="Google Shape;597;p40"/>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598" name="Google Shape;598;p40"/>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Presenters Divider 3.2">
  <p:cSld name="Presenters Divider 3.2">
    <p:spTree>
      <p:nvGrpSpPr>
        <p:cNvPr id="1" name="Shape 599"/>
        <p:cNvGrpSpPr/>
        <p:nvPr/>
      </p:nvGrpSpPr>
      <p:grpSpPr>
        <a:xfrm>
          <a:off x="0" y="0"/>
          <a:ext cx="0" cy="0"/>
          <a:chOff x="0" y="0"/>
          <a:chExt cx="0" cy="0"/>
        </a:xfrm>
      </p:grpSpPr>
      <p:pic>
        <p:nvPicPr>
          <p:cNvPr id="600" name="Google Shape;600;p41"/>
          <p:cNvPicPr preferRelativeResize="0"/>
          <p:nvPr/>
        </p:nvPicPr>
        <p:blipFill rotWithShape="1">
          <a:blip r:embed="rId2">
            <a:alphaModFix/>
          </a:blip>
          <a:srcRect/>
          <a:stretch/>
        </p:blipFill>
        <p:spPr>
          <a:xfrm>
            <a:off x="0" y="-414"/>
            <a:ext cx="12216385" cy="6858000"/>
          </a:xfrm>
          <a:prstGeom prst="rect">
            <a:avLst/>
          </a:prstGeom>
          <a:noFill/>
          <a:ln>
            <a:noFill/>
          </a:ln>
        </p:spPr>
      </p:pic>
      <p:sp>
        <p:nvSpPr>
          <p:cNvPr id="601" name="Google Shape;601;p41"/>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602" name="Google Shape;602;p41"/>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603" name="Google Shape;603;p41"/>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04" name="Google Shape;604;p41"/>
          <p:cNvSpPr txBox="1">
            <a:spLocks noGrp="1"/>
          </p:cNvSpPr>
          <p:nvPr>
            <p:ph type="body" idx="1"/>
          </p:nvPr>
        </p:nvSpPr>
        <p:spPr>
          <a:xfrm>
            <a:off x="556890" y="1314783"/>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5" name="Google Shape;605;p41"/>
          <p:cNvSpPr txBox="1">
            <a:spLocks noGrp="1"/>
          </p:cNvSpPr>
          <p:nvPr>
            <p:ph type="body" idx="2"/>
          </p:nvPr>
        </p:nvSpPr>
        <p:spPr>
          <a:xfrm>
            <a:off x="556890" y="2784995"/>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6" name="Google Shape;606;p41"/>
          <p:cNvSpPr txBox="1">
            <a:spLocks noGrp="1"/>
          </p:cNvSpPr>
          <p:nvPr>
            <p:ph type="body" idx="3"/>
          </p:nvPr>
        </p:nvSpPr>
        <p:spPr>
          <a:xfrm>
            <a:off x="556890" y="1728243"/>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7" name="Google Shape;607;p41"/>
          <p:cNvSpPr txBox="1">
            <a:spLocks noGrp="1"/>
          </p:cNvSpPr>
          <p:nvPr>
            <p:ph type="body" idx="4"/>
          </p:nvPr>
        </p:nvSpPr>
        <p:spPr>
          <a:xfrm>
            <a:off x="556890" y="3189491"/>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8" name="Google Shape;608;p41"/>
          <p:cNvSpPr txBox="1">
            <a:spLocks noGrp="1"/>
          </p:cNvSpPr>
          <p:nvPr>
            <p:ph type="body" idx="5"/>
          </p:nvPr>
        </p:nvSpPr>
        <p:spPr>
          <a:xfrm>
            <a:off x="556890" y="4228313"/>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9" name="Google Shape;609;p41"/>
          <p:cNvSpPr txBox="1">
            <a:spLocks noGrp="1"/>
          </p:cNvSpPr>
          <p:nvPr>
            <p:ph type="body" idx="6"/>
          </p:nvPr>
        </p:nvSpPr>
        <p:spPr>
          <a:xfrm>
            <a:off x="556890" y="4632809"/>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0" name="Google Shape;610;p41"/>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611" name="Google Shape;611;p41"/>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612" name="Google Shape;612;p41"/>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613" name="Google Shape;613;p41"/>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614" name="Google Shape;614;p41"/>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615" name="Google Shape;615;p41"/>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616" name="Google Shape;616;p41"/>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617" name="Google Shape;617;p41"/>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Cover 1 White">
  <p:cSld name="Cover 1 White">
    <p:spTree>
      <p:nvGrpSpPr>
        <p:cNvPr id="1" name="Shape 41"/>
        <p:cNvGrpSpPr/>
        <p:nvPr/>
      </p:nvGrpSpPr>
      <p:grpSpPr>
        <a:xfrm>
          <a:off x="0" y="0"/>
          <a:ext cx="0" cy="0"/>
          <a:chOff x="0" y="0"/>
          <a:chExt cx="0" cy="0"/>
        </a:xfrm>
      </p:grpSpPr>
      <p:sp>
        <p:nvSpPr>
          <p:cNvPr id="42" name="Google Shape;42;p4"/>
          <p:cNvSpPr txBox="1">
            <a:spLocks noGrp="1"/>
          </p:cNvSpPr>
          <p:nvPr>
            <p:ph type="title"/>
          </p:nvPr>
        </p:nvSpPr>
        <p:spPr>
          <a:xfrm>
            <a:off x="553082" y="0"/>
            <a:ext cx="10788321" cy="2533369"/>
          </a:xfrm>
          <a:prstGeom prst="rect">
            <a:avLst/>
          </a:prstGeom>
          <a:noFill/>
          <a:ln>
            <a:noFill/>
          </a:ln>
        </p:spPr>
        <p:txBody>
          <a:bodyPr spcFirstLastPara="1" wrap="square" lIns="0" tIns="0" rIns="0" bIns="0" anchor="b" anchorCtr="0">
            <a:normAutofit/>
          </a:bodyPr>
          <a:lstStyle>
            <a:lvl1pPr marR="0" lvl="0" algn="l" rtl="0">
              <a:lnSpc>
                <a:spcPct val="100000"/>
              </a:lnSpc>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3" name="Google Shape;43;p4"/>
          <p:cNvSpPr txBox="1">
            <a:spLocks noGrp="1"/>
          </p:cNvSpPr>
          <p:nvPr>
            <p:ph type="body" idx="1"/>
          </p:nvPr>
        </p:nvSpPr>
        <p:spPr>
          <a:xfrm>
            <a:off x="566928" y="3553576"/>
            <a:ext cx="10788321" cy="716808"/>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 name="Google Shape;44;p4"/>
          <p:cNvSpPr txBox="1">
            <a:spLocks noGrp="1"/>
          </p:cNvSpPr>
          <p:nvPr>
            <p:ph type="body" idx="2"/>
          </p:nvPr>
        </p:nvSpPr>
        <p:spPr>
          <a:xfrm>
            <a:off x="566928" y="4279392"/>
            <a:ext cx="10788321" cy="273605"/>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 name="Google Shape;45;p4"/>
          <p:cNvSpPr txBox="1">
            <a:spLocks noGrp="1"/>
          </p:cNvSpPr>
          <p:nvPr>
            <p:ph type="body" idx="3"/>
          </p:nvPr>
        </p:nvSpPr>
        <p:spPr>
          <a:xfrm>
            <a:off x="566928" y="4553712"/>
            <a:ext cx="10788321" cy="403785"/>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46" name="Google Shape;46;p4"/>
          <p:cNvPicPr preferRelativeResize="0"/>
          <p:nvPr/>
        </p:nvPicPr>
        <p:blipFill rotWithShape="1">
          <a:blip r:embed="rId2">
            <a:alphaModFix/>
          </a:blip>
          <a:srcRect/>
          <a:stretch/>
        </p:blipFill>
        <p:spPr>
          <a:xfrm>
            <a:off x="567596" y="5193792"/>
            <a:ext cx="1189829" cy="951863"/>
          </a:xfrm>
          <a:prstGeom prst="rect">
            <a:avLst/>
          </a:prstGeom>
          <a:noFill/>
          <a:ln>
            <a:noFill/>
          </a:ln>
        </p:spPr>
      </p:pic>
      <p:sp>
        <p:nvSpPr>
          <p:cNvPr id="47" name="Google Shape;47;p4"/>
          <p:cNvSpPr txBox="1">
            <a:spLocks noGrp="1"/>
          </p:cNvSpPr>
          <p:nvPr>
            <p:ph type="body" idx="4"/>
          </p:nvPr>
        </p:nvSpPr>
        <p:spPr>
          <a:xfrm>
            <a:off x="548639" y="2837138"/>
            <a:ext cx="10808208" cy="716808"/>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Presenters Divider 3.3">
  <p:cSld name="Presenters Divider 3.3">
    <p:spTree>
      <p:nvGrpSpPr>
        <p:cNvPr id="1" name="Shape 618"/>
        <p:cNvGrpSpPr/>
        <p:nvPr/>
      </p:nvGrpSpPr>
      <p:grpSpPr>
        <a:xfrm>
          <a:off x="0" y="0"/>
          <a:ext cx="0" cy="0"/>
          <a:chOff x="0" y="0"/>
          <a:chExt cx="0" cy="0"/>
        </a:xfrm>
      </p:grpSpPr>
      <p:pic>
        <p:nvPicPr>
          <p:cNvPr id="619" name="Google Shape;619;p42"/>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620" name="Google Shape;620;p42"/>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621" name="Google Shape;621;p42"/>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622" name="Google Shape;622;p42"/>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23" name="Google Shape;623;p42"/>
          <p:cNvSpPr txBox="1">
            <a:spLocks noGrp="1"/>
          </p:cNvSpPr>
          <p:nvPr>
            <p:ph type="body" idx="1"/>
          </p:nvPr>
        </p:nvSpPr>
        <p:spPr>
          <a:xfrm>
            <a:off x="556890" y="1314783"/>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4" name="Google Shape;624;p42"/>
          <p:cNvSpPr txBox="1">
            <a:spLocks noGrp="1"/>
          </p:cNvSpPr>
          <p:nvPr>
            <p:ph type="body" idx="2"/>
          </p:nvPr>
        </p:nvSpPr>
        <p:spPr>
          <a:xfrm>
            <a:off x="556890" y="2784995"/>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5" name="Google Shape;625;p42"/>
          <p:cNvSpPr txBox="1">
            <a:spLocks noGrp="1"/>
          </p:cNvSpPr>
          <p:nvPr>
            <p:ph type="body" idx="3"/>
          </p:nvPr>
        </p:nvSpPr>
        <p:spPr>
          <a:xfrm>
            <a:off x="556890" y="1728243"/>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6" name="Google Shape;626;p42"/>
          <p:cNvSpPr txBox="1">
            <a:spLocks noGrp="1"/>
          </p:cNvSpPr>
          <p:nvPr>
            <p:ph type="body" idx="4"/>
          </p:nvPr>
        </p:nvSpPr>
        <p:spPr>
          <a:xfrm>
            <a:off x="556890" y="3189491"/>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7" name="Google Shape;627;p42"/>
          <p:cNvSpPr txBox="1">
            <a:spLocks noGrp="1"/>
          </p:cNvSpPr>
          <p:nvPr>
            <p:ph type="body" idx="5"/>
          </p:nvPr>
        </p:nvSpPr>
        <p:spPr>
          <a:xfrm>
            <a:off x="556890" y="4228313"/>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8" name="Google Shape;628;p42"/>
          <p:cNvSpPr txBox="1">
            <a:spLocks noGrp="1"/>
          </p:cNvSpPr>
          <p:nvPr>
            <p:ph type="body" idx="6"/>
          </p:nvPr>
        </p:nvSpPr>
        <p:spPr>
          <a:xfrm>
            <a:off x="556890" y="4632809"/>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9" name="Google Shape;629;p42"/>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630" name="Google Shape;630;p42"/>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631" name="Google Shape;631;p42"/>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632" name="Google Shape;632;p42"/>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633" name="Google Shape;633;p42"/>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634" name="Google Shape;634;p42"/>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635" name="Google Shape;635;p42"/>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636" name="Google Shape;636;p42"/>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matchingName="Presenters Divider 3.4">
  <p:cSld name="Presenters Divider 3.4">
    <p:spTree>
      <p:nvGrpSpPr>
        <p:cNvPr id="1" name="Shape 637"/>
        <p:cNvGrpSpPr/>
        <p:nvPr/>
      </p:nvGrpSpPr>
      <p:grpSpPr>
        <a:xfrm>
          <a:off x="0" y="0"/>
          <a:ext cx="0" cy="0"/>
          <a:chOff x="0" y="0"/>
          <a:chExt cx="0" cy="0"/>
        </a:xfrm>
      </p:grpSpPr>
      <p:pic>
        <p:nvPicPr>
          <p:cNvPr id="638" name="Google Shape;638;p43"/>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639" name="Google Shape;639;p43"/>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640" name="Google Shape;640;p43"/>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641" name="Google Shape;641;p43"/>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42" name="Google Shape;642;p43"/>
          <p:cNvSpPr txBox="1">
            <a:spLocks noGrp="1"/>
          </p:cNvSpPr>
          <p:nvPr>
            <p:ph type="body" idx="1"/>
          </p:nvPr>
        </p:nvSpPr>
        <p:spPr>
          <a:xfrm>
            <a:off x="556890" y="1314783"/>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3" name="Google Shape;643;p43"/>
          <p:cNvSpPr txBox="1">
            <a:spLocks noGrp="1"/>
          </p:cNvSpPr>
          <p:nvPr>
            <p:ph type="body" idx="2"/>
          </p:nvPr>
        </p:nvSpPr>
        <p:spPr>
          <a:xfrm>
            <a:off x="556890" y="2784995"/>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4" name="Google Shape;644;p43"/>
          <p:cNvSpPr txBox="1">
            <a:spLocks noGrp="1"/>
          </p:cNvSpPr>
          <p:nvPr>
            <p:ph type="body" idx="3"/>
          </p:nvPr>
        </p:nvSpPr>
        <p:spPr>
          <a:xfrm>
            <a:off x="556890" y="1728243"/>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5" name="Google Shape;645;p43"/>
          <p:cNvSpPr txBox="1">
            <a:spLocks noGrp="1"/>
          </p:cNvSpPr>
          <p:nvPr>
            <p:ph type="body" idx="4"/>
          </p:nvPr>
        </p:nvSpPr>
        <p:spPr>
          <a:xfrm>
            <a:off x="556890" y="3189491"/>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6" name="Google Shape;646;p43"/>
          <p:cNvSpPr txBox="1">
            <a:spLocks noGrp="1"/>
          </p:cNvSpPr>
          <p:nvPr>
            <p:ph type="body" idx="5"/>
          </p:nvPr>
        </p:nvSpPr>
        <p:spPr>
          <a:xfrm>
            <a:off x="556890" y="4228313"/>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7" name="Google Shape;647;p43"/>
          <p:cNvSpPr txBox="1">
            <a:spLocks noGrp="1"/>
          </p:cNvSpPr>
          <p:nvPr>
            <p:ph type="body" idx="6"/>
          </p:nvPr>
        </p:nvSpPr>
        <p:spPr>
          <a:xfrm>
            <a:off x="556890" y="4632809"/>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8" name="Google Shape;648;p43"/>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649" name="Google Shape;649;p43"/>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650" name="Google Shape;650;p43"/>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651" name="Google Shape;651;p43"/>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652" name="Google Shape;652;p43"/>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653" name="Google Shape;653;p43"/>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654" name="Google Shape;654;p43"/>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655" name="Google Shape;655;p43"/>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Presenters Divider 3.5">
  <p:cSld name="Presenters Divider 3.5">
    <p:spTree>
      <p:nvGrpSpPr>
        <p:cNvPr id="1" name="Shape 656"/>
        <p:cNvGrpSpPr/>
        <p:nvPr/>
      </p:nvGrpSpPr>
      <p:grpSpPr>
        <a:xfrm>
          <a:off x="0" y="0"/>
          <a:ext cx="0" cy="0"/>
          <a:chOff x="0" y="0"/>
          <a:chExt cx="0" cy="0"/>
        </a:xfrm>
      </p:grpSpPr>
      <p:pic>
        <p:nvPicPr>
          <p:cNvPr id="657" name="Google Shape;657;p44"/>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658" name="Google Shape;658;p44"/>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659" name="Google Shape;659;p44"/>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660" name="Google Shape;660;p44"/>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61" name="Google Shape;661;p44"/>
          <p:cNvSpPr txBox="1">
            <a:spLocks noGrp="1"/>
          </p:cNvSpPr>
          <p:nvPr>
            <p:ph type="body" idx="1"/>
          </p:nvPr>
        </p:nvSpPr>
        <p:spPr>
          <a:xfrm>
            <a:off x="556890" y="1314783"/>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2" name="Google Shape;662;p44"/>
          <p:cNvSpPr txBox="1">
            <a:spLocks noGrp="1"/>
          </p:cNvSpPr>
          <p:nvPr>
            <p:ph type="body" idx="2"/>
          </p:nvPr>
        </p:nvSpPr>
        <p:spPr>
          <a:xfrm>
            <a:off x="556890" y="2784995"/>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3" name="Google Shape;663;p44"/>
          <p:cNvSpPr txBox="1">
            <a:spLocks noGrp="1"/>
          </p:cNvSpPr>
          <p:nvPr>
            <p:ph type="body" idx="3"/>
          </p:nvPr>
        </p:nvSpPr>
        <p:spPr>
          <a:xfrm>
            <a:off x="556890" y="1728243"/>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4" name="Google Shape;664;p44"/>
          <p:cNvSpPr txBox="1">
            <a:spLocks noGrp="1"/>
          </p:cNvSpPr>
          <p:nvPr>
            <p:ph type="body" idx="4"/>
          </p:nvPr>
        </p:nvSpPr>
        <p:spPr>
          <a:xfrm>
            <a:off x="556890" y="3189491"/>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5" name="Google Shape;665;p44"/>
          <p:cNvSpPr txBox="1">
            <a:spLocks noGrp="1"/>
          </p:cNvSpPr>
          <p:nvPr>
            <p:ph type="body" idx="5"/>
          </p:nvPr>
        </p:nvSpPr>
        <p:spPr>
          <a:xfrm>
            <a:off x="556890" y="4228313"/>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6" name="Google Shape;666;p44"/>
          <p:cNvSpPr txBox="1">
            <a:spLocks noGrp="1"/>
          </p:cNvSpPr>
          <p:nvPr>
            <p:ph type="body" idx="6"/>
          </p:nvPr>
        </p:nvSpPr>
        <p:spPr>
          <a:xfrm>
            <a:off x="556890" y="4632809"/>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7" name="Google Shape;667;p44"/>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668" name="Google Shape;668;p44"/>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669" name="Google Shape;669;p44"/>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670" name="Google Shape;670;p44"/>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671" name="Google Shape;671;p44"/>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672" name="Google Shape;672;p44"/>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673" name="Google Shape;673;p44"/>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674" name="Google Shape;674;p44"/>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Presenters Divider 3.6">
  <p:cSld name="Presenters Divider 3.6">
    <p:spTree>
      <p:nvGrpSpPr>
        <p:cNvPr id="1" name="Shape 675"/>
        <p:cNvGrpSpPr/>
        <p:nvPr/>
      </p:nvGrpSpPr>
      <p:grpSpPr>
        <a:xfrm>
          <a:off x="0" y="0"/>
          <a:ext cx="0" cy="0"/>
          <a:chOff x="0" y="0"/>
          <a:chExt cx="0" cy="0"/>
        </a:xfrm>
      </p:grpSpPr>
      <p:pic>
        <p:nvPicPr>
          <p:cNvPr id="676" name="Google Shape;676;p45"/>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677" name="Google Shape;677;p45"/>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678" name="Google Shape;678;p45"/>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679" name="Google Shape;679;p45"/>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80" name="Google Shape;680;p45"/>
          <p:cNvSpPr txBox="1">
            <a:spLocks noGrp="1"/>
          </p:cNvSpPr>
          <p:nvPr>
            <p:ph type="body" idx="1"/>
          </p:nvPr>
        </p:nvSpPr>
        <p:spPr>
          <a:xfrm>
            <a:off x="556890" y="1314783"/>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1" name="Google Shape;681;p45"/>
          <p:cNvSpPr txBox="1">
            <a:spLocks noGrp="1"/>
          </p:cNvSpPr>
          <p:nvPr>
            <p:ph type="body" idx="2"/>
          </p:nvPr>
        </p:nvSpPr>
        <p:spPr>
          <a:xfrm>
            <a:off x="556890" y="2784995"/>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2" name="Google Shape;682;p45"/>
          <p:cNvSpPr txBox="1">
            <a:spLocks noGrp="1"/>
          </p:cNvSpPr>
          <p:nvPr>
            <p:ph type="body" idx="3"/>
          </p:nvPr>
        </p:nvSpPr>
        <p:spPr>
          <a:xfrm>
            <a:off x="556890" y="1728243"/>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3" name="Google Shape;683;p45"/>
          <p:cNvSpPr txBox="1">
            <a:spLocks noGrp="1"/>
          </p:cNvSpPr>
          <p:nvPr>
            <p:ph type="body" idx="4"/>
          </p:nvPr>
        </p:nvSpPr>
        <p:spPr>
          <a:xfrm>
            <a:off x="556890" y="3189491"/>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4" name="Google Shape;684;p45"/>
          <p:cNvSpPr txBox="1">
            <a:spLocks noGrp="1"/>
          </p:cNvSpPr>
          <p:nvPr>
            <p:ph type="body" idx="5"/>
          </p:nvPr>
        </p:nvSpPr>
        <p:spPr>
          <a:xfrm>
            <a:off x="556890" y="4228313"/>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5" name="Google Shape;685;p45"/>
          <p:cNvSpPr txBox="1">
            <a:spLocks noGrp="1"/>
          </p:cNvSpPr>
          <p:nvPr>
            <p:ph type="body" idx="6"/>
          </p:nvPr>
        </p:nvSpPr>
        <p:spPr>
          <a:xfrm>
            <a:off x="556890" y="4632809"/>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6" name="Google Shape;686;p45"/>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687" name="Google Shape;687;p45"/>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688" name="Google Shape;688;p45"/>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689" name="Google Shape;689;p45"/>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690" name="Google Shape;690;p45"/>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691" name="Google Shape;691;p45"/>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692" name="Google Shape;692;p45"/>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693" name="Google Shape;693;p45"/>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Presenters Divider 3.7">
  <p:cSld name="Presenters Divider 3.7">
    <p:spTree>
      <p:nvGrpSpPr>
        <p:cNvPr id="1" name="Shape 694"/>
        <p:cNvGrpSpPr/>
        <p:nvPr/>
      </p:nvGrpSpPr>
      <p:grpSpPr>
        <a:xfrm>
          <a:off x="0" y="0"/>
          <a:ext cx="0" cy="0"/>
          <a:chOff x="0" y="0"/>
          <a:chExt cx="0" cy="0"/>
        </a:xfrm>
      </p:grpSpPr>
      <p:pic>
        <p:nvPicPr>
          <p:cNvPr id="695" name="Google Shape;695;p46"/>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696" name="Google Shape;696;p46"/>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697" name="Google Shape;697;p46"/>
          <p:cNvPicPr preferRelativeResize="0"/>
          <p:nvPr/>
        </p:nvPicPr>
        <p:blipFill rotWithShape="1">
          <a:blip r:embed="rId3">
            <a:alphaModFix/>
          </a:blip>
          <a:srcRect/>
          <a:stretch/>
        </p:blipFill>
        <p:spPr>
          <a:xfrm>
            <a:off x="368425" y="6462763"/>
            <a:ext cx="365760" cy="291830"/>
          </a:xfrm>
          <a:prstGeom prst="rect">
            <a:avLst/>
          </a:prstGeom>
          <a:noFill/>
          <a:ln>
            <a:noFill/>
          </a:ln>
        </p:spPr>
      </p:pic>
      <p:sp>
        <p:nvSpPr>
          <p:cNvPr id="698" name="Google Shape;698;p46"/>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99" name="Google Shape;699;p46"/>
          <p:cNvSpPr txBox="1">
            <a:spLocks noGrp="1"/>
          </p:cNvSpPr>
          <p:nvPr>
            <p:ph type="body" idx="1"/>
          </p:nvPr>
        </p:nvSpPr>
        <p:spPr>
          <a:xfrm>
            <a:off x="556890" y="1314783"/>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0" name="Google Shape;700;p46"/>
          <p:cNvSpPr txBox="1">
            <a:spLocks noGrp="1"/>
          </p:cNvSpPr>
          <p:nvPr>
            <p:ph type="body" idx="2"/>
          </p:nvPr>
        </p:nvSpPr>
        <p:spPr>
          <a:xfrm>
            <a:off x="556890" y="2784995"/>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1" name="Google Shape;701;p46"/>
          <p:cNvSpPr txBox="1">
            <a:spLocks noGrp="1"/>
          </p:cNvSpPr>
          <p:nvPr>
            <p:ph type="body" idx="3"/>
          </p:nvPr>
        </p:nvSpPr>
        <p:spPr>
          <a:xfrm>
            <a:off x="556890" y="1728243"/>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2" name="Google Shape;702;p46"/>
          <p:cNvSpPr txBox="1">
            <a:spLocks noGrp="1"/>
          </p:cNvSpPr>
          <p:nvPr>
            <p:ph type="body" idx="4"/>
          </p:nvPr>
        </p:nvSpPr>
        <p:spPr>
          <a:xfrm>
            <a:off x="556890" y="3189491"/>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3" name="Google Shape;703;p46"/>
          <p:cNvSpPr txBox="1">
            <a:spLocks noGrp="1"/>
          </p:cNvSpPr>
          <p:nvPr>
            <p:ph type="body" idx="5"/>
          </p:nvPr>
        </p:nvSpPr>
        <p:spPr>
          <a:xfrm>
            <a:off x="556890" y="4228313"/>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4" name="Google Shape;704;p46"/>
          <p:cNvSpPr txBox="1">
            <a:spLocks noGrp="1"/>
          </p:cNvSpPr>
          <p:nvPr>
            <p:ph type="body" idx="6"/>
          </p:nvPr>
        </p:nvSpPr>
        <p:spPr>
          <a:xfrm>
            <a:off x="556890" y="4632809"/>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5" name="Google Shape;705;p46"/>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706" name="Google Shape;706;p46"/>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707" name="Google Shape;707;p46"/>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708" name="Google Shape;708;p46"/>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709" name="Google Shape;709;p46"/>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710" name="Google Shape;710;p46"/>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711" name="Google Shape;711;p46"/>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712" name="Google Shape;712;p46"/>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Presenters Divider 3.8">
  <p:cSld name="Presenters Divider 3.8">
    <p:spTree>
      <p:nvGrpSpPr>
        <p:cNvPr id="1" name="Shape 713"/>
        <p:cNvGrpSpPr/>
        <p:nvPr/>
      </p:nvGrpSpPr>
      <p:grpSpPr>
        <a:xfrm>
          <a:off x="0" y="0"/>
          <a:ext cx="0" cy="0"/>
          <a:chOff x="0" y="0"/>
          <a:chExt cx="0" cy="0"/>
        </a:xfrm>
      </p:grpSpPr>
      <p:pic>
        <p:nvPicPr>
          <p:cNvPr id="714" name="Google Shape;714;p47"/>
          <p:cNvPicPr preferRelativeResize="0"/>
          <p:nvPr/>
        </p:nvPicPr>
        <p:blipFill rotWithShape="1">
          <a:blip r:embed="rId2">
            <a:alphaModFix/>
          </a:blip>
          <a:srcRect/>
          <a:stretch/>
        </p:blipFill>
        <p:spPr>
          <a:xfrm>
            <a:off x="-3" y="-1"/>
            <a:ext cx="12192000" cy="6857999"/>
          </a:xfrm>
          <a:prstGeom prst="rect">
            <a:avLst/>
          </a:prstGeom>
          <a:noFill/>
          <a:ln>
            <a:noFill/>
          </a:ln>
        </p:spPr>
      </p:pic>
      <p:sp>
        <p:nvSpPr>
          <p:cNvPr id="715" name="Google Shape;715;p47"/>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716" name="Google Shape;716;p47"/>
          <p:cNvPicPr preferRelativeResize="0"/>
          <p:nvPr/>
        </p:nvPicPr>
        <p:blipFill rotWithShape="1">
          <a:blip r:embed="rId3">
            <a:alphaModFix/>
          </a:blip>
          <a:srcRect/>
          <a:stretch/>
        </p:blipFill>
        <p:spPr>
          <a:xfrm>
            <a:off x="365760" y="6462763"/>
            <a:ext cx="365760" cy="291830"/>
          </a:xfrm>
          <a:prstGeom prst="rect">
            <a:avLst/>
          </a:prstGeom>
          <a:noFill/>
          <a:ln>
            <a:noFill/>
          </a:ln>
        </p:spPr>
      </p:pic>
      <p:sp>
        <p:nvSpPr>
          <p:cNvPr id="717" name="Google Shape;717;p47"/>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718" name="Google Shape;718;p47"/>
          <p:cNvSpPr txBox="1">
            <a:spLocks noGrp="1"/>
          </p:cNvSpPr>
          <p:nvPr>
            <p:ph type="body" idx="1"/>
          </p:nvPr>
        </p:nvSpPr>
        <p:spPr>
          <a:xfrm>
            <a:off x="556890" y="1314783"/>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9" name="Google Shape;719;p47"/>
          <p:cNvSpPr txBox="1">
            <a:spLocks noGrp="1"/>
          </p:cNvSpPr>
          <p:nvPr>
            <p:ph type="body" idx="2"/>
          </p:nvPr>
        </p:nvSpPr>
        <p:spPr>
          <a:xfrm>
            <a:off x="556890" y="2784995"/>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0" name="Google Shape;720;p47"/>
          <p:cNvSpPr txBox="1">
            <a:spLocks noGrp="1"/>
          </p:cNvSpPr>
          <p:nvPr>
            <p:ph type="body" idx="3"/>
          </p:nvPr>
        </p:nvSpPr>
        <p:spPr>
          <a:xfrm>
            <a:off x="556890" y="1728243"/>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1" name="Google Shape;721;p47"/>
          <p:cNvSpPr txBox="1">
            <a:spLocks noGrp="1"/>
          </p:cNvSpPr>
          <p:nvPr>
            <p:ph type="body" idx="4"/>
          </p:nvPr>
        </p:nvSpPr>
        <p:spPr>
          <a:xfrm>
            <a:off x="556890" y="3189491"/>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2" name="Google Shape;722;p47"/>
          <p:cNvSpPr txBox="1">
            <a:spLocks noGrp="1"/>
          </p:cNvSpPr>
          <p:nvPr>
            <p:ph type="body" idx="5"/>
          </p:nvPr>
        </p:nvSpPr>
        <p:spPr>
          <a:xfrm>
            <a:off x="556890" y="4228313"/>
            <a:ext cx="9399909" cy="394877"/>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3" name="Google Shape;723;p47"/>
          <p:cNvSpPr txBox="1">
            <a:spLocks noGrp="1"/>
          </p:cNvSpPr>
          <p:nvPr>
            <p:ph type="body" idx="6"/>
          </p:nvPr>
        </p:nvSpPr>
        <p:spPr>
          <a:xfrm>
            <a:off x="556890" y="4632809"/>
            <a:ext cx="9399909" cy="914400"/>
          </a:xfrm>
          <a:prstGeom prst="rect">
            <a:avLst/>
          </a:prstGeom>
          <a:noFill/>
          <a:ln>
            <a:noFill/>
          </a:ln>
        </p:spPr>
        <p:txBody>
          <a:bodyPr spcFirstLastPara="1" wrap="square" lIns="91425" tIns="0" rIns="91425" bIns="0" anchor="t" anchorCtr="0">
            <a:norm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4" name="Google Shape;724;p47"/>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725" name="Google Shape;725;p47"/>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726" name="Google Shape;726;p47"/>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727" name="Google Shape;727;p47"/>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728" name="Google Shape;728;p47"/>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729" name="Google Shape;729;p47"/>
          <p:cNvCxnSpPr/>
          <p:nvPr/>
        </p:nvCxnSpPr>
        <p:spPr>
          <a:xfrm rot="10800000">
            <a:off x="616655"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730" name="Google Shape;730;p47"/>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731" name="Google Shape;731;p47"/>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Engage with ICANN White">
  <p:cSld name="Engage with ICANN White">
    <p:spTree>
      <p:nvGrpSpPr>
        <p:cNvPr id="1" name="Shape 732"/>
        <p:cNvGrpSpPr/>
        <p:nvPr/>
      </p:nvGrpSpPr>
      <p:grpSpPr>
        <a:xfrm>
          <a:off x="0" y="0"/>
          <a:ext cx="0" cy="0"/>
          <a:chOff x="0" y="0"/>
          <a:chExt cx="0" cy="0"/>
        </a:xfrm>
      </p:grpSpPr>
      <p:sp>
        <p:nvSpPr>
          <p:cNvPr id="733" name="Google Shape;733;p48"/>
          <p:cNvSpPr/>
          <p:nvPr/>
        </p:nvSpPr>
        <p:spPr>
          <a:xfrm>
            <a:off x="3084875" y="685225"/>
            <a:ext cx="9107124" cy="1864933"/>
          </a:xfrm>
          <a:prstGeom prst="rect">
            <a:avLst/>
          </a:prstGeom>
          <a:solidFill>
            <a:schemeClr val="accent1"/>
          </a:solid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rgbClr val="FFFFFF"/>
              </a:solidFill>
              <a:latin typeface="Arial"/>
              <a:ea typeface="Arial"/>
              <a:cs typeface="Arial"/>
              <a:sym typeface="Arial"/>
            </a:endParaRPr>
          </a:p>
        </p:txBody>
      </p:sp>
      <p:sp>
        <p:nvSpPr>
          <p:cNvPr id="734" name="Google Shape;734;p48"/>
          <p:cNvSpPr txBox="1"/>
          <p:nvPr/>
        </p:nvSpPr>
        <p:spPr>
          <a:xfrm>
            <a:off x="3391319" y="1552703"/>
            <a:ext cx="8800679" cy="329885"/>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en-GB" sz="2000" b="0" i="0" u="none" strike="noStrike" cap="none">
                <a:solidFill>
                  <a:schemeClr val="lt1"/>
                </a:solidFill>
                <a:latin typeface="Arial"/>
                <a:ea typeface="Arial"/>
                <a:cs typeface="Arial"/>
                <a:sym typeface="Arial"/>
              </a:rPr>
              <a:t>Visit us at </a:t>
            </a:r>
            <a:r>
              <a:rPr lang="en-GB" sz="2000" b="1" i="0" u="none" strike="noStrike" cap="none">
                <a:solidFill>
                  <a:schemeClr val="lt1"/>
                </a:solidFill>
                <a:latin typeface="Arial"/>
                <a:ea typeface="Arial"/>
                <a:cs typeface="Arial"/>
                <a:sym typeface="Arial"/>
              </a:rPr>
              <a:t>icann.org</a:t>
            </a:r>
            <a:endParaRPr sz="2000" b="1" i="0" u="none" strike="noStrike" cap="none">
              <a:solidFill>
                <a:schemeClr val="lt1"/>
              </a:solidFill>
              <a:latin typeface="Arial"/>
              <a:ea typeface="Arial"/>
              <a:cs typeface="Arial"/>
              <a:sym typeface="Arial"/>
            </a:endParaRPr>
          </a:p>
        </p:txBody>
      </p:sp>
      <p:sp>
        <p:nvSpPr>
          <p:cNvPr id="735" name="Google Shape;735;p48"/>
          <p:cNvSpPr txBox="1"/>
          <p:nvPr/>
        </p:nvSpPr>
        <p:spPr>
          <a:xfrm>
            <a:off x="3391319" y="1049145"/>
            <a:ext cx="6974253" cy="325949"/>
          </a:xfrm>
          <a:prstGeom prst="rect">
            <a:avLst/>
          </a:prstGeom>
          <a:noFill/>
          <a:ln>
            <a:noFill/>
          </a:ln>
        </p:spPr>
        <p:txBody>
          <a:bodyPr spcFirstLastPara="1" wrap="square" lIns="0" tIns="0" rIns="0" bIns="0" anchor="t" anchorCtr="0">
            <a:normAutofit fontScale="92500" lnSpcReduction="10000"/>
          </a:bodyPr>
          <a:lstStyle/>
          <a:p>
            <a:pPr marL="0" marR="0" lvl="0" indent="0" algn="l" rtl="0">
              <a:lnSpc>
                <a:spcPct val="90000"/>
              </a:lnSpc>
              <a:spcBef>
                <a:spcPts val="0"/>
              </a:spcBef>
              <a:spcAft>
                <a:spcPts val="0"/>
              </a:spcAft>
              <a:buClr>
                <a:srgbClr val="000000"/>
              </a:buClr>
              <a:buSzPct val="100000"/>
              <a:buFont typeface="Arial"/>
              <a:buNone/>
            </a:pPr>
            <a:r>
              <a:rPr lang="en-GB" sz="2700" b="1" i="0" u="none" strike="noStrike" cap="none">
                <a:solidFill>
                  <a:schemeClr val="lt1"/>
                </a:solidFill>
                <a:latin typeface="Arial"/>
                <a:ea typeface="Arial"/>
                <a:cs typeface="Arial"/>
                <a:sym typeface="Arial"/>
              </a:rPr>
              <a:t>Thank You and Questions</a:t>
            </a:r>
            <a:endParaRPr sz="1400" b="0" i="0" u="none" strike="noStrike" cap="none">
              <a:solidFill>
                <a:srgbClr val="000000"/>
              </a:solidFill>
              <a:latin typeface="Arial"/>
              <a:ea typeface="Arial"/>
              <a:cs typeface="Arial"/>
              <a:sym typeface="Arial"/>
            </a:endParaRPr>
          </a:p>
        </p:txBody>
      </p:sp>
      <p:sp>
        <p:nvSpPr>
          <p:cNvPr id="736" name="Google Shape;736;p48"/>
          <p:cNvSpPr/>
          <p:nvPr/>
        </p:nvSpPr>
        <p:spPr>
          <a:xfrm>
            <a:off x="2" y="685225"/>
            <a:ext cx="2977273" cy="1864933"/>
          </a:xfrm>
          <a:prstGeom prst="rect">
            <a:avLst/>
          </a:prstGeom>
          <a:solidFill>
            <a:schemeClr val="accent2"/>
          </a:solid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rgbClr val="FFFFFF"/>
              </a:solidFill>
              <a:latin typeface="Arial"/>
              <a:ea typeface="Arial"/>
              <a:cs typeface="Arial"/>
              <a:sym typeface="Arial"/>
            </a:endParaRPr>
          </a:p>
        </p:txBody>
      </p:sp>
      <p:sp>
        <p:nvSpPr>
          <p:cNvPr id="737" name="Google Shape;737;p48"/>
          <p:cNvSpPr txBox="1">
            <a:spLocks noGrp="1"/>
          </p:cNvSpPr>
          <p:nvPr>
            <p:ph type="body" idx="1"/>
          </p:nvPr>
        </p:nvSpPr>
        <p:spPr>
          <a:xfrm>
            <a:off x="3391319" y="1865312"/>
            <a:ext cx="7964599" cy="346541"/>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1pPr>
            <a:lvl2pPr marL="914400" marR="0" lvl="1"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2pPr>
            <a:lvl3pPr marL="1371600" marR="0" lvl="2"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3pPr>
            <a:lvl4pPr marL="1828800" marR="0" lvl="3"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lnSpc>
                <a:spcPct val="10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38" name="Google Shape;738;p48"/>
          <p:cNvSpPr txBox="1">
            <a:spLocks noGrp="1"/>
          </p:cNvSpPr>
          <p:nvPr>
            <p:ph type="title"/>
          </p:nvPr>
        </p:nvSpPr>
        <p:spPr>
          <a:xfrm>
            <a:off x="420624" y="42394"/>
            <a:ext cx="10547350"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739" name="Google Shape;739;p48" descr="ICANN_Logo_W.eps"/>
          <p:cNvPicPr preferRelativeResize="0"/>
          <p:nvPr/>
        </p:nvPicPr>
        <p:blipFill rotWithShape="1">
          <a:blip r:embed="rId2">
            <a:alphaModFix/>
          </a:blip>
          <a:srcRect/>
          <a:stretch/>
        </p:blipFill>
        <p:spPr>
          <a:xfrm>
            <a:off x="507392" y="856105"/>
            <a:ext cx="1962493" cy="1523172"/>
          </a:xfrm>
          <a:prstGeom prst="rect">
            <a:avLst/>
          </a:prstGeom>
          <a:noFill/>
          <a:ln>
            <a:noFill/>
          </a:ln>
        </p:spPr>
      </p:pic>
      <p:grpSp>
        <p:nvGrpSpPr>
          <p:cNvPr id="740" name="Google Shape;740;p48"/>
          <p:cNvGrpSpPr/>
          <p:nvPr/>
        </p:nvGrpSpPr>
        <p:grpSpPr>
          <a:xfrm>
            <a:off x="3380163" y="2740820"/>
            <a:ext cx="3730320" cy="3448394"/>
            <a:chOff x="3380163" y="2740820"/>
            <a:chExt cx="3730320" cy="3448394"/>
          </a:xfrm>
        </p:grpSpPr>
        <p:grpSp>
          <p:nvGrpSpPr>
            <p:cNvPr id="741" name="Google Shape;741;p48"/>
            <p:cNvGrpSpPr/>
            <p:nvPr/>
          </p:nvGrpSpPr>
          <p:grpSpPr>
            <a:xfrm>
              <a:off x="3380163" y="4285658"/>
              <a:ext cx="3416667" cy="365760"/>
              <a:chOff x="5325979" y="4715893"/>
              <a:chExt cx="3416667" cy="365760"/>
            </a:xfrm>
          </p:grpSpPr>
          <p:sp>
            <p:nvSpPr>
              <p:cNvPr id="742" name="Google Shape;742;p48"/>
              <p:cNvSpPr txBox="1"/>
              <p:nvPr/>
            </p:nvSpPr>
            <p:spPr>
              <a:xfrm>
                <a:off x="5793339" y="4734885"/>
                <a:ext cx="2949307" cy="339725"/>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0A304B"/>
                  </a:buClr>
                  <a:buSzPts val="1400"/>
                  <a:buFont typeface="Arial"/>
                  <a:buNone/>
                </a:pPr>
                <a:r>
                  <a:rPr lang="en-GB" sz="1400" b="0" i="0" u="sng" strike="noStrike" cap="none">
                    <a:solidFill>
                      <a:srgbClr val="0A304B"/>
                    </a:solidFill>
                    <a:latin typeface="Arial"/>
                    <a:ea typeface="Arial"/>
                    <a:cs typeface="Arial"/>
                    <a:sym typeface="Arial"/>
                    <a:hlinkClick r:id="rId3">
                      <a:extLst>
                        <a:ext uri="{A12FA001-AC4F-418D-AE19-62706E023703}">
                          <ahyp:hlinkClr xmlns:ahyp="http://schemas.microsoft.com/office/drawing/2018/hyperlinkcolor" val="tx"/>
                        </a:ext>
                      </a:extLst>
                    </a:hlinkClick>
                  </a:rPr>
                  <a:t>flickr.com/icann</a:t>
                </a:r>
                <a:endParaRPr sz="1400" b="0" i="0" u="none" strike="noStrike" cap="none">
                  <a:solidFill>
                    <a:srgbClr val="0A304B"/>
                  </a:solidFill>
                  <a:latin typeface="Arial"/>
                  <a:ea typeface="Arial"/>
                  <a:cs typeface="Arial"/>
                  <a:sym typeface="Arial"/>
                </a:endParaRPr>
              </a:p>
            </p:txBody>
          </p:sp>
          <p:pic>
            <p:nvPicPr>
              <p:cNvPr id="743" name="Google Shape;743;p48" descr="1420947842_social_style_3_flikr-128.png">
                <a:hlinkClick r:id="rId4"/>
              </p:cNvPr>
              <p:cNvPicPr preferRelativeResize="0"/>
              <p:nvPr/>
            </p:nvPicPr>
            <p:blipFill rotWithShape="1">
              <a:blip r:embed="rId5">
                <a:alphaModFix/>
              </a:blip>
              <a:srcRect/>
              <a:stretch/>
            </p:blipFill>
            <p:spPr>
              <a:xfrm>
                <a:off x="5325979" y="4715893"/>
                <a:ext cx="365760" cy="365760"/>
              </a:xfrm>
              <a:prstGeom prst="rect">
                <a:avLst/>
              </a:prstGeom>
              <a:noFill/>
              <a:ln>
                <a:noFill/>
              </a:ln>
            </p:spPr>
          </p:pic>
        </p:grpSp>
        <p:grpSp>
          <p:nvGrpSpPr>
            <p:cNvPr id="744" name="Google Shape;744;p48"/>
            <p:cNvGrpSpPr/>
            <p:nvPr/>
          </p:nvGrpSpPr>
          <p:grpSpPr>
            <a:xfrm>
              <a:off x="3380163" y="4800604"/>
              <a:ext cx="3636602" cy="365760"/>
              <a:chOff x="1235726" y="5571713"/>
              <a:chExt cx="3636602" cy="365760"/>
            </a:xfrm>
          </p:grpSpPr>
          <p:sp>
            <p:nvSpPr>
              <p:cNvPr id="745" name="Google Shape;745;p48"/>
              <p:cNvSpPr txBox="1"/>
              <p:nvPr/>
            </p:nvSpPr>
            <p:spPr>
              <a:xfrm>
                <a:off x="1703086" y="5592033"/>
                <a:ext cx="3169242" cy="339725"/>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0A304B"/>
                  </a:buClr>
                  <a:buSzPts val="1400"/>
                  <a:buFont typeface="Arial"/>
                  <a:buNone/>
                </a:pPr>
                <a:r>
                  <a:rPr lang="en-GB" sz="1400" b="0" i="0" u="sng" strike="noStrike" cap="none">
                    <a:solidFill>
                      <a:srgbClr val="0A304B"/>
                    </a:solidFill>
                    <a:latin typeface="Arial"/>
                    <a:ea typeface="Arial"/>
                    <a:cs typeface="Arial"/>
                    <a:sym typeface="Arial"/>
                    <a:hlinkClick r:id="rId6">
                      <a:extLst>
                        <a:ext uri="{A12FA001-AC4F-418D-AE19-62706E023703}">
                          <ahyp:hlinkClr xmlns:ahyp="http://schemas.microsoft.com/office/drawing/2018/hyperlinkcolor" val="tx"/>
                        </a:ext>
                      </a:extLst>
                    </a:hlinkClick>
                  </a:rPr>
                  <a:t>linkedin/company/icann</a:t>
                </a:r>
                <a:endParaRPr sz="1400" b="0" i="0" u="none" strike="noStrike" cap="none">
                  <a:solidFill>
                    <a:srgbClr val="0A304B"/>
                  </a:solidFill>
                  <a:latin typeface="Arial"/>
                  <a:ea typeface="Arial"/>
                  <a:cs typeface="Arial"/>
                  <a:sym typeface="Arial"/>
                </a:endParaRPr>
              </a:p>
            </p:txBody>
          </p:sp>
          <p:pic>
            <p:nvPicPr>
              <p:cNvPr id="746" name="Google Shape;746;p48" descr="1420948164_social_style_3_in-128.png">
                <a:hlinkClick r:id="rId7"/>
              </p:cNvPr>
              <p:cNvPicPr preferRelativeResize="0"/>
              <p:nvPr/>
            </p:nvPicPr>
            <p:blipFill rotWithShape="1">
              <a:blip r:embed="rId8">
                <a:alphaModFix/>
              </a:blip>
              <a:srcRect/>
              <a:stretch/>
            </p:blipFill>
            <p:spPr>
              <a:xfrm>
                <a:off x="1235726" y="5571713"/>
                <a:ext cx="365760" cy="365760"/>
              </a:xfrm>
              <a:prstGeom prst="rect">
                <a:avLst/>
              </a:prstGeom>
              <a:noFill/>
              <a:ln>
                <a:noFill/>
              </a:ln>
            </p:spPr>
          </p:pic>
        </p:grpSp>
        <p:grpSp>
          <p:nvGrpSpPr>
            <p:cNvPr id="747" name="Google Shape;747;p48"/>
            <p:cNvGrpSpPr/>
            <p:nvPr/>
          </p:nvGrpSpPr>
          <p:grpSpPr>
            <a:xfrm>
              <a:off x="3380163" y="2740820"/>
              <a:ext cx="2809587" cy="365760"/>
              <a:chOff x="1235726" y="3073176"/>
              <a:chExt cx="2809587" cy="365760"/>
            </a:xfrm>
          </p:grpSpPr>
          <p:sp>
            <p:nvSpPr>
              <p:cNvPr id="748" name="Google Shape;748;p48"/>
              <p:cNvSpPr txBox="1"/>
              <p:nvPr/>
            </p:nvSpPr>
            <p:spPr>
              <a:xfrm>
                <a:off x="1703087" y="3093496"/>
                <a:ext cx="2342226" cy="339725"/>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0A304B"/>
                  </a:buClr>
                  <a:buSzPts val="1400"/>
                  <a:buFont typeface="Arial"/>
                  <a:buNone/>
                </a:pPr>
                <a:r>
                  <a:rPr lang="en-GB" sz="1400" b="0" i="0" u="sng" strike="noStrike" cap="none">
                    <a:solidFill>
                      <a:srgbClr val="0A304B"/>
                    </a:solidFill>
                    <a:latin typeface="Arial"/>
                    <a:ea typeface="Arial"/>
                    <a:cs typeface="Arial"/>
                    <a:sym typeface="Arial"/>
                    <a:hlinkClick r:id="rId9">
                      <a:extLst>
                        <a:ext uri="{A12FA001-AC4F-418D-AE19-62706E023703}">
                          <ahyp:hlinkClr xmlns:ahyp="http://schemas.microsoft.com/office/drawing/2018/hyperlinkcolor" val="tx"/>
                        </a:ext>
                      </a:extLst>
                    </a:hlinkClick>
                  </a:rPr>
                  <a:t>@icann</a:t>
                </a:r>
                <a:endParaRPr sz="1400" b="0" i="0" u="none" strike="noStrike" cap="none">
                  <a:solidFill>
                    <a:srgbClr val="0A304B"/>
                  </a:solidFill>
                  <a:latin typeface="Arial"/>
                  <a:ea typeface="Arial"/>
                  <a:cs typeface="Arial"/>
                  <a:sym typeface="Arial"/>
                </a:endParaRPr>
              </a:p>
            </p:txBody>
          </p:sp>
          <p:pic>
            <p:nvPicPr>
              <p:cNvPr id="749" name="Google Shape;749;p48" descr="1420948433_social_style_3_twiter-128.png">
                <a:hlinkClick r:id="rId10"/>
              </p:cNvPr>
              <p:cNvPicPr preferRelativeResize="0"/>
              <p:nvPr/>
            </p:nvPicPr>
            <p:blipFill rotWithShape="1">
              <a:blip r:embed="rId11">
                <a:alphaModFix/>
              </a:blip>
              <a:srcRect/>
              <a:stretch/>
            </p:blipFill>
            <p:spPr>
              <a:xfrm>
                <a:off x="1235726" y="3073176"/>
                <a:ext cx="365760" cy="365760"/>
              </a:xfrm>
              <a:prstGeom prst="rect">
                <a:avLst/>
              </a:prstGeom>
              <a:noFill/>
              <a:ln>
                <a:noFill/>
              </a:ln>
            </p:spPr>
          </p:pic>
        </p:grpSp>
        <p:grpSp>
          <p:nvGrpSpPr>
            <p:cNvPr id="750" name="Google Shape;750;p48"/>
            <p:cNvGrpSpPr/>
            <p:nvPr/>
          </p:nvGrpSpPr>
          <p:grpSpPr>
            <a:xfrm>
              <a:off x="3380163" y="3255766"/>
              <a:ext cx="3730320" cy="365760"/>
              <a:chOff x="1235727" y="3892739"/>
              <a:chExt cx="3730320" cy="365760"/>
            </a:xfrm>
          </p:grpSpPr>
          <p:sp>
            <p:nvSpPr>
              <p:cNvPr id="751" name="Google Shape;751;p48"/>
              <p:cNvSpPr txBox="1"/>
              <p:nvPr/>
            </p:nvSpPr>
            <p:spPr>
              <a:xfrm>
                <a:off x="1703086" y="3913059"/>
                <a:ext cx="3262961" cy="339725"/>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0A304B"/>
                  </a:buClr>
                  <a:buSzPts val="1400"/>
                  <a:buFont typeface="Arial"/>
                  <a:buNone/>
                </a:pPr>
                <a:r>
                  <a:rPr lang="en-GB" sz="1400" b="0" i="0" u="sng" strike="noStrike" cap="none">
                    <a:solidFill>
                      <a:srgbClr val="0A304B"/>
                    </a:solidFill>
                    <a:latin typeface="Arial"/>
                    <a:ea typeface="Arial"/>
                    <a:cs typeface="Arial"/>
                    <a:sym typeface="Arial"/>
                    <a:hlinkClick r:id="rId12">
                      <a:extLst>
                        <a:ext uri="{A12FA001-AC4F-418D-AE19-62706E023703}">
                          <ahyp:hlinkClr xmlns:ahyp="http://schemas.microsoft.com/office/drawing/2018/hyperlinkcolor" val="tx"/>
                        </a:ext>
                      </a:extLst>
                    </a:hlinkClick>
                  </a:rPr>
                  <a:t>facebook.com/icannorg </a:t>
                </a:r>
                <a:endParaRPr sz="1400" b="0" i="0" u="none" strike="noStrike" cap="none">
                  <a:solidFill>
                    <a:srgbClr val="0A304B"/>
                  </a:solidFill>
                  <a:latin typeface="Arial"/>
                  <a:ea typeface="Arial"/>
                  <a:cs typeface="Arial"/>
                  <a:sym typeface="Arial"/>
                </a:endParaRPr>
              </a:p>
            </p:txBody>
          </p:sp>
          <p:pic>
            <p:nvPicPr>
              <p:cNvPr id="752" name="Google Shape;752;p48" descr="1420948141_social_style_3_facebook-128.png">
                <a:hlinkClick r:id="rId13"/>
              </p:cNvPr>
              <p:cNvPicPr preferRelativeResize="0"/>
              <p:nvPr/>
            </p:nvPicPr>
            <p:blipFill rotWithShape="1">
              <a:blip r:embed="rId14">
                <a:alphaModFix/>
              </a:blip>
              <a:srcRect/>
              <a:stretch/>
            </p:blipFill>
            <p:spPr>
              <a:xfrm>
                <a:off x="1235727" y="3892739"/>
                <a:ext cx="365760" cy="365760"/>
              </a:xfrm>
              <a:prstGeom prst="rect">
                <a:avLst/>
              </a:prstGeom>
              <a:noFill/>
              <a:ln>
                <a:noFill/>
              </a:ln>
            </p:spPr>
          </p:pic>
        </p:grpSp>
        <p:grpSp>
          <p:nvGrpSpPr>
            <p:cNvPr id="753" name="Google Shape;753;p48"/>
            <p:cNvGrpSpPr/>
            <p:nvPr/>
          </p:nvGrpSpPr>
          <p:grpSpPr>
            <a:xfrm>
              <a:off x="3380163" y="3770712"/>
              <a:ext cx="3636602" cy="365760"/>
              <a:chOff x="1235726" y="4721075"/>
              <a:chExt cx="3636602" cy="365760"/>
            </a:xfrm>
          </p:grpSpPr>
          <p:pic>
            <p:nvPicPr>
              <p:cNvPr id="754" name="Google Shape;754;p48" descr="1420948149_social_style_3_youtube-128.png">
                <a:hlinkClick r:id="rId15"/>
              </p:cNvPr>
              <p:cNvPicPr preferRelativeResize="0"/>
              <p:nvPr/>
            </p:nvPicPr>
            <p:blipFill rotWithShape="1">
              <a:blip r:embed="rId16">
                <a:alphaModFix/>
              </a:blip>
              <a:srcRect/>
              <a:stretch/>
            </p:blipFill>
            <p:spPr>
              <a:xfrm>
                <a:off x="1235726" y="4721075"/>
                <a:ext cx="365760" cy="365760"/>
              </a:xfrm>
              <a:prstGeom prst="rect">
                <a:avLst/>
              </a:prstGeom>
              <a:noFill/>
              <a:ln>
                <a:noFill/>
              </a:ln>
            </p:spPr>
          </p:pic>
          <p:sp>
            <p:nvSpPr>
              <p:cNvPr id="755" name="Google Shape;755;p48"/>
              <p:cNvSpPr txBox="1"/>
              <p:nvPr/>
            </p:nvSpPr>
            <p:spPr>
              <a:xfrm>
                <a:off x="1703086" y="4734885"/>
                <a:ext cx="3169242" cy="339725"/>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0A304B"/>
                  </a:buClr>
                  <a:buSzPts val="1400"/>
                  <a:buFont typeface="Arial"/>
                  <a:buNone/>
                </a:pPr>
                <a:r>
                  <a:rPr lang="en-GB" sz="1400" b="0" i="0" u="sng" strike="noStrike" cap="none">
                    <a:solidFill>
                      <a:srgbClr val="0A304B"/>
                    </a:solidFill>
                    <a:latin typeface="Arial"/>
                    <a:ea typeface="Arial"/>
                    <a:cs typeface="Arial"/>
                    <a:sym typeface="Arial"/>
                    <a:hlinkClick r:id="rId17">
                      <a:extLst>
                        <a:ext uri="{A12FA001-AC4F-418D-AE19-62706E023703}">
                          <ahyp:hlinkClr xmlns:ahyp="http://schemas.microsoft.com/office/drawing/2018/hyperlinkcolor" val="tx"/>
                        </a:ext>
                      </a:extLst>
                    </a:hlinkClick>
                  </a:rPr>
                  <a:t>youtube.com/icannnews</a:t>
                </a:r>
                <a:endParaRPr sz="1400" b="0" i="0" u="none" strike="noStrike" cap="none">
                  <a:solidFill>
                    <a:srgbClr val="0A304B"/>
                  </a:solidFill>
                  <a:latin typeface="Arial"/>
                  <a:ea typeface="Arial"/>
                  <a:cs typeface="Arial"/>
                  <a:sym typeface="Arial"/>
                </a:endParaRPr>
              </a:p>
            </p:txBody>
          </p:sp>
        </p:grpSp>
        <p:grpSp>
          <p:nvGrpSpPr>
            <p:cNvPr id="756" name="Google Shape;756;p48"/>
            <p:cNvGrpSpPr/>
            <p:nvPr/>
          </p:nvGrpSpPr>
          <p:grpSpPr>
            <a:xfrm>
              <a:off x="3380163" y="5315550"/>
              <a:ext cx="2586167" cy="365760"/>
              <a:chOff x="5325979" y="3073176"/>
              <a:chExt cx="2586167" cy="365760"/>
            </a:xfrm>
          </p:grpSpPr>
          <p:sp>
            <p:nvSpPr>
              <p:cNvPr id="757" name="Google Shape;757;p48"/>
              <p:cNvSpPr txBox="1"/>
              <p:nvPr/>
            </p:nvSpPr>
            <p:spPr>
              <a:xfrm>
                <a:off x="5793339" y="3093496"/>
                <a:ext cx="2118807" cy="339725"/>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0A304B"/>
                  </a:buClr>
                  <a:buSzPts val="1400"/>
                  <a:buFont typeface="Arial"/>
                  <a:buNone/>
                </a:pPr>
                <a:r>
                  <a:rPr lang="en-GB" sz="1400" b="0" i="0" u="sng" strike="noStrike" cap="none">
                    <a:solidFill>
                      <a:srgbClr val="0A304B"/>
                    </a:solidFill>
                    <a:latin typeface="Arial"/>
                    <a:ea typeface="Arial"/>
                    <a:cs typeface="Arial"/>
                    <a:sym typeface="Arial"/>
                    <a:hlinkClick r:id="rId18">
                      <a:extLst>
                        <a:ext uri="{A12FA001-AC4F-418D-AE19-62706E023703}">
                          <ahyp:hlinkClr xmlns:ahyp="http://schemas.microsoft.com/office/drawing/2018/hyperlinkcolor" val="tx"/>
                        </a:ext>
                      </a:extLst>
                    </a:hlinkClick>
                  </a:rPr>
                  <a:t>soundcloud/icann</a:t>
                </a:r>
                <a:endParaRPr sz="1400" b="0" i="0" u="none" strike="noStrike" cap="none">
                  <a:solidFill>
                    <a:srgbClr val="0A304B"/>
                  </a:solidFill>
                  <a:latin typeface="Arial"/>
                  <a:ea typeface="Arial"/>
                  <a:cs typeface="Arial"/>
                  <a:sym typeface="Arial"/>
                </a:endParaRPr>
              </a:p>
            </p:txBody>
          </p:sp>
          <p:pic>
            <p:nvPicPr>
              <p:cNvPr id="758" name="Google Shape;758;p48"/>
              <p:cNvPicPr preferRelativeResize="0"/>
              <p:nvPr/>
            </p:nvPicPr>
            <p:blipFill rotWithShape="1">
              <a:blip r:embed="rId19">
                <a:alphaModFix/>
              </a:blip>
              <a:srcRect/>
              <a:stretch/>
            </p:blipFill>
            <p:spPr>
              <a:xfrm>
                <a:off x="5325979" y="3073176"/>
                <a:ext cx="365760" cy="365760"/>
              </a:xfrm>
              <a:prstGeom prst="rect">
                <a:avLst/>
              </a:prstGeom>
              <a:noFill/>
              <a:ln>
                <a:noFill/>
              </a:ln>
            </p:spPr>
          </p:pic>
        </p:grpSp>
        <p:grpSp>
          <p:nvGrpSpPr>
            <p:cNvPr id="759" name="Google Shape;759;p48"/>
            <p:cNvGrpSpPr/>
            <p:nvPr/>
          </p:nvGrpSpPr>
          <p:grpSpPr>
            <a:xfrm>
              <a:off x="3380163" y="5830497"/>
              <a:ext cx="3416667" cy="358717"/>
              <a:chOff x="6434703" y="4228306"/>
              <a:chExt cx="3416667" cy="358717"/>
            </a:xfrm>
          </p:grpSpPr>
          <p:sp>
            <p:nvSpPr>
              <p:cNvPr id="760" name="Google Shape;760;p48"/>
              <p:cNvSpPr txBox="1"/>
              <p:nvPr/>
            </p:nvSpPr>
            <p:spPr>
              <a:xfrm>
                <a:off x="6902063" y="4247298"/>
                <a:ext cx="2949307" cy="339725"/>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rgbClr val="0A304B"/>
                  </a:buClr>
                  <a:buSzPts val="1400"/>
                  <a:buFont typeface="Arial"/>
                  <a:buNone/>
                </a:pPr>
                <a:r>
                  <a:rPr lang="en-GB" sz="1400" b="0" i="0" u="sng" strike="noStrike" cap="none">
                    <a:solidFill>
                      <a:srgbClr val="0A304B"/>
                    </a:solidFill>
                    <a:latin typeface="Arial"/>
                    <a:ea typeface="Arial"/>
                    <a:cs typeface="Arial"/>
                    <a:sym typeface="Arial"/>
                    <a:hlinkClick r:id="rId20">
                      <a:extLst>
                        <a:ext uri="{A12FA001-AC4F-418D-AE19-62706E023703}">
                          <ahyp:hlinkClr xmlns:ahyp="http://schemas.microsoft.com/office/drawing/2018/hyperlinkcolor" val="tx"/>
                        </a:ext>
                      </a:extLst>
                    </a:hlinkClick>
                  </a:rPr>
                  <a:t>instagram.com/icannorg</a:t>
                </a:r>
                <a:endParaRPr sz="1400" b="0" i="0" u="none" strike="noStrike" cap="none">
                  <a:solidFill>
                    <a:srgbClr val="0A304B"/>
                  </a:solidFill>
                  <a:latin typeface="Arial"/>
                  <a:ea typeface="Arial"/>
                  <a:cs typeface="Arial"/>
                  <a:sym typeface="Arial"/>
                </a:endParaRPr>
              </a:p>
            </p:txBody>
          </p:sp>
          <p:pic>
            <p:nvPicPr>
              <p:cNvPr id="761" name="Google Shape;761;p48"/>
              <p:cNvPicPr preferRelativeResize="0"/>
              <p:nvPr/>
            </p:nvPicPr>
            <p:blipFill rotWithShape="1">
              <a:blip r:embed="rId21">
                <a:alphaModFix/>
              </a:blip>
              <a:srcRect/>
              <a:stretch/>
            </p:blipFill>
            <p:spPr>
              <a:xfrm>
                <a:off x="6434703" y="4228306"/>
                <a:ext cx="358717" cy="358717"/>
              </a:xfrm>
              <a:prstGeom prst="rect">
                <a:avLst/>
              </a:prstGeom>
              <a:noFill/>
              <a:ln>
                <a:noFill/>
              </a:ln>
            </p:spPr>
          </p:pic>
        </p:grpSp>
      </p:gr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matchingName="Engage with ICANN Blue">
  <p:cSld name="Engage with ICANN Blue">
    <p:spTree>
      <p:nvGrpSpPr>
        <p:cNvPr id="1" name="Shape 762"/>
        <p:cNvGrpSpPr/>
        <p:nvPr/>
      </p:nvGrpSpPr>
      <p:grpSpPr>
        <a:xfrm>
          <a:off x="0" y="0"/>
          <a:ext cx="0" cy="0"/>
          <a:chOff x="0" y="0"/>
          <a:chExt cx="0" cy="0"/>
        </a:xfrm>
      </p:grpSpPr>
      <p:sp>
        <p:nvSpPr>
          <p:cNvPr id="763" name="Google Shape;763;p49"/>
          <p:cNvSpPr/>
          <p:nvPr/>
        </p:nvSpPr>
        <p:spPr>
          <a:xfrm>
            <a:off x="0" y="0"/>
            <a:ext cx="12192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64" name="Google Shape;764;p49"/>
          <p:cNvSpPr txBox="1"/>
          <p:nvPr/>
        </p:nvSpPr>
        <p:spPr>
          <a:xfrm>
            <a:off x="4034931" y="2425013"/>
            <a:ext cx="3079550" cy="347068"/>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GB" sz="1500" b="0" i="0" u="none" strike="noStrike" cap="none">
                <a:solidFill>
                  <a:schemeClr val="lt1"/>
                </a:solidFill>
                <a:latin typeface="Arial"/>
                <a:ea typeface="Arial"/>
                <a:cs typeface="Arial"/>
                <a:sym typeface="Arial"/>
              </a:rPr>
              <a:t>Visit us at </a:t>
            </a:r>
            <a:r>
              <a:rPr lang="en-GB" sz="1500" b="1" i="0" u="none" strike="noStrike" cap="none">
                <a:solidFill>
                  <a:schemeClr val="lt1"/>
                </a:solidFill>
                <a:latin typeface="Arial"/>
                <a:ea typeface="Arial"/>
                <a:cs typeface="Arial"/>
                <a:sym typeface="Arial"/>
              </a:rPr>
              <a:t>icann.org</a:t>
            </a:r>
            <a:endParaRPr sz="1500" b="1" i="0" u="none" strike="noStrike" cap="none">
              <a:solidFill>
                <a:schemeClr val="lt1"/>
              </a:solidFill>
              <a:latin typeface="Arial"/>
              <a:ea typeface="Arial"/>
              <a:cs typeface="Arial"/>
              <a:sym typeface="Arial"/>
            </a:endParaRPr>
          </a:p>
        </p:txBody>
      </p:sp>
      <p:sp>
        <p:nvSpPr>
          <p:cNvPr id="765" name="Google Shape;765;p49"/>
          <p:cNvSpPr txBox="1"/>
          <p:nvPr/>
        </p:nvSpPr>
        <p:spPr>
          <a:xfrm>
            <a:off x="498950" y="862602"/>
            <a:ext cx="9870957" cy="39311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000000"/>
              </a:buClr>
              <a:buSzPts val="2700"/>
              <a:buFont typeface="Arial"/>
              <a:buNone/>
            </a:pPr>
            <a:endParaRPr sz="2700" b="1" i="0" u="none" strike="noStrike" cap="none">
              <a:solidFill>
                <a:schemeClr val="lt1"/>
              </a:solidFill>
              <a:latin typeface="Arial"/>
              <a:ea typeface="Arial"/>
              <a:cs typeface="Arial"/>
              <a:sym typeface="Arial"/>
            </a:endParaRPr>
          </a:p>
        </p:txBody>
      </p:sp>
      <p:sp>
        <p:nvSpPr>
          <p:cNvPr id="766" name="Google Shape;766;p49"/>
          <p:cNvSpPr/>
          <p:nvPr/>
        </p:nvSpPr>
        <p:spPr>
          <a:xfrm>
            <a:off x="52732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767" name="Google Shape;767;p49"/>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768" name="Google Shape;768;p49"/>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769" name="Google Shape;769;p49"/>
          <p:cNvSpPr/>
          <p:nvPr/>
        </p:nvSpPr>
        <p:spPr>
          <a:xfrm>
            <a:off x="2421943"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770" name="Google Shape;770;p49"/>
          <p:cNvCxnSpPr/>
          <p:nvPr/>
        </p:nvCxnSpPr>
        <p:spPr>
          <a:xfrm rot="10800000">
            <a:off x="1" y="6320453"/>
            <a:ext cx="2387223" cy="0"/>
          </a:xfrm>
          <a:prstGeom prst="straightConnector1">
            <a:avLst/>
          </a:prstGeom>
          <a:noFill/>
          <a:ln w="12700" cap="flat" cmpd="sng">
            <a:solidFill>
              <a:schemeClr val="lt1"/>
            </a:solidFill>
            <a:prstDash val="solid"/>
            <a:round/>
            <a:headEnd type="none" w="sm" len="sm"/>
            <a:tailEnd type="none" w="sm" len="sm"/>
          </a:ln>
        </p:spPr>
      </p:cxnSp>
      <p:cxnSp>
        <p:nvCxnSpPr>
          <p:cNvPr id="771" name="Google Shape;771;p49"/>
          <p:cNvCxnSpPr/>
          <p:nvPr/>
        </p:nvCxnSpPr>
        <p:spPr>
          <a:xfrm rot="10800000">
            <a:off x="2504929" y="6320453"/>
            <a:ext cx="9065823" cy="0"/>
          </a:xfrm>
          <a:prstGeom prst="straightConnector1">
            <a:avLst/>
          </a:prstGeom>
          <a:noFill/>
          <a:ln w="12700" cap="flat" cmpd="sng">
            <a:solidFill>
              <a:schemeClr val="lt1"/>
            </a:solidFill>
            <a:prstDash val="solid"/>
            <a:round/>
            <a:headEnd type="none" w="sm" len="sm"/>
            <a:tailEnd type="none" w="sm" len="sm"/>
          </a:ln>
        </p:spPr>
      </p:cxnSp>
      <p:sp>
        <p:nvSpPr>
          <p:cNvPr id="772" name="Google Shape;772;p49"/>
          <p:cNvSpPr/>
          <p:nvPr/>
        </p:nvSpPr>
        <p:spPr>
          <a:xfrm flipH="1">
            <a:off x="11615191"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773" name="Google Shape;773;p49"/>
          <p:cNvCxnSpPr>
            <a:endCxn id="774" idx="0"/>
          </p:cNvCxnSpPr>
          <p:nvPr/>
        </p:nvCxnSpPr>
        <p:spPr>
          <a:xfrm rot="10800000">
            <a:off x="2446072" y="2281331"/>
            <a:ext cx="0" cy="3976500"/>
          </a:xfrm>
          <a:prstGeom prst="straightConnector1">
            <a:avLst/>
          </a:prstGeom>
          <a:noFill/>
          <a:ln w="12700" cap="flat" cmpd="sng">
            <a:solidFill>
              <a:schemeClr val="lt1"/>
            </a:solidFill>
            <a:prstDash val="solid"/>
            <a:round/>
            <a:headEnd type="none" w="sm" len="sm"/>
            <a:tailEnd type="none" w="sm" len="sm"/>
          </a:ln>
        </p:spPr>
      </p:cxnSp>
      <p:sp>
        <p:nvSpPr>
          <p:cNvPr id="774" name="Google Shape;774;p49"/>
          <p:cNvSpPr/>
          <p:nvPr/>
        </p:nvSpPr>
        <p:spPr>
          <a:xfrm rot="-5400000">
            <a:off x="2444626" y="2221895"/>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cxnSp>
        <p:nvCxnSpPr>
          <p:cNvPr id="775" name="Google Shape;775;p49"/>
          <p:cNvCxnSpPr/>
          <p:nvPr/>
        </p:nvCxnSpPr>
        <p:spPr>
          <a:xfrm rot="10800000">
            <a:off x="2504929" y="2220449"/>
            <a:ext cx="9065823" cy="0"/>
          </a:xfrm>
          <a:prstGeom prst="straightConnector1">
            <a:avLst/>
          </a:prstGeom>
          <a:noFill/>
          <a:ln w="12700" cap="flat" cmpd="sng">
            <a:solidFill>
              <a:schemeClr val="lt1"/>
            </a:solidFill>
            <a:prstDash val="solid"/>
            <a:round/>
            <a:headEnd type="none" w="sm" len="sm"/>
            <a:tailEnd type="none" w="sm" len="sm"/>
          </a:ln>
        </p:spPr>
      </p:cxnSp>
      <p:cxnSp>
        <p:nvCxnSpPr>
          <p:cNvPr id="776" name="Google Shape;776;p49"/>
          <p:cNvCxnSpPr/>
          <p:nvPr/>
        </p:nvCxnSpPr>
        <p:spPr>
          <a:xfrm rot="10800000">
            <a:off x="11700996" y="6320453"/>
            <a:ext cx="494179" cy="0"/>
          </a:xfrm>
          <a:prstGeom prst="straightConnector1">
            <a:avLst/>
          </a:prstGeom>
          <a:noFill/>
          <a:ln w="12700" cap="flat" cmpd="sng">
            <a:solidFill>
              <a:schemeClr val="lt1"/>
            </a:solidFill>
            <a:prstDash val="solid"/>
            <a:round/>
            <a:headEnd type="none" w="sm" len="sm"/>
            <a:tailEnd type="none" w="sm" len="sm"/>
          </a:ln>
        </p:spPr>
      </p:cxnSp>
      <p:sp>
        <p:nvSpPr>
          <p:cNvPr id="777" name="Google Shape;777;p49"/>
          <p:cNvSpPr txBox="1">
            <a:spLocks noGrp="1"/>
          </p:cNvSpPr>
          <p:nvPr>
            <p:ph type="title"/>
          </p:nvPr>
        </p:nvSpPr>
        <p:spPr>
          <a:xfrm>
            <a:off x="420624" y="42394"/>
            <a:ext cx="11808013" cy="53134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778" name="Google Shape;778;p49"/>
          <p:cNvPicPr preferRelativeResize="0"/>
          <p:nvPr/>
        </p:nvPicPr>
        <p:blipFill rotWithShape="1">
          <a:blip r:embed="rId2">
            <a:alphaModFix/>
          </a:blip>
          <a:srcRect/>
          <a:stretch/>
        </p:blipFill>
        <p:spPr>
          <a:xfrm>
            <a:off x="2826932" y="1039938"/>
            <a:ext cx="4287549" cy="760694"/>
          </a:xfrm>
          <a:prstGeom prst="rect">
            <a:avLst/>
          </a:prstGeom>
          <a:noFill/>
          <a:ln>
            <a:noFill/>
          </a:ln>
        </p:spPr>
      </p:pic>
      <p:sp>
        <p:nvSpPr>
          <p:cNvPr id="779" name="Google Shape;779;p49"/>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chemeClr val="lt1"/>
                </a:solidFill>
                <a:latin typeface="Arial"/>
                <a:ea typeface="Arial"/>
                <a:cs typeface="Arial"/>
                <a:sym typeface="Arial"/>
              </a:rPr>
              <a:t>   | </a:t>
            </a: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780" name="Google Shape;780;p49"/>
          <p:cNvSpPr/>
          <p:nvPr/>
        </p:nvSpPr>
        <p:spPr>
          <a:xfrm flipH="1">
            <a:off x="11615191" y="2196678"/>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781" name="Google Shape;781;p49"/>
          <p:cNvCxnSpPr/>
          <p:nvPr/>
        </p:nvCxnSpPr>
        <p:spPr>
          <a:xfrm rot="10800000">
            <a:off x="11700996" y="2219538"/>
            <a:ext cx="494179" cy="0"/>
          </a:xfrm>
          <a:prstGeom prst="straightConnector1">
            <a:avLst/>
          </a:prstGeom>
          <a:noFill/>
          <a:ln w="12700" cap="flat" cmpd="sng">
            <a:solidFill>
              <a:schemeClr val="lt1"/>
            </a:solidFill>
            <a:prstDash val="solid"/>
            <a:round/>
            <a:headEnd type="none" w="sm" len="sm"/>
            <a:tailEnd type="none" w="sm" len="sm"/>
          </a:ln>
        </p:spPr>
      </p:cxnSp>
      <p:pic>
        <p:nvPicPr>
          <p:cNvPr id="782" name="Google Shape;782;p49"/>
          <p:cNvPicPr preferRelativeResize="0"/>
          <p:nvPr/>
        </p:nvPicPr>
        <p:blipFill rotWithShape="1">
          <a:blip r:embed="rId3">
            <a:alphaModFix/>
          </a:blip>
          <a:srcRect/>
          <a:stretch/>
        </p:blipFill>
        <p:spPr>
          <a:xfrm>
            <a:off x="4008232" y="5799972"/>
            <a:ext cx="2735473" cy="457953"/>
          </a:xfrm>
          <a:prstGeom prst="rect">
            <a:avLst/>
          </a:prstGeom>
          <a:noFill/>
          <a:ln>
            <a:noFill/>
          </a:ln>
        </p:spPr>
      </p:pic>
      <p:pic>
        <p:nvPicPr>
          <p:cNvPr id="783" name="Google Shape;783;p49"/>
          <p:cNvPicPr preferRelativeResize="0"/>
          <p:nvPr/>
        </p:nvPicPr>
        <p:blipFill rotWithShape="1">
          <a:blip r:embed="rId4">
            <a:alphaModFix/>
          </a:blip>
          <a:srcRect/>
          <a:stretch/>
        </p:blipFill>
        <p:spPr>
          <a:xfrm>
            <a:off x="4008232" y="4791807"/>
            <a:ext cx="2671799" cy="457953"/>
          </a:xfrm>
          <a:prstGeom prst="rect">
            <a:avLst/>
          </a:prstGeom>
          <a:noFill/>
          <a:ln>
            <a:noFill/>
          </a:ln>
        </p:spPr>
      </p:pic>
      <p:pic>
        <p:nvPicPr>
          <p:cNvPr id="784" name="Google Shape;784;p49"/>
          <p:cNvPicPr preferRelativeResize="0"/>
          <p:nvPr/>
        </p:nvPicPr>
        <p:blipFill rotWithShape="1">
          <a:blip r:embed="rId5">
            <a:alphaModFix/>
          </a:blip>
          <a:srcRect/>
          <a:stretch/>
        </p:blipFill>
        <p:spPr>
          <a:xfrm>
            <a:off x="4008232" y="5295890"/>
            <a:ext cx="2189356" cy="457953"/>
          </a:xfrm>
          <a:prstGeom prst="rect">
            <a:avLst/>
          </a:prstGeom>
          <a:noFill/>
          <a:ln>
            <a:noFill/>
          </a:ln>
        </p:spPr>
      </p:pic>
      <p:pic>
        <p:nvPicPr>
          <p:cNvPr id="785" name="Google Shape;785;p49"/>
          <p:cNvPicPr preferRelativeResize="0"/>
          <p:nvPr/>
        </p:nvPicPr>
        <p:blipFill rotWithShape="1">
          <a:blip r:embed="rId6">
            <a:alphaModFix/>
          </a:blip>
          <a:srcRect/>
          <a:stretch/>
        </p:blipFill>
        <p:spPr>
          <a:xfrm>
            <a:off x="4008232" y="3279558"/>
            <a:ext cx="2649759" cy="457953"/>
          </a:xfrm>
          <a:prstGeom prst="rect">
            <a:avLst/>
          </a:prstGeom>
          <a:noFill/>
          <a:ln>
            <a:noFill/>
          </a:ln>
        </p:spPr>
      </p:pic>
      <p:pic>
        <p:nvPicPr>
          <p:cNvPr id="786" name="Google Shape;786;p49"/>
          <p:cNvPicPr preferRelativeResize="0"/>
          <p:nvPr/>
        </p:nvPicPr>
        <p:blipFill rotWithShape="1">
          <a:blip r:embed="rId7">
            <a:alphaModFix/>
          </a:blip>
          <a:srcRect/>
          <a:stretch/>
        </p:blipFill>
        <p:spPr>
          <a:xfrm>
            <a:off x="4008232" y="3783641"/>
            <a:ext cx="2710983" cy="457953"/>
          </a:xfrm>
          <a:prstGeom prst="rect">
            <a:avLst/>
          </a:prstGeom>
          <a:noFill/>
          <a:ln>
            <a:noFill/>
          </a:ln>
        </p:spPr>
      </p:pic>
      <p:pic>
        <p:nvPicPr>
          <p:cNvPr id="787" name="Google Shape;787;p49"/>
          <p:cNvPicPr preferRelativeResize="0"/>
          <p:nvPr/>
        </p:nvPicPr>
        <p:blipFill rotWithShape="1">
          <a:blip r:embed="rId8">
            <a:alphaModFix/>
          </a:blip>
          <a:srcRect/>
          <a:stretch/>
        </p:blipFill>
        <p:spPr>
          <a:xfrm>
            <a:off x="4008232" y="4287724"/>
            <a:ext cx="1986096" cy="457953"/>
          </a:xfrm>
          <a:prstGeom prst="rect">
            <a:avLst/>
          </a:prstGeom>
          <a:noFill/>
          <a:ln>
            <a:noFill/>
          </a:ln>
        </p:spPr>
      </p:pic>
      <p:pic>
        <p:nvPicPr>
          <p:cNvPr id="788" name="Google Shape;788;p49"/>
          <p:cNvPicPr preferRelativeResize="0"/>
          <p:nvPr/>
        </p:nvPicPr>
        <p:blipFill rotWithShape="1">
          <a:blip r:embed="rId9">
            <a:alphaModFix/>
          </a:blip>
          <a:srcRect/>
          <a:stretch/>
        </p:blipFill>
        <p:spPr>
          <a:xfrm>
            <a:off x="4008232" y="2775475"/>
            <a:ext cx="1324878" cy="457953"/>
          </a:xfrm>
          <a:prstGeom prst="rect">
            <a:avLst/>
          </a:prstGeom>
          <a:noFill/>
          <a:ln>
            <a:noFill/>
          </a:ln>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matchingName="1_Full-Width Photo">
  <p:cSld name="1_Full-Width Photo">
    <p:spTree>
      <p:nvGrpSpPr>
        <p:cNvPr id="1" name="Shape 789"/>
        <p:cNvGrpSpPr/>
        <p:nvPr/>
      </p:nvGrpSpPr>
      <p:grpSpPr>
        <a:xfrm>
          <a:off x="0" y="0"/>
          <a:ext cx="0" cy="0"/>
          <a:chOff x="0" y="0"/>
          <a:chExt cx="0" cy="0"/>
        </a:xfrm>
      </p:grpSpPr>
      <p:sp>
        <p:nvSpPr>
          <p:cNvPr id="790" name="Google Shape;790;p50"/>
          <p:cNvSpPr>
            <a:spLocks noGrp="1"/>
          </p:cNvSpPr>
          <p:nvPr>
            <p:ph type="pic" idx="2"/>
          </p:nvPr>
        </p:nvSpPr>
        <p:spPr>
          <a:xfrm>
            <a:off x="-16764" y="616645"/>
            <a:ext cx="12225528" cy="5696712"/>
          </a:xfrm>
          <a:prstGeom prst="rect">
            <a:avLst/>
          </a:prstGeom>
          <a:noFill/>
          <a:ln w="19050" cap="flat" cmpd="sng">
            <a:solidFill>
              <a:srgbClr val="0B3458"/>
            </a:solidFill>
            <a:prstDash val="solid"/>
            <a:round/>
            <a:headEnd type="none" w="sm" len="sm"/>
            <a:tailEnd type="none" w="sm" len="sm"/>
          </a:ln>
        </p:spPr>
      </p:sp>
      <p:sp>
        <p:nvSpPr>
          <p:cNvPr id="791" name="Google Shape;791;p50"/>
          <p:cNvSpPr txBox="1">
            <a:spLocks noGrp="1"/>
          </p:cNvSpPr>
          <p:nvPr>
            <p:ph type="title"/>
          </p:nvPr>
        </p:nvSpPr>
        <p:spPr>
          <a:xfrm>
            <a:off x="420624" y="48278"/>
            <a:ext cx="10847121" cy="434888"/>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792" name="Google Shape;792;p50"/>
          <p:cNvPicPr preferRelativeResize="0"/>
          <p:nvPr/>
        </p:nvPicPr>
        <p:blipFill rotWithShape="1">
          <a:blip r:embed="rId2">
            <a:alphaModFix/>
          </a:blip>
          <a:srcRect/>
          <a:stretch/>
        </p:blipFill>
        <p:spPr>
          <a:xfrm>
            <a:off x="365760" y="6464808"/>
            <a:ext cx="390801" cy="312641"/>
          </a:xfrm>
          <a:prstGeom prst="rect">
            <a:avLst/>
          </a:prstGeom>
          <a:noFill/>
          <a:ln>
            <a:noFill/>
          </a:ln>
        </p:spPr>
      </p:pic>
      <p:sp>
        <p:nvSpPr>
          <p:cNvPr id="793" name="Google Shape;793;p50"/>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2B49"/>
                </a:solidFill>
                <a:latin typeface="Arial"/>
                <a:ea typeface="Arial"/>
                <a:cs typeface="Arial"/>
                <a:sym typeface="Arial"/>
              </a:rPr>
              <a:t>   | </a:t>
            </a:r>
            <a:fld id="{00000000-1234-1234-1234-123412341234}" type="slidenum">
              <a:rPr lang="en-GB"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Cover 1 Blue">
  <p:cSld name="Cover 1 Blue">
    <p:spTree>
      <p:nvGrpSpPr>
        <p:cNvPr id="1" name="Shape 48"/>
        <p:cNvGrpSpPr/>
        <p:nvPr/>
      </p:nvGrpSpPr>
      <p:grpSpPr>
        <a:xfrm>
          <a:off x="0" y="0"/>
          <a:ext cx="0" cy="0"/>
          <a:chOff x="0" y="0"/>
          <a:chExt cx="0" cy="0"/>
        </a:xfrm>
      </p:grpSpPr>
      <p:sp>
        <p:nvSpPr>
          <p:cNvPr id="49" name="Google Shape;49;p5"/>
          <p:cNvSpPr/>
          <p:nvPr/>
        </p:nvSpPr>
        <p:spPr>
          <a:xfrm>
            <a:off x="0" y="0"/>
            <a:ext cx="12192000" cy="6858000"/>
          </a:xfrm>
          <a:prstGeom prst="rect">
            <a:avLst/>
          </a:prstGeom>
          <a:solidFill>
            <a:schemeClr val="accent6"/>
          </a:solid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0" name="Google Shape;50;p5"/>
          <p:cNvSpPr txBox="1">
            <a:spLocks noGrp="1"/>
          </p:cNvSpPr>
          <p:nvPr>
            <p:ph type="title"/>
          </p:nvPr>
        </p:nvSpPr>
        <p:spPr>
          <a:xfrm>
            <a:off x="550863" y="1"/>
            <a:ext cx="10805054" cy="2533369"/>
          </a:xfrm>
          <a:prstGeom prst="rect">
            <a:avLst/>
          </a:prstGeom>
          <a:noFill/>
          <a:ln>
            <a:noFill/>
          </a:ln>
        </p:spPr>
        <p:txBody>
          <a:bodyPr spcFirstLastPara="1" wrap="square" lIns="0" tIns="0" rIns="0" bIns="0" anchor="b" anchorCtr="0">
            <a:normAutofit/>
          </a:bodyPr>
          <a:lstStyle>
            <a:lvl1pPr marR="0" lvl="0" algn="l" rtl="0">
              <a:lnSpc>
                <a:spcPct val="100000"/>
              </a:lnSpc>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1" name="Google Shape;51;p5"/>
          <p:cNvSpPr txBox="1">
            <a:spLocks noGrp="1"/>
          </p:cNvSpPr>
          <p:nvPr>
            <p:ph type="body" idx="1"/>
          </p:nvPr>
        </p:nvSpPr>
        <p:spPr>
          <a:xfrm>
            <a:off x="550863" y="3553574"/>
            <a:ext cx="10805054" cy="716808"/>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 name="Google Shape;52;p5"/>
          <p:cNvSpPr txBox="1">
            <a:spLocks noGrp="1"/>
          </p:cNvSpPr>
          <p:nvPr>
            <p:ph type="body" idx="2"/>
          </p:nvPr>
        </p:nvSpPr>
        <p:spPr>
          <a:xfrm>
            <a:off x="550863" y="4279392"/>
            <a:ext cx="10805054" cy="273605"/>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 name="Google Shape;53;p5"/>
          <p:cNvSpPr txBox="1">
            <a:spLocks noGrp="1"/>
          </p:cNvSpPr>
          <p:nvPr>
            <p:ph type="body" idx="3"/>
          </p:nvPr>
        </p:nvSpPr>
        <p:spPr>
          <a:xfrm>
            <a:off x="550863" y="4553415"/>
            <a:ext cx="10805054" cy="403785"/>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54" name="Google Shape;54;p5"/>
          <p:cNvPicPr preferRelativeResize="0"/>
          <p:nvPr/>
        </p:nvPicPr>
        <p:blipFill rotWithShape="1">
          <a:blip r:embed="rId2">
            <a:alphaModFix/>
          </a:blip>
          <a:srcRect/>
          <a:stretch/>
        </p:blipFill>
        <p:spPr>
          <a:xfrm>
            <a:off x="567217" y="5193792"/>
            <a:ext cx="1193800" cy="952500"/>
          </a:xfrm>
          <a:prstGeom prst="rect">
            <a:avLst/>
          </a:prstGeom>
          <a:noFill/>
          <a:ln>
            <a:noFill/>
          </a:ln>
        </p:spPr>
      </p:pic>
      <p:sp>
        <p:nvSpPr>
          <p:cNvPr id="55" name="Google Shape;55;p5"/>
          <p:cNvSpPr txBox="1">
            <a:spLocks noGrp="1"/>
          </p:cNvSpPr>
          <p:nvPr>
            <p:ph type="body" idx="4"/>
          </p:nvPr>
        </p:nvSpPr>
        <p:spPr>
          <a:xfrm>
            <a:off x="548640" y="2837138"/>
            <a:ext cx="10808208" cy="716808"/>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ver 2 White">
  <p:cSld name="Cover 2 White">
    <p:spTree>
      <p:nvGrpSpPr>
        <p:cNvPr id="1" name="Shape 56"/>
        <p:cNvGrpSpPr/>
        <p:nvPr/>
      </p:nvGrpSpPr>
      <p:grpSpPr>
        <a:xfrm>
          <a:off x="0" y="0"/>
          <a:ext cx="0" cy="0"/>
          <a:chOff x="0" y="0"/>
          <a:chExt cx="0" cy="0"/>
        </a:xfrm>
      </p:grpSpPr>
      <p:sp>
        <p:nvSpPr>
          <p:cNvPr id="57" name="Google Shape;57;p6"/>
          <p:cNvSpPr txBox="1">
            <a:spLocks noGrp="1"/>
          </p:cNvSpPr>
          <p:nvPr>
            <p:ph type="title"/>
          </p:nvPr>
        </p:nvSpPr>
        <p:spPr>
          <a:xfrm>
            <a:off x="2228479" y="2020824"/>
            <a:ext cx="9299448" cy="1325880"/>
          </a:xfrm>
          <a:prstGeom prst="rect">
            <a:avLst/>
          </a:prstGeom>
          <a:noFill/>
          <a:ln>
            <a:noFill/>
          </a:ln>
        </p:spPr>
        <p:txBody>
          <a:bodyPr spcFirstLastPara="1" wrap="square" lIns="0" tIns="0" rIns="0" bIns="0" anchor="b" anchorCtr="0">
            <a:normAutofit/>
          </a:bodyPr>
          <a:lstStyle>
            <a:lvl1pPr marR="0" lvl="0" algn="l" rtl="0">
              <a:lnSpc>
                <a:spcPct val="100000"/>
              </a:lnSpc>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8" name="Google Shape;58;p6"/>
          <p:cNvSpPr txBox="1">
            <a:spLocks noGrp="1"/>
          </p:cNvSpPr>
          <p:nvPr>
            <p:ph type="body" idx="1"/>
          </p:nvPr>
        </p:nvSpPr>
        <p:spPr>
          <a:xfrm>
            <a:off x="2228479" y="4617720"/>
            <a:ext cx="9299448" cy="578412"/>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 name="Google Shape;59;p6"/>
          <p:cNvSpPr txBox="1">
            <a:spLocks noGrp="1"/>
          </p:cNvSpPr>
          <p:nvPr>
            <p:ph type="body" idx="2"/>
          </p:nvPr>
        </p:nvSpPr>
        <p:spPr>
          <a:xfrm>
            <a:off x="2228479" y="5199656"/>
            <a:ext cx="9299448" cy="390521"/>
          </a:xfrm>
          <a:prstGeom prst="rect">
            <a:avLst/>
          </a:prstGeom>
          <a:noFill/>
          <a:ln>
            <a:noFill/>
          </a:ln>
        </p:spPr>
        <p:txBody>
          <a:bodyPr spcFirstLastPara="1" wrap="square" lIns="0" tIns="0" rIns="0" bIns="0" anchor="b" anchorCtr="0">
            <a:normAutofit/>
          </a:bodyPr>
          <a:lstStyle>
            <a:lvl1pPr marL="457200" marR="0" lvl="0" indent="-228600" algn="l" rtl="0">
              <a:lnSpc>
                <a:spcPct val="100000"/>
              </a:lnSpc>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 name="Google Shape;60;p6"/>
          <p:cNvSpPr txBox="1">
            <a:spLocks noGrp="1"/>
          </p:cNvSpPr>
          <p:nvPr>
            <p:ph type="body" idx="3"/>
          </p:nvPr>
        </p:nvSpPr>
        <p:spPr>
          <a:xfrm>
            <a:off x="2228479" y="5602567"/>
            <a:ext cx="9299448" cy="403785"/>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61" name="Google Shape;61;p6"/>
          <p:cNvPicPr preferRelativeResize="0"/>
          <p:nvPr/>
        </p:nvPicPr>
        <p:blipFill rotWithShape="1">
          <a:blip r:embed="rId2">
            <a:alphaModFix/>
          </a:blip>
          <a:srcRect/>
          <a:stretch/>
        </p:blipFill>
        <p:spPr>
          <a:xfrm>
            <a:off x="326395" y="4874480"/>
            <a:ext cx="1189829" cy="951863"/>
          </a:xfrm>
          <a:prstGeom prst="rect">
            <a:avLst/>
          </a:prstGeom>
          <a:noFill/>
          <a:ln>
            <a:noFill/>
          </a:ln>
        </p:spPr>
      </p:pic>
      <p:sp>
        <p:nvSpPr>
          <p:cNvPr id="62" name="Google Shape;62;p6"/>
          <p:cNvSpPr/>
          <p:nvPr/>
        </p:nvSpPr>
        <p:spPr>
          <a:xfrm>
            <a:off x="1825043" y="6101651"/>
            <a:ext cx="45720" cy="45720"/>
          </a:xfrm>
          <a:prstGeom prst="ellipse">
            <a:avLst/>
          </a:prstGeom>
          <a:solidFill>
            <a:srgbClr val="0B3458"/>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63" name="Google Shape;63;p6"/>
          <p:cNvCxnSpPr/>
          <p:nvPr/>
        </p:nvCxnSpPr>
        <p:spPr>
          <a:xfrm rot="10800000">
            <a:off x="0" y="6124669"/>
            <a:ext cx="1793872" cy="0"/>
          </a:xfrm>
          <a:prstGeom prst="straightConnector1">
            <a:avLst/>
          </a:prstGeom>
          <a:noFill/>
          <a:ln w="12700" cap="flat" cmpd="sng">
            <a:solidFill>
              <a:srgbClr val="0B3458"/>
            </a:solidFill>
            <a:prstDash val="solid"/>
            <a:round/>
            <a:headEnd type="none" w="sm" len="sm"/>
            <a:tailEnd type="none" w="sm" len="sm"/>
          </a:ln>
        </p:spPr>
      </p:cxnSp>
      <p:cxnSp>
        <p:nvCxnSpPr>
          <p:cNvPr id="64" name="Google Shape;64;p6"/>
          <p:cNvCxnSpPr/>
          <p:nvPr/>
        </p:nvCxnSpPr>
        <p:spPr>
          <a:xfrm rot="10800000">
            <a:off x="1892734" y="6124511"/>
            <a:ext cx="9720781" cy="0"/>
          </a:xfrm>
          <a:prstGeom prst="straightConnector1">
            <a:avLst/>
          </a:prstGeom>
          <a:noFill/>
          <a:ln w="12700" cap="flat" cmpd="sng">
            <a:solidFill>
              <a:srgbClr val="0B3458"/>
            </a:solidFill>
            <a:prstDash val="solid"/>
            <a:round/>
            <a:headEnd type="none" w="sm" len="sm"/>
            <a:tailEnd type="none" w="sm" len="sm"/>
          </a:ln>
        </p:spPr>
      </p:cxnSp>
      <p:sp>
        <p:nvSpPr>
          <p:cNvPr id="65" name="Google Shape;65;p6"/>
          <p:cNvSpPr/>
          <p:nvPr/>
        </p:nvSpPr>
        <p:spPr>
          <a:xfrm flipH="1">
            <a:off x="11642081" y="6101651"/>
            <a:ext cx="45720" cy="45720"/>
          </a:xfrm>
          <a:prstGeom prst="ellipse">
            <a:avLst/>
          </a:prstGeom>
          <a:solidFill>
            <a:srgbClr val="0B3458"/>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sp>
        <p:nvSpPr>
          <p:cNvPr id="66" name="Google Shape;66;p6"/>
          <p:cNvSpPr/>
          <p:nvPr/>
        </p:nvSpPr>
        <p:spPr>
          <a:xfrm flipH="1">
            <a:off x="11642081" y="3470373"/>
            <a:ext cx="45720" cy="45720"/>
          </a:xfrm>
          <a:prstGeom prst="ellipse">
            <a:avLst/>
          </a:prstGeom>
          <a:solidFill>
            <a:srgbClr val="0B3458"/>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lt1"/>
              </a:solidFill>
              <a:latin typeface="Arial"/>
              <a:ea typeface="Arial"/>
              <a:cs typeface="Arial"/>
              <a:sym typeface="Arial"/>
            </a:endParaRPr>
          </a:p>
        </p:txBody>
      </p:sp>
      <p:cxnSp>
        <p:nvCxnSpPr>
          <p:cNvPr id="67" name="Google Shape;67;p6"/>
          <p:cNvCxnSpPr/>
          <p:nvPr/>
        </p:nvCxnSpPr>
        <p:spPr>
          <a:xfrm rot="10800000">
            <a:off x="1849172" y="3552825"/>
            <a:ext cx="0" cy="2529959"/>
          </a:xfrm>
          <a:prstGeom prst="straightConnector1">
            <a:avLst/>
          </a:prstGeom>
          <a:noFill/>
          <a:ln w="12700" cap="flat" cmpd="sng">
            <a:solidFill>
              <a:srgbClr val="0B3458"/>
            </a:solidFill>
            <a:prstDash val="solid"/>
            <a:round/>
            <a:headEnd type="none" w="sm" len="sm"/>
            <a:tailEnd type="none" w="sm" len="sm"/>
          </a:ln>
        </p:spPr>
      </p:cxnSp>
      <p:sp>
        <p:nvSpPr>
          <p:cNvPr id="68" name="Google Shape;68;p6"/>
          <p:cNvSpPr/>
          <p:nvPr/>
        </p:nvSpPr>
        <p:spPr>
          <a:xfrm rot="-5400000">
            <a:off x="1847726" y="3495590"/>
            <a:ext cx="121764" cy="118872"/>
          </a:xfrm>
          <a:prstGeom prst="arc">
            <a:avLst>
              <a:gd name="adj1" fmla="val 16200000"/>
              <a:gd name="adj2" fmla="val 0"/>
            </a:avLst>
          </a:prstGeom>
          <a:noFill/>
          <a:ln w="12700" cap="flat" cmpd="sng">
            <a:solidFill>
              <a:srgbClr val="0B3458"/>
            </a:solidFill>
            <a:prstDash val="solid"/>
            <a:round/>
            <a:headEnd type="none" w="sm" len="sm"/>
            <a:tailEnd type="none" w="sm" len="sm"/>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Clr>
                <a:srgbClr val="000000"/>
              </a:buClr>
              <a:buSzPts val="450"/>
              <a:buFont typeface="Arial"/>
              <a:buNone/>
            </a:pPr>
            <a:endParaRPr sz="450" b="0" i="0" u="none" strike="noStrike" cap="none">
              <a:solidFill>
                <a:schemeClr val="dk1"/>
              </a:solidFill>
              <a:latin typeface="Arial"/>
              <a:ea typeface="Arial"/>
              <a:cs typeface="Arial"/>
              <a:sym typeface="Arial"/>
            </a:endParaRPr>
          </a:p>
        </p:txBody>
      </p:sp>
      <p:cxnSp>
        <p:nvCxnSpPr>
          <p:cNvPr id="69" name="Google Shape;69;p6"/>
          <p:cNvCxnSpPr/>
          <p:nvPr/>
        </p:nvCxnSpPr>
        <p:spPr>
          <a:xfrm rot="10800000">
            <a:off x="1899083" y="3494144"/>
            <a:ext cx="9714432" cy="0"/>
          </a:xfrm>
          <a:prstGeom prst="straightConnector1">
            <a:avLst/>
          </a:prstGeom>
          <a:noFill/>
          <a:ln w="12700" cap="flat" cmpd="sng">
            <a:solidFill>
              <a:srgbClr val="0B3458"/>
            </a:solidFill>
            <a:prstDash val="solid"/>
            <a:round/>
            <a:headEnd type="none" w="sm" len="sm"/>
            <a:tailEnd type="none" w="sm" len="sm"/>
          </a:ln>
        </p:spPr>
      </p:cxnSp>
      <p:sp>
        <p:nvSpPr>
          <p:cNvPr id="70" name="Google Shape;70;p6"/>
          <p:cNvSpPr txBox="1">
            <a:spLocks noGrp="1"/>
          </p:cNvSpPr>
          <p:nvPr>
            <p:ph type="body" idx="4"/>
          </p:nvPr>
        </p:nvSpPr>
        <p:spPr>
          <a:xfrm>
            <a:off x="2228478" y="3666744"/>
            <a:ext cx="9299448" cy="576072"/>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Full-Width Photo">
  <p:cSld name="Full-Width Photo">
    <p:spTree>
      <p:nvGrpSpPr>
        <p:cNvPr id="1" name="Shape 71"/>
        <p:cNvGrpSpPr/>
        <p:nvPr/>
      </p:nvGrpSpPr>
      <p:grpSpPr>
        <a:xfrm>
          <a:off x="0" y="0"/>
          <a:ext cx="0" cy="0"/>
          <a:chOff x="0" y="0"/>
          <a:chExt cx="0" cy="0"/>
        </a:xfrm>
      </p:grpSpPr>
      <p:sp>
        <p:nvSpPr>
          <p:cNvPr id="72" name="Google Shape;72;p9"/>
          <p:cNvSpPr>
            <a:spLocks noGrp="1"/>
          </p:cNvSpPr>
          <p:nvPr>
            <p:ph type="pic" idx="2"/>
          </p:nvPr>
        </p:nvSpPr>
        <p:spPr>
          <a:xfrm>
            <a:off x="0" y="616645"/>
            <a:ext cx="12192000" cy="5696712"/>
          </a:xfrm>
          <a:prstGeom prst="rect">
            <a:avLst/>
          </a:prstGeom>
          <a:noFill/>
          <a:ln>
            <a:noFill/>
          </a:ln>
        </p:spPr>
      </p:sp>
      <p:sp>
        <p:nvSpPr>
          <p:cNvPr id="73" name="Google Shape;73;p9"/>
          <p:cNvSpPr txBox="1">
            <a:spLocks noGrp="1"/>
          </p:cNvSpPr>
          <p:nvPr>
            <p:ph type="title"/>
          </p:nvPr>
        </p:nvSpPr>
        <p:spPr>
          <a:xfrm>
            <a:off x="420624" y="48278"/>
            <a:ext cx="10847121" cy="434888"/>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74" name="Google Shape;74;p9"/>
          <p:cNvCxnSpPr/>
          <p:nvPr/>
        </p:nvCxnSpPr>
        <p:spPr>
          <a:xfrm rot="10800000">
            <a:off x="0" y="608083"/>
            <a:ext cx="12192000" cy="0"/>
          </a:xfrm>
          <a:prstGeom prst="straightConnector1">
            <a:avLst/>
          </a:prstGeom>
          <a:noFill/>
          <a:ln w="19050" cap="flat" cmpd="sng">
            <a:solidFill>
              <a:srgbClr val="0B3458"/>
            </a:solidFill>
            <a:prstDash val="solid"/>
            <a:round/>
            <a:headEnd type="none" w="sm" len="sm"/>
            <a:tailEnd type="none" w="sm" len="sm"/>
          </a:ln>
        </p:spPr>
      </p:cxnSp>
      <p:cxnSp>
        <p:nvCxnSpPr>
          <p:cNvPr id="75" name="Google Shape;75;p9"/>
          <p:cNvCxnSpPr/>
          <p:nvPr/>
        </p:nvCxnSpPr>
        <p:spPr>
          <a:xfrm rot="10800000">
            <a:off x="0" y="6320547"/>
            <a:ext cx="12192000" cy="0"/>
          </a:xfrm>
          <a:prstGeom prst="straightConnector1">
            <a:avLst/>
          </a:prstGeom>
          <a:noFill/>
          <a:ln w="19050" cap="flat" cmpd="sng">
            <a:solidFill>
              <a:srgbClr val="0B3458"/>
            </a:solidFill>
            <a:prstDash val="solid"/>
            <a:round/>
            <a:headEnd type="none" w="sm" len="sm"/>
            <a:tailEnd type="none" w="sm" len="sm"/>
          </a:ln>
        </p:spPr>
      </p:cxnSp>
      <p:pic>
        <p:nvPicPr>
          <p:cNvPr id="76" name="Google Shape;76;p9"/>
          <p:cNvPicPr preferRelativeResize="0"/>
          <p:nvPr/>
        </p:nvPicPr>
        <p:blipFill rotWithShape="1">
          <a:blip r:embed="rId2">
            <a:alphaModFix/>
          </a:blip>
          <a:srcRect/>
          <a:stretch/>
        </p:blipFill>
        <p:spPr>
          <a:xfrm>
            <a:off x="365760" y="6464808"/>
            <a:ext cx="390801" cy="312641"/>
          </a:xfrm>
          <a:prstGeom prst="rect">
            <a:avLst/>
          </a:prstGeom>
          <a:noFill/>
          <a:ln>
            <a:noFill/>
          </a:ln>
        </p:spPr>
      </p:pic>
      <p:sp>
        <p:nvSpPr>
          <p:cNvPr id="77" name="Google Shape;77;p9"/>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2B49"/>
                </a:solidFill>
                <a:latin typeface="Arial"/>
                <a:ea typeface="Arial"/>
                <a:cs typeface="Arial"/>
                <a:sym typeface="Arial"/>
              </a:rPr>
              <a:t>   | </a:t>
            </a:r>
            <a:fld id="{00000000-1234-1234-1234-123412341234}" type="slidenum">
              <a:rPr lang="en-GB"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Blank (No Header/Footer)">
  <p:cSld name="Blank (No Header/Footer)">
    <p:spTree>
      <p:nvGrpSpPr>
        <p:cNvPr id="1" name="Shape 78"/>
        <p:cNvGrpSpPr/>
        <p:nvPr/>
      </p:nvGrpSpPr>
      <p:grpSpPr>
        <a:xfrm>
          <a:off x="0" y="0"/>
          <a:ext cx="0" cy="0"/>
          <a:chOff x="0" y="0"/>
          <a:chExt cx="0" cy="0"/>
        </a:xfrm>
      </p:grpSpPr>
      <p:sp>
        <p:nvSpPr>
          <p:cNvPr id="79" name="Google Shape;79;p10"/>
          <p:cNvSpPr txBox="1">
            <a:spLocks noGrp="1"/>
          </p:cNvSpPr>
          <p:nvPr>
            <p:ph type="title"/>
          </p:nvPr>
        </p:nvSpPr>
        <p:spPr>
          <a:xfrm>
            <a:off x="420624" y="48278"/>
            <a:ext cx="10847121" cy="434888"/>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80" name="Google Shape;80;p10"/>
          <p:cNvPicPr preferRelativeResize="0"/>
          <p:nvPr/>
        </p:nvPicPr>
        <p:blipFill rotWithShape="1">
          <a:blip r:embed="rId2">
            <a:alphaModFix/>
          </a:blip>
          <a:srcRect/>
          <a:stretch/>
        </p:blipFill>
        <p:spPr>
          <a:xfrm>
            <a:off x="365760" y="6464808"/>
            <a:ext cx="390801" cy="312641"/>
          </a:xfrm>
          <a:prstGeom prst="rect">
            <a:avLst/>
          </a:prstGeom>
          <a:noFill/>
          <a:ln>
            <a:noFill/>
          </a:ln>
        </p:spPr>
      </p:pic>
      <p:sp>
        <p:nvSpPr>
          <p:cNvPr id="81" name="Google Shape;81;p10"/>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2B49"/>
                </a:solidFill>
                <a:latin typeface="Arial"/>
                <a:ea typeface="Arial"/>
                <a:cs typeface="Arial"/>
                <a:sym typeface="Arial"/>
              </a:rPr>
              <a:t>   | </a:t>
            </a:r>
            <a:fld id="{00000000-1234-1234-1234-123412341234}" type="slidenum">
              <a:rPr lang="en-GB"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Title half page image">
  <p:cSld name="Title half page image">
    <p:spTree>
      <p:nvGrpSpPr>
        <p:cNvPr id="1" name="Shape 82"/>
        <p:cNvGrpSpPr/>
        <p:nvPr/>
      </p:nvGrpSpPr>
      <p:grpSpPr>
        <a:xfrm>
          <a:off x="0" y="0"/>
          <a:ext cx="0" cy="0"/>
          <a:chOff x="0" y="0"/>
          <a:chExt cx="0" cy="0"/>
        </a:xfrm>
      </p:grpSpPr>
      <p:sp>
        <p:nvSpPr>
          <p:cNvPr id="83" name="Google Shape;83;p11"/>
          <p:cNvSpPr/>
          <p:nvPr/>
        </p:nvSpPr>
        <p:spPr>
          <a:xfrm>
            <a:off x="0" y="6329943"/>
            <a:ext cx="12192000" cy="52806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84" name="Google Shape;84;p11"/>
          <p:cNvCxnSpPr/>
          <p:nvPr/>
        </p:nvCxnSpPr>
        <p:spPr>
          <a:xfrm rot="10800000">
            <a:off x="0" y="608083"/>
            <a:ext cx="12192000" cy="0"/>
          </a:xfrm>
          <a:prstGeom prst="straightConnector1">
            <a:avLst/>
          </a:prstGeom>
          <a:noFill/>
          <a:ln w="12700" cap="flat" cmpd="sng">
            <a:solidFill>
              <a:srgbClr val="0B3458"/>
            </a:solidFill>
            <a:prstDash val="solid"/>
            <a:round/>
            <a:headEnd type="none" w="sm" len="sm"/>
            <a:tailEnd type="none" w="sm" len="sm"/>
          </a:ln>
        </p:spPr>
      </p:cxnSp>
      <p:sp>
        <p:nvSpPr>
          <p:cNvPr id="85" name="Google Shape;85;p11"/>
          <p:cNvSpPr>
            <a:spLocks noGrp="1"/>
          </p:cNvSpPr>
          <p:nvPr>
            <p:ph type="pic" idx="2"/>
          </p:nvPr>
        </p:nvSpPr>
        <p:spPr>
          <a:xfrm>
            <a:off x="8965" y="614512"/>
            <a:ext cx="4655184" cy="5696712"/>
          </a:xfrm>
          <a:prstGeom prst="rect">
            <a:avLst/>
          </a:prstGeom>
          <a:noFill/>
          <a:ln>
            <a:noFill/>
          </a:ln>
        </p:spPr>
      </p:sp>
      <p:pic>
        <p:nvPicPr>
          <p:cNvPr id="86" name="Google Shape;86;p11"/>
          <p:cNvPicPr preferRelativeResize="0"/>
          <p:nvPr/>
        </p:nvPicPr>
        <p:blipFill rotWithShape="1">
          <a:blip r:embed="rId2">
            <a:alphaModFix/>
          </a:blip>
          <a:srcRect/>
          <a:stretch/>
        </p:blipFill>
        <p:spPr>
          <a:xfrm>
            <a:off x="365760" y="6464808"/>
            <a:ext cx="390801" cy="312641"/>
          </a:xfrm>
          <a:prstGeom prst="rect">
            <a:avLst/>
          </a:prstGeom>
          <a:noFill/>
          <a:ln>
            <a:noFill/>
          </a:ln>
        </p:spPr>
      </p:pic>
      <p:sp>
        <p:nvSpPr>
          <p:cNvPr id="87" name="Google Shape;87;p11"/>
          <p:cNvSpPr txBox="1">
            <a:spLocks noGrp="1"/>
          </p:cNvSpPr>
          <p:nvPr>
            <p:ph type="title"/>
          </p:nvPr>
        </p:nvSpPr>
        <p:spPr>
          <a:xfrm>
            <a:off x="420624" y="48278"/>
            <a:ext cx="10847121" cy="434888"/>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88" name="Google Shape;88;p11"/>
          <p:cNvCxnSpPr/>
          <p:nvPr/>
        </p:nvCxnSpPr>
        <p:spPr>
          <a:xfrm rot="10800000">
            <a:off x="0" y="6320547"/>
            <a:ext cx="12192000" cy="0"/>
          </a:xfrm>
          <a:prstGeom prst="straightConnector1">
            <a:avLst/>
          </a:prstGeom>
          <a:noFill/>
          <a:ln w="12700" cap="flat" cmpd="sng">
            <a:solidFill>
              <a:srgbClr val="0B3458"/>
            </a:solidFill>
            <a:prstDash val="solid"/>
            <a:round/>
            <a:headEnd type="none" w="sm" len="sm"/>
            <a:tailEnd type="none" w="sm" len="sm"/>
          </a:ln>
        </p:spPr>
      </p:cxnSp>
      <p:sp>
        <p:nvSpPr>
          <p:cNvPr id="89" name="Google Shape;89;p11"/>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2B49"/>
                </a:solidFill>
                <a:latin typeface="Arial"/>
                <a:ea typeface="Arial"/>
                <a:cs typeface="Arial"/>
                <a:sym typeface="Arial"/>
              </a:rPr>
              <a:t>   | </a:t>
            </a:r>
            <a:fld id="{00000000-1234-1234-1234-123412341234}" type="slidenum">
              <a:rPr lang="en-GB"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2B49"/>
                </a:solidFill>
                <a:latin typeface="Arial"/>
                <a:ea typeface="Arial"/>
                <a:cs typeface="Arial"/>
                <a:sym typeface="Arial"/>
              </a:rPr>
              <a:t>   | </a:t>
            </a:r>
            <a:fld id="{00000000-1234-1234-1234-123412341234}" type="slidenum">
              <a:rPr lang="en-GB"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pic>
        <p:nvPicPr>
          <p:cNvPr id="11" name="Google Shape;11;p2"/>
          <p:cNvPicPr preferRelativeResize="0"/>
          <p:nvPr/>
        </p:nvPicPr>
        <p:blipFill rotWithShape="1">
          <a:blip r:embed="rId50">
            <a:alphaModFix/>
          </a:blip>
          <a:srcRect/>
          <a:stretch/>
        </p:blipFill>
        <p:spPr>
          <a:xfrm>
            <a:off x="365760" y="6464808"/>
            <a:ext cx="390801" cy="312641"/>
          </a:xfrm>
          <a:prstGeom prst="rect">
            <a:avLst/>
          </a:prstGeom>
          <a:noFill/>
          <a:ln>
            <a:noFill/>
          </a:ln>
        </p:spPr>
      </p:pic>
      <p:sp>
        <p:nvSpPr>
          <p:cNvPr id="12" name="Google Shape;12;p2"/>
          <p:cNvSpPr/>
          <p:nvPr/>
        </p:nvSpPr>
        <p:spPr>
          <a:xfrm>
            <a:off x="53367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13" name="Google Shape;13;p2"/>
          <p:cNvCxnSpPr/>
          <p:nvPr/>
        </p:nvCxnSpPr>
        <p:spPr>
          <a:xfrm rot="10800000">
            <a:off x="3230" y="608083"/>
            <a:ext cx="495719" cy="0"/>
          </a:xfrm>
          <a:prstGeom prst="straightConnector1">
            <a:avLst/>
          </a:prstGeom>
          <a:noFill/>
          <a:ln w="12700" cap="flat" cmpd="sng">
            <a:solidFill>
              <a:srgbClr val="0B3458"/>
            </a:solidFill>
            <a:prstDash val="solid"/>
            <a:round/>
            <a:headEnd type="none" w="sm" len="sm"/>
            <a:tailEnd type="none" w="sm" len="sm"/>
          </a:ln>
        </p:spPr>
      </p:cxnSp>
      <p:cxnSp>
        <p:nvCxnSpPr>
          <p:cNvPr id="14" name="Google Shape;14;p2"/>
          <p:cNvCxnSpPr/>
          <p:nvPr/>
        </p:nvCxnSpPr>
        <p:spPr>
          <a:xfrm rot="10800000">
            <a:off x="616656" y="608083"/>
            <a:ext cx="11575344" cy="0"/>
          </a:xfrm>
          <a:prstGeom prst="straightConnector1">
            <a:avLst/>
          </a:prstGeom>
          <a:noFill/>
          <a:ln w="12700" cap="flat" cmpd="sng">
            <a:solidFill>
              <a:srgbClr val="0B3458"/>
            </a:solidFill>
            <a:prstDash val="solid"/>
            <a:round/>
            <a:headEnd type="none" w="sm" len="sm"/>
            <a:tailEnd type="none" w="sm" len="sm"/>
          </a:ln>
        </p:spPr>
      </p:cxnSp>
      <p:sp>
        <p:nvSpPr>
          <p:cNvPr id="15" name="Google Shape;15;p2"/>
          <p:cNvSpPr/>
          <p:nvPr/>
        </p:nvSpPr>
        <p:spPr>
          <a:xfrm>
            <a:off x="53367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16" name="Google Shape;16;p2"/>
          <p:cNvCxnSpPr/>
          <p:nvPr/>
        </p:nvCxnSpPr>
        <p:spPr>
          <a:xfrm rot="10800000">
            <a:off x="3230" y="6320547"/>
            <a:ext cx="495719" cy="0"/>
          </a:xfrm>
          <a:prstGeom prst="straightConnector1">
            <a:avLst/>
          </a:prstGeom>
          <a:noFill/>
          <a:ln w="12700" cap="flat" cmpd="sng">
            <a:solidFill>
              <a:srgbClr val="0B3458"/>
            </a:solidFill>
            <a:prstDash val="solid"/>
            <a:round/>
            <a:headEnd type="none" w="sm" len="sm"/>
            <a:tailEnd type="none" w="sm" len="sm"/>
          </a:ln>
        </p:spPr>
      </p:cxnSp>
      <p:cxnSp>
        <p:nvCxnSpPr>
          <p:cNvPr id="17" name="Google Shape;17;p2"/>
          <p:cNvCxnSpPr/>
          <p:nvPr/>
        </p:nvCxnSpPr>
        <p:spPr>
          <a:xfrm rot="10800000">
            <a:off x="616655" y="6320547"/>
            <a:ext cx="10957279" cy="0"/>
          </a:xfrm>
          <a:prstGeom prst="straightConnector1">
            <a:avLst/>
          </a:prstGeom>
          <a:noFill/>
          <a:ln w="12700" cap="flat" cmpd="sng">
            <a:solidFill>
              <a:srgbClr val="0B3458"/>
            </a:solidFill>
            <a:prstDash val="solid"/>
            <a:round/>
            <a:headEnd type="none" w="sm" len="sm"/>
            <a:tailEnd type="none" w="sm" len="sm"/>
          </a:ln>
        </p:spPr>
      </p:cxnSp>
      <p:sp>
        <p:nvSpPr>
          <p:cNvPr id="18" name="Google Shape;18;p2"/>
          <p:cNvSpPr/>
          <p:nvPr/>
        </p:nvSpPr>
        <p:spPr>
          <a:xfrm flipH="1">
            <a:off x="11606949"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19" name="Google Shape;19;p2"/>
          <p:cNvCxnSpPr/>
          <p:nvPr/>
        </p:nvCxnSpPr>
        <p:spPr>
          <a:xfrm>
            <a:off x="11696282" y="6320547"/>
            <a:ext cx="495719" cy="0"/>
          </a:xfrm>
          <a:prstGeom prst="straightConnector1">
            <a:avLst/>
          </a:prstGeom>
          <a:noFill/>
          <a:ln w="12700" cap="flat" cmpd="sng">
            <a:solidFill>
              <a:srgbClr val="0B3458"/>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7153">
          <p15:clr>
            <a:srgbClr val="F26B43"/>
          </p15:clr>
        </p15:guide>
        <p15:guide id="4" pos="512">
          <p15:clr>
            <a:srgbClr val="F26B43"/>
          </p15:clr>
        </p15:guide>
        <p15:guide id="5" pos="347">
          <p15:clr>
            <a:srgbClr val="F26B43"/>
          </p15:clr>
        </p15:guide>
        <p15:guide id="6" pos="7324">
          <p15:clr>
            <a:srgbClr val="F26B43"/>
          </p15:clr>
        </p15:guide>
        <p15:guide id="7" orient="horz" pos="4105">
          <p15:clr>
            <a:srgbClr val="F26B43"/>
          </p15:clr>
        </p15:guide>
        <p15:guide id="8" orient="horz" pos="384">
          <p15:clr>
            <a:srgbClr val="F26B43"/>
          </p15:clr>
        </p15:guide>
        <p15:guide id="9" orient="horz" pos="398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icann.org/resources/pages/governance/bylaws-en#article4.4"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docs.google.com/presentation/d/1-weaaUuu4s2VtD72LdoyRcn1sInWdyCk/edit?usp=sharing&amp;ouid=116550317552238981231&amp;rtpof=true&amp;sd=true"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41.png"/><Relationship Id="rId5" Type="http://schemas.openxmlformats.org/officeDocument/2006/relationships/hyperlink" Target="https://www.icann.org/resources/pages/registration-data-request-service-2022-12-22-en" TargetMode="External"/><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hyperlink" Target="https://drive.google.com/drive/folders/1dgAC_qLztdg40OJPi7h8nDatZ0672Qgr?usp=drive_link"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docs.google.com/spreadsheets/d/1Rybou0jwYV1GG9BD1toS1NuijsY_nH8Kx1nx7hOLswo/edit?usp=sharing"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www.icann.org/resources/pages/governance/articles-en" TargetMode="External"/><Relationship Id="rId3" Type="http://schemas.openxmlformats.org/officeDocument/2006/relationships/hyperlink" Target="https://docs.google.com/document/d/1ZBEP_-yMORxmfKyKQm70VQlgDKeYwqcdnPiLZLYgrg4/edit?usp=sharing" TargetMode="External"/><Relationship Id="rId7" Type="http://schemas.openxmlformats.org/officeDocument/2006/relationships/hyperlink" Target="https://www.icann.org/uasg-en"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www.icann.org/en/beginners/courses-and-learning" TargetMode="External"/><Relationship Id="rId5" Type="http://schemas.openxmlformats.org/officeDocument/2006/relationships/hyperlink" Target="https://www.icann.org/dns-security-threat" TargetMode="External"/><Relationship Id="rId10" Type="http://schemas.openxmlformats.org/officeDocument/2006/relationships/hyperlink" Target="https://www.icann.org/en/system/files/files/strategic-plan-2021-2025-24jun19-en.pdf" TargetMode="External"/><Relationship Id="rId4" Type="http://schemas.openxmlformats.org/officeDocument/2006/relationships/hyperlink" Target="https://www.icann.org/en/beginners" TargetMode="External"/><Relationship Id="rId9" Type="http://schemas.openxmlformats.org/officeDocument/2006/relationships/hyperlink" Target="https://www.icann.org/resources/pages/governance/bylaws-en"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docs.google.com/document/d/1ZBEP_-yMORxmfKyKQm70VQlgDKeYwqcdnPiLZLYgrg4/edit?usp=sharin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docs.google.com/document/d/1ZBEP_-yMORxmfKyKQm70VQlgDKeYwqcdnPiLZLYgrg4/edit?usp=sharin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docs.google.com/document/d/1ZBEP_-yMORxmfKyKQm70VQlgDKeYwqcdnPiLZLYgrg4/edit?usp=sharing"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docs.google.com/document/d/1ZBEP_-yMORxmfKyKQm70VQlgDKeYwqcdnPiLZLYgrg4/edit?usp=sharing"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icann.org/en/system/files/files/atrt3-report-29may20-en.pdf"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s://www.icann.org/en/blogs/details/icann-continuous-improvement-program-makes-progress-on-a-draft-framework-28-03-2024-en" TargetMode="External"/><Relationship Id="rId3" Type="http://schemas.openxmlformats.org/officeDocument/2006/relationships/hyperlink" Target="https://community.icann.org/display/CIP/Continuous+Improvement+Program+Home" TargetMode="External"/><Relationship Id="rId7" Type="http://schemas.openxmlformats.org/officeDocument/2006/relationships/hyperlink" Target="https://community.icann.org/x/GIQYEQ"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hyperlink" Target="https://community.icann.org/display/CIP/Continuous+Improvement+Program+%28CIP%29+Resources" TargetMode="External"/><Relationship Id="rId11" Type="http://schemas.openxmlformats.org/officeDocument/2006/relationships/hyperlink" Target="https://www.icann.org/en/blogs/details/icann-reviews-program-update-and-interim-president-and-ceo-goal-11-03-10-2023-en" TargetMode="External"/><Relationship Id="rId5" Type="http://schemas.openxmlformats.org/officeDocument/2006/relationships/hyperlink" Target="https://community.icann.org/x/TIIYEQ" TargetMode="External"/><Relationship Id="rId10" Type="http://schemas.openxmlformats.org/officeDocument/2006/relationships/hyperlink" Target="https://icann79.sched.com/event/1ZV09/implementation-of-specific-reviews-work-stream-2-recommendations-and-icann-reviews-updates" TargetMode="External"/><Relationship Id="rId4" Type="http://schemas.openxmlformats.org/officeDocument/2006/relationships/hyperlink" Target="https://community.icann.org/display/CIP" TargetMode="External"/><Relationship Id="rId9" Type="http://schemas.openxmlformats.org/officeDocument/2006/relationships/hyperlink" Target="https://www.icann.org/en/announcements/details/icann-launches-the-continuous-improvement-program-community-coordination-group-08-01-2024-en"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community.icann.org/x/PIDCEQ"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icann.org/en/announcements/details/icann-launches-the-continuous-improvement-program-community-coordination-group-08-01-2024-en" TargetMode="External"/><Relationship Id="rId5" Type="http://schemas.openxmlformats.org/officeDocument/2006/relationships/hyperlink" Target="https://community.icann.org/x/GIQYEQ" TargetMode="External"/><Relationship Id="rId4" Type="http://schemas.openxmlformats.org/officeDocument/2006/relationships/hyperlink" Target="https://www.icann.org/en/board-activities-and-meetings/materials/approved-resolutions-regular-meeting-of-the-icann-board-12-06-2022-en#2.b"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7.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icann.org/en/blogs/details/icann-continuous-improvement-program-makes-progress-on-a-draft-framework-28-03-2024-en"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8"/>
        <p:cNvGrpSpPr/>
        <p:nvPr/>
      </p:nvGrpSpPr>
      <p:grpSpPr>
        <a:xfrm>
          <a:off x="0" y="0"/>
          <a:ext cx="0" cy="0"/>
          <a:chOff x="0" y="0"/>
          <a:chExt cx="0" cy="0"/>
        </a:xfrm>
      </p:grpSpPr>
      <p:sp>
        <p:nvSpPr>
          <p:cNvPr id="799" name="Google Shape;799;g2c6719f41c7_0_4007"/>
          <p:cNvSpPr txBox="1">
            <a:spLocks noGrp="1"/>
          </p:cNvSpPr>
          <p:nvPr>
            <p:ph type="body" idx="1"/>
          </p:nvPr>
        </p:nvSpPr>
        <p:spPr>
          <a:xfrm>
            <a:off x="2228475" y="5027447"/>
            <a:ext cx="9295500" cy="931800"/>
          </a:xfrm>
          <a:prstGeom prst="rect">
            <a:avLst/>
          </a:prstGeom>
          <a:noFill/>
          <a:ln>
            <a:noFill/>
          </a:ln>
        </p:spPr>
        <p:txBody>
          <a:bodyPr spcFirstLastPara="1" wrap="square" lIns="0" tIns="0" rIns="0" bIns="0" anchor="t" anchorCtr="0">
            <a:normAutofit lnSpcReduction="20000"/>
          </a:bodyPr>
          <a:lstStyle/>
          <a:p>
            <a:pPr marL="0" lvl="0" indent="0" algn="l" rtl="0">
              <a:lnSpc>
                <a:spcPct val="100000"/>
              </a:lnSpc>
              <a:spcBef>
                <a:spcPts val="0"/>
              </a:spcBef>
              <a:spcAft>
                <a:spcPts val="0"/>
              </a:spcAft>
              <a:buClr>
                <a:schemeClr val="lt1"/>
              </a:buClr>
              <a:buSzPts val="3200"/>
              <a:buFont typeface="Arial"/>
              <a:buNone/>
            </a:pPr>
            <a:r>
              <a:rPr lang="en-GB" sz="2000" b="1">
                <a:solidFill>
                  <a:schemeClr val="accent4"/>
                </a:solidFill>
              </a:rPr>
              <a:t>Sean Copeland, CIP-CCG representative and Irina Daniela, alternate</a:t>
            </a:r>
            <a:endParaRPr sz="2000"/>
          </a:p>
          <a:p>
            <a:pPr marL="0" lvl="0" indent="0" algn="l" rtl="0">
              <a:lnSpc>
                <a:spcPct val="100000"/>
              </a:lnSpc>
              <a:spcBef>
                <a:spcPts val="0"/>
              </a:spcBef>
              <a:spcAft>
                <a:spcPts val="0"/>
              </a:spcAft>
              <a:buClr>
                <a:schemeClr val="lt1"/>
              </a:buClr>
              <a:buSzPts val="1800"/>
              <a:buNone/>
            </a:pPr>
            <a:endParaRPr/>
          </a:p>
          <a:p>
            <a:pPr marL="0" lvl="0" indent="0" algn="l" rtl="0">
              <a:lnSpc>
                <a:spcPct val="100000"/>
              </a:lnSpc>
              <a:spcBef>
                <a:spcPts val="0"/>
              </a:spcBef>
              <a:spcAft>
                <a:spcPts val="0"/>
              </a:spcAft>
              <a:buClr>
                <a:schemeClr val="lt1"/>
              </a:buClr>
              <a:buSzPts val="1800"/>
              <a:buNone/>
            </a:pPr>
            <a:r>
              <a:rPr lang="en-GB"/>
              <a:t>Virtual (Zoom) - </a:t>
            </a:r>
            <a:r>
              <a:rPr lang="en-G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Ju</a:t>
            </a:r>
            <a:r>
              <a:rPr lang="en-GB"/>
              <a:t>ly 2024</a:t>
            </a:r>
            <a:endParaRPr/>
          </a:p>
          <a:p>
            <a:pPr marL="0" lvl="0" indent="0" algn="l" rtl="0">
              <a:lnSpc>
                <a:spcPct val="100000"/>
              </a:lnSpc>
              <a:spcBef>
                <a:spcPts val="0"/>
              </a:spcBef>
              <a:spcAft>
                <a:spcPts val="0"/>
              </a:spcAft>
              <a:buClr>
                <a:schemeClr val="lt1"/>
              </a:buClr>
              <a:buSzPts val="1800"/>
              <a:buNone/>
            </a:pPr>
            <a:endParaRPr/>
          </a:p>
        </p:txBody>
      </p:sp>
      <p:sp>
        <p:nvSpPr>
          <p:cNvPr id="800" name="Google Shape;800;g2c6719f41c7_0_4007"/>
          <p:cNvSpPr txBox="1">
            <a:spLocks noGrp="1"/>
          </p:cNvSpPr>
          <p:nvPr>
            <p:ph type="title"/>
          </p:nvPr>
        </p:nvSpPr>
        <p:spPr>
          <a:xfrm>
            <a:off x="2228479" y="2020824"/>
            <a:ext cx="9295500" cy="13257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Clr>
                <a:srgbClr val="FFFFFF"/>
              </a:buClr>
              <a:buSzPts val="3200"/>
              <a:buFont typeface="Arial"/>
              <a:buNone/>
            </a:pPr>
            <a:r>
              <a:rPr lang="en-GB" sz="3200">
                <a:solidFill>
                  <a:srgbClr val="FFFFFF"/>
                </a:solidFill>
              </a:rPr>
              <a:t>Update on Evolving Organizational Reviews into a Continuous Improvement Program</a:t>
            </a:r>
            <a:endParaRPr sz="3200"/>
          </a:p>
        </p:txBody>
      </p:sp>
      <p:sp>
        <p:nvSpPr>
          <p:cNvPr id="801" name="Google Shape;801;g2c6719f41c7_0_4007"/>
          <p:cNvSpPr txBox="1">
            <a:spLocks noGrp="1"/>
          </p:cNvSpPr>
          <p:nvPr>
            <p:ph type="title"/>
          </p:nvPr>
        </p:nvSpPr>
        <p:spPr>
          <a:xfrm>
            <a:off x="2228475" y="4219199"/>
            <a:ext cx="9295500" cy="5751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Clr>
                <a:schemeClr val="lt1"/>
              </a:buClr>
              <a:buSzPts val="3200"/>
              <a:buFont typeface="Arial"/>
              <a:buNone/>
            </a:pPr>
            <a:r>
              <a:rPr lang="en-GB" sz="2500">
                <a:solidFill>
                  <a:schemeClr val="accent4"/>
                </a:solidFill>
              </a:rPr>
              <a:t>ccNSO </a:t>
            </a:r>
            <a:r>
              <a:rPr lang="en-GB" sz="2500" b="0"/>
              <a:t>input on the draft Continuous Improvement Program Framework in progress by the CIP-CCG</a:t>
            </a:r>
            <a:endParaRPr sz="2500" b="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00"/>
        <p:cNvGrpSpPr/>
        <p:nvPr/>
      </p:nvGrpSpPr>
      <p:grpSpPr>
        <a:xfrm>
          <a:off x="0" y="0"/>
          <a:ext cx="0" cy="0"/>
          <a:chOff x="0" y="0"/>
          <a:chExt cx="0" cy="0"/>
        </a:xfrm>
      </p:grpSpPr>
      <p:sp>
        <p:nvSpPr>
          <p:cNvPr id="1001" name="Google Shape;1001;g2c6719f41c7_0_4799"/>
          <p:cNvSpPr txBox="1">
            <a:spLocks noGrp="1"/>
          </p:cNvSpPr>
          <p:nvPr>
            <p:ph type="title"/>
          </p:nvPr>
        </p:nvSpPr>
        <p:spPr>
          <a:xfrm>
            <a:off x="420624" y="46180"/>
            <a:ext cx="10805100" cy="45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B3458"/>
              </a:buClr>
              <a:buSzPts val="2800"/>
              <a:buFont typeface="Arial"/>
              <a:buNone/>
            </a:pPr>
            <a:r>
              <a:rPr lang="en-G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0"/>
                  </a:ext>
                </a:extLst>
              </a:rPr>
              <a:t>Current Objectives of Organizational Reviews</a:t>
            </a:r>
            <a:endParaRPr/>
          </a:p>
        </p:txBody>
      </p:sp>
      <p:sp>
        <p:nvSpPr>
          <p:cNvPr id="1002" name="Google Shape;1002;g2c6719f41c7_0_4799"/>
          <p:cNvSpPr txBox="1">
            <a:spLocks noGrp="1"/>
          </p:cNvSpPr>
          <p:nvPr>
            <p:ph type="body" idx="1"/>
          </p:nvPr>
        </p:nvSpPr>
        <p:spPr>
          <a:xfrm>
            <a:off x="551591" y="959850"/>
            <a:ext cx="11144100" cy="4877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SzPts val="1425"/>
              <a:buNone/>
            </a:pPr>
            <a:r>
              <a:rPr lang="en-GB" sz="2500" b="1"/>
              <a:t>Source: Article 4.4 of the </a:t>
            </a:r>
            <a:r>
              <a:rPr lang="en-GB" sz="2500" b="1" u="sng">
                <a:solidFill>
                  <a:schemeClr val="hlink"/>
                </a:solidFill>
                <a:hlinkClick r:id="rId3"/>
              </a:rPr>
              <a:t>ICANN Bylaws</a:t>
            </a:r>
            <a:endParaRPr sz="2200" b="1"/>
          </a:p>
          <a:p>
            <a:pPr marL="0" marR="0" lvl="0" indent="0" algn="l" rtl="0">
              <a:lnSpc>
                <a:spcPct val="100000"/>
              </a:lnSpc>
              <a:spcBef>
                <a:spcPts val="0"/>
              </a:spcBef>
              <a:spcAft>
                <a:spcPts val="0"/>
              </a:spcAft>
              <a:buSzPts val="1425"/>
              <a:buNone/>
            </a:pPr>
            <a:endParaRPr sz="2200"/>
          </a:p>
          <a:p>
            <a:pPr marL="457200" lvl="0" indent="0" algn="l" rtl="0">
              <a:lnSpc>
                <a:spcPct val="115000"/>
              </a:lnSpc>
              <a:spcBef>
                <a:spcPts val="0"/>
              </a:spcBef>
              <a:spcAft>
                <a:spcPts val="0"/>
              </a:spcAft>
              <a:buSzPts val="1425"/>
              <a:buNone/>
            </a:pPr>
            <a:r>
              <a:rPr lang="en-GB" sz="2200"/>
              <a:t>(i) whether that organization, council or committee has a continuing purpose in the ICANN structure.</a:t>
            </a:r>
            <a:endParaRPr sz="2200"/>
          </a:p>
          <a:p>
            <a:pPr marL="457200" lvl="0" indent="0" algn="l" rtl="0">
              <a:lnSpc>
                <a:spcPct val="115000"/>
              </a:lnSpc>
              <a:spcBef>
                <a:spcPts val="0"/>
              </a:spcBef>
              <a:spcAft>
                <a:spcPts val="0"/>
              </a:spcAft>
              <a:buSzPts val="1425"/>
              <a:buNone/>
            </a:pPr>
            <a:endParaRPr sz="2200"/>
          </a:p>
          <a:p>
            <a:pPr marL="457200" lvl="0" indent="0" algn="l" rtl="0">
              <a:lnSpc>
                <a:spcPct val="115000"/>
              </a:lnSpc>
              <a:spcBef>
                <a:spcPts val="0"/>
              </a:spcBef>
              <a:spcAft>
                <a:spcPts val="0"/>
              </a:spcAft>
              <a:buSzPts val="1425"/>
              <a:buNone/>
            </a:pPr>
            <a:r>
              <a:rPr lang="en-GB" sz="2200"/>
              <a:t>(ii) if so, whether any change in structure or operations is desirable to improve its effectiveness.</a:t>
            </a:r>
            <a:endParaRPr sz="2200"/>
          </a:p>
          <a:p>
            <a:pPr marL="457200" lvl="0" indent="0" algn="l" rtl="0">
              <a:lnSpc>
                <a:spcPct val="115000"/>
              </a:lnSpc>
              <a:spcBef>
                <a:spcPts val="0"/>
              </a:spcBef>
              <a:spcAft>
                <a:spcPts val="0"/>
              </a:spcAft>
              <a:buSzPts val="1425"/>
              <a:buNone/>
            </a:pPr>
            <a:endParaRPr sz="2200"/>
          </a:p>
          <a:p>
            <a:pPr marL="457200" lvl="0" indent="0" algn="l" rtl="0">
              <a:lnSpc>
                <a:spcPct val="115000"/>
              </a:lnSpc>
              <a:spcBef>
                <a:spcPts val="0"/>
              </a:spcBef>
              <a:spcAft>
                <a:spcPts val="0"/>
              </a:spcAft>
              <a:buSzPts val="1425"/>
              <a:buNone/>
            </a:pPr>
            <a:r>
              <a:rPr lang="en-GB" sz="2200"/>
              <a:t>(iii) whether that organization, council or committee is accountable to its constituencies, stakeholder groups, organizations and other stakeholders.</a:t>
            </a:r>
            <a:endParaRPr sz="22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06"/>
        <p:cNvGrpSpPr/>
        <p:nvPr/>
      </p:nvGrpSpPr>
      <p:grpSpPr>
        <a:xfrm>
          <a:off x="0" y="0"/>
          <a:ext cx="0" cy="0"/>
          <a:chOff x="0" y="0"/>
          <a:chExt cx="0" cy="0"/>
        </a:xfrm>
      </p:grpSpPr>
      <p:sp>
        <p:nvSpPr>
          <p:cNvPr id="1007" name="Google Shape;1007;g2b984bb0fe7_0_2666"/>
          <p:cNvSpPr txBox="1">
            <a:spLocks noGrp="1"/>
          </p:cNvSpPr>
          <p:nvPr>
            <p:ph type="title"/>
          </p:nvPr>
        </p:nvSpPr>
        <p:spPr>
          <a:xfrm>
            <a:off x="499872" y="46179"/>
            <a:ext cx="11691900" cy="450900"/>
          </a:xfrm>
          <a:prstGeom prst="rect">
            <a:avLst/>
          </a:prstGeom>
          <a:noFill/>
          <a:ln>
            <a:noFill/>
          </a:ln>
        </p:spPr>
        <p:txBody>
          <a:bodyPr spcFirstLastPara="1" wrap="square" lIns="0" tIns="60925" rIns="0" bIns="60925" anchor="t" anchorCtr="0">
            <a:noAutofit/>
          </a:bodyPr>
          <a:lstStyle/>
          <a:p>
            <a:pPr marL="0" lvl="0" indent="0" algn="l" rtl="0">
              <a:lnSpc>
                <a:spcPct val="100000"/>
              </a:lnSpc>
              <a:spcBef>
                <a:spcPts val="0"/>
              </a:spcBef>
              <a:spcAft>
                <a:spcPts val="0"/>
              </a:spcAft>
              <a:buSzPts val="2800"/>
              <a:buNone/>
            </a:pPr>
            <a:r>
              <a:rPr lang="en-GB" sz="2400">
                <a:solidFill>
                  <a:srgbClr val="0D436C"/>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1"/>
                  </a:ext>
                </a:extLst>
              </a:rPr>
              <a:t>ICANN Principles of </a:t>
            </a:r>
            <a:r>
              <a:rPr lang="en-GB" sz="2400">
                <a:solidFill>
                  <a:srgbClr val="0D436C"/>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2"/>
                  </a:ext>
                </a:extLst>
              </a:rPr>
              <a:t>Continuous Improvement</a:t>
            </a:r>
            <a:r>
              <a:rPr lang="en-GB" sz="2400">
                <a:solidFill>
                  <a:srgbClr val="0D436C"/>
                </a:solidFill>
              </a:rPr>
              <a:t> </a:t>
            </a:r>
            <a:r>
              <a:rPr lang="en-GB" sz="2400">
                <a:solidFill>
                  <a:srgbClr val="0D436C"/>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3"/>
                  </a:ext>
                </a:extLst>
              </a:rPr>
              <a:t>(</a:t>
            </a:r>
            <a:r>
              <a:rPr lang="en-GB" sz="2400">
                <a:solidFill>
                  <a:srgbClr val="FF0000"/>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4"/>
                  </a:ext>
                </a:extLst>
              </a:rPr>
              <a:t>Draft</a:t>
            </a:r>
            <a:r>
              <a:rPr lang="en-GB" sz="2400">
                <a:solidFill>
                  <a:srgbClr val="0D436C"/>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5"/>
                  </a:ext>
                </a:extLst>
              </a:rPr>
              <a:t> as of 5 June)</a:t>
            </a:r>
            <a:endParaRPr sz="2400">
              <a:solidFill>
                <a:srgbClr val="002B49"/>
              </a:solidFill>
            </a:endParaRPr>
          </a:p>
        </p:txBody>
      </p:sp>
      <p:sp>
        <p:nvSpPr>
          <p:cNvPr id="1008" name="Google Shape;1008;g2b984bb0fe7_0_2666"/>
          <p:cNvSpPr txBox="1"/>
          <p:nvPr/>
        </p:nvSpPr>
        <p:spPr>
          <a:xfrm>
            <a:off x="2294825" y="5198450"/>
            <a:ext cx="5530200" cy="1121400"/>
          </a:xfrm>
          <a:prstGeom prst="rect">
            <a:avLst/>
          </a:prstGeom>
          <a:noFill/>
          <a:ln>
            <a:noFill/>
          </a:ln>
        </p:spPr>
        <p:txBody>
          <a:bodyPr spcFirstLastPara="1" wrap="square" lIns="121900" tIns="121900" rIns="121900" bIns="121900" anchor="t" anchorCtr="0">
            <a:noAutofit/>
          </a:bodyPr>
          <a:lstStyle/>
          <a:p>
            <a:pPr marL="0" marR="0" lvl="0" indent="0" algn="l" rtl="0">
              <a:lnSpc>
                <a:spcPct val="115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The SO, AC, or NomCom collaborates to further the mission of ICANN and the effectiveness of the ICANN multistakeholder model.</a:t>
            </a:r>
            <a:endParaRPr sz="18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300"/>
              <a:buFont typeface="Arial"/>
              <a:buNone/>
            </a:pPr>
            <a:endParaRPr sz="1800" b="0" i="1"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300"/>
              <a:buFont typeface="Arial"/>
              <a:buNone/>
            </a:pPr>
            <a:r>
              <a:rPr lang="en-GB" sz="1300" b="0" i="0" u="none" strike="noStrike" cap="none">
                <a:solidFill>
                  <a:srgbClr val="000000"/>
                </a:solidFill>
                <a:latin typeface="Arial"/>
                <a:ea typeface="Arial"/>
                <a:cs typeface="Arial"/>
                <a:sym typeface="Arial"/>
              </a:rPr>
              <a:t> </a:t>
            </a:r>
            <a:endParaRPr sz="1300" b="0" i="0" u="none" strike="noStrike" cap="none">
              <a:solidFill>
                <a:srgbClr val="000000"/>
              </a:solidFill>
              <a:latin typeface="Arial"/>
              <a:ea typeface="Arial"/>
              <a:cs typeface="Arial"/>
              <a:sym typeface="Arial"/>
            </a:endParaRPr>
          </a:p>
        </p:txBody>
      </p:sp>
      <p:sp>
        <p:nvSpPr>
          <p:cNvPr id="1009" name="Google Shape;1009;g2b984bb0fe7_0_2666"/>
          <p:cNvSpPr txBox="1"/>
          <p:nvPr/>
        </p:nvSpPr>
        <p:spPr>
          <a:xfrm>
            <a:off x="512100" y="609600"/>
            <a:ext cx="11167800" cy="1746000"/>
          </a:xfrm>
          <a:prstGeom prst="rect">
            <a:avLst/>
          </a:prstGeom>
          <a:noFill/>
          <a:ln>
            <a:noFill/>
          </a:ln>
        </p:spPr>
        <p:txBody>
          <a:bodyPr spcFirstLastPara="1" wrap="square" lIns="121900" tIns="121900" rIns="121900" bIns="121900" anchor="t" anchorCtr="0">
            <a:noAutofit/>
          </a:bodyPr>
          <a:lstStyle/>
          <a:p>
            <a:pPr marL="0" marR="0" lvl="0" indent="0" algn="l" rtl="0">
              <a:lnSpc>
                <a:spcPct val="115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Historically, ICANN </a:t>
            </a:r>
            <a:r>
              <a:rPr lang="en-GB" sz="1800" b="0" i="0" u="sng" strike="noStrike" cap="none">
                <a:solidFill>
                  <a:srgbClr val="1155CC"/>
                </a:solidFill>
                <a:latin typeface="Arial"/>
                <a:ea typeface="Arial"/>
                <a:cs typeface="Arial"/>
                <a:sym typeface="Arial"/>
                <a:hlinkClick r:id="rId3">
                  <a:extLst>
                    <a:ext uri="{A12FA001-AC4F-418D-AE19-62706E023703}">
                      <ahyp:hlinkClr xmlns:ahyp="http://schemas.microsoft.com/office/drawing/2018/hyperlinkcolor" val="tx"/>
                    </a:ext>
                  </a:extLst>
                </a:hlinkClick>
              </a:rPr>
              <a:t>Organizational Reviews</a:t>
            </a:r>
            <a:r>
              <a:rPr lang="en-GB" sz="1800" b="0" i="0" u="none" strike="noStrike" cap="none">
                <a:solidFill>
                  <a:srgbClr val="000000"/>
                </a:solidFill>
                <a:latin typeface="Arial"/>
                <a:ea typeface="Arial"/>
                <a:cs typeface="Arial"/>
                <a:sym typeface="Arial"/>
              </a:rPr>
              <a:t> have asked whether the Supporting Organizations (SOs), Advisory Committees (ACs), and the Nominating Committee (NomCom) have a continuing purpose within the ICANN community. Rather than articulating this as a single principle, it is an overarching consideration that is addressed through five separate principles that would guide the successful execution of the Continuous Improvement Program (CIP):</a:t>
            </a:r>
            <a:r>
              <a:rPr lang="en-GB" sz="1300" b="0" i="0" u="none" strike="noStrike" cap="none">
                <a:solidFill>
                  <a:srgbClr val="000000"/>
                </a:solidFill>
                <a:latin typeface="Arial"/>
                <a:ea typeface="Arial"/>
                <a:cs typeface="Arial"/>
                <a:sym typeface="Arial"/>
              </a:rPr>
              <a:t> </a:t>
            </a:r>
            <a:endParaRPr sz="1300" b="0" i="0" u="none" strike="noStrike" cap="none">
              <a:solidFill>
                <a:srgbClr val="000000"/>
              </a:solidFill>
              <a:latin typeface="Arial"/>
              <a:ea typeface="Arial"/>
              <a:cs typeface="Arial"/>
              <a:sym typeface="Arial"/>
            </a:endParaRPr>
          </a:p>
        </p:txBody>
      </p:sp>
      <p:sp>
        <p:nvSpPr>
          <p:cNvPr id="1010" name="Google Shape;1010;g2b984bb0fe7_0_2666"/>
          <p:cNvSpPr txBox="1"/>
          <p:nvPr/>
        </p:nvSpPr>
        <p:spPr>
          <a:xfrm>
            <a:off x="2453100" y="2523250"/>
            <a:ext cx="3252900" cy="10284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The SO, AC, or NomCom is fulfilling its purpose.</a:t>
            </a:r>
            <a:endParaRPr sz="1400" b="0" i="0" u="none" strike="noStrike" cap="none">
              <a:solidFill>
                <a:srgbClr val="000000"/>
              </a:solidFill>
              <a:latin typeface="Arial"/>
              <a:ea typeface="Arial"/>
              <a:cs typeface="Arial"/>
              <a:sym typeface="Arial"/>
            </a:endParaRPr>
          </a:p>
        </p:txBody>
      </p:sp>
      <p:grpSp>
        <p:nvGrpSpPr>
          <p:cNvPr id="1011" name="Google Shape;1011;g2b984bb0fe7_0_2666"/>
          <p:cNvGrpSpPr/>
          <p:nvPr/>
        </p:nvGrpSpPr>
        <p:grpSpPr>
          <a:xfrm>
            <a:off x="237725" y="2523250"/>
            <a:ext cx="2057100" cy="1028400"/>
            <a:chOff x="237725" y="2523250"/>
            <a:chExt cx="2057100" cy="1028400"/>
          </a:xfrm>
        </p:grpSpPr>
        <p:sp>
          <p:nvSpPr>
            <p:cNvPr id="1012" name="Google Shape;1012;g2b984bb0fe7_0_2666"/>
            <p:cNvSpPr/>
            <p:nvPr/>
          </p:nvSpPr>
          <p:spPr>
            <a:xfrm>
              <a:off x="237725" y="2523250"/>
              <a:ext cx="2057100" cy="1028400"/>
            </a:xfrm>
            <a:prstGeom prst="chevron">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013" name="Google Shape;1013;g2b984bb0fe7_0_2666"/>
            <p:cNvSpPr txBox="1"/>
            <p:nvPr/>
          </p:nvSpPr>
          <p:spPr>
            <a:xfrm>
              <a:off x="812800" y="2812000"/>
              <a:ext cx="1460400" cy="450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GB" sz="1700" b="1" i="0" u="none" strike="noStrike" cap="none">
                  <a:solidFill>
                    <a:schemeClr val="lt1"/>
                  </a:solidFill>
                  <a:latin typeface="Arial"/>
                  <a:ea typeface="Arial"/>
                  <a:cs typeface="Arial"/>
                  <a:sym typeface="Arial"/>
                </a:rPr>
                <a:t>Principle 1</a:t>
              </a:r>
              <a:endParaRPr sz="1700" b="1" i="0" u="none" strike="noStrike" cap="none">
                <a:solidFill>
                  <a:schemeClr val="lt1"/>
                </a:solidFill>
                <a:latin typeface="Arial"/>
                <a:ea typeface="Arial"/>
                <a:cs typeface="Arial"/>
                <a:sym typeface="Arial"/>
              </a:endParaRPr>
            </a:p>
          </p:txBody>
        </p:sp>
      </p:grpSp>
      <p:grpSp>
        <p:nvGrpSpPr>
          <p:cNvPr id="1014" name="Google Shape;1014;g2b984bb0fe7_0_2666"/>
          <p:cNvGrpSpPr/>
          <p:nvPr/>
        </p:nvGrpSpPr>
        <p:grpSpPr>
          <a:xfrm>
            <a:off x="5864275" y="2468125"/>
            <a:ext cx="2057100" cy="1028400"/>
            <a:chOff x="237725" y="2523250"/>
            <a:chExt cx="2057100" cy="1028400"/>
          </a:xfrm>
        </p:grpSpPr>
        <p:sp>
          <p:nvSpPr>
            <p:cNvPr id="1015" name="Google Shape;1015;g2b984bb0fe7_0_2666"/>
            <p:cNvSpPr/>
            <p:nvPr/>
          </p:nvSpPr>
          <p:spPr>
            <a:xfrm>
              <a:off x="237725" y="2523250"/>
              <a:ext cx="2057100" cy="1028400"/>
            </a:xfrm>
            <a:prstGeom prst="chevron">
              <a:avLst>
                <a:gd name="adj" fmla="val 50000"/>
              </a:avLst>
            </a:prstGeom>
            <a:solidFill>
              <a:schemeClr val="accent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016" name="Google Shape;1016;g2b984bb0fe7_0_2666"/>
            <p:cNvSpPr txBox="1"/>
            <p:nvPr/>
          </p:nvSpPr>
          <p:spPr>
            <a:xfrm>
              <a:off x="812800" y="2812000"/>
              <a:ext cx="1460400" cy="450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GB" sz="1700" b="1" i="0" u="none" strike="noStrike" cap="none">
                  <a:solidFill>
                    <a:schemeClr val="lt1"/>
                  </a:solidFill>
                  <a:latin typeface="Arial"/>
                  <a:ea typeface="Arial"/>
                  <a:cs typeface="Arial"/>
                  <a:sym typeface="Arial"/>
                </a:rPr>
                <a:t>Principle 2</a:t>
              </a:r>
              <a:endParaRPr sz="1700" b="1" i="0" u="none" strike="noStrike" cap="none">
                <a:solidFill>
                  <a:schemeClr val="lt1"/>
                </a:solidFill>
                <a:latin typeface="Arial"/>
                <a:ea typeface="Arial"/>
                <a:cs typeface="Arial"/>
                <a:sym typeface="Arial"/>
              </a:endParaRPr>
            </a:p>
          </p:txBody>
        </p:sp>
      </p:grpSp>
      <p:sp>
        <p:nvSpPr>
          <p:cNvPr id="1017" name="Google Shape;1017;g2b984bb0fe7_0_2666"/>
          <p:cNvSpPr txBox="1"/>
          <p:nvPr/>
        </p:nvSpPr>
        <p:spPr>
          <a:xfrm>
            <a:off x="8198675" y="2523250"/>
            <a:ext cx="3252900" cy="10284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The </a:t>
            </a:r>
            <a:r>
              <a:rPr lang="en-GB" sz="1800"/>
              <a:t>structure</a:t>
            </a:r>
            <a:r>
              <a:rPr lang="en-GB" sz="1800" b="0" i="0" u="none" strike="noStrike" cap="none">
                <a:solidFill>
                  <a:srgbClr val="000000"/>
                </a:solidFill>
                <a:latin typeface="Arial"/>
                <a:ea typeface="Arial"/>
                <a:cs typeface="Arial"/>
                <a:sym typeface="Arial"/>
              </a:rPr>
              <a:t>s of SO, AC, or NomCom are effective.</a:t>
            </a:r>
            <a:endParaRPr sz="1400" b="0" i="0" u="none" strike="noStrike" cap="none">
              <a:solidFill>
                <a:srgbClr val="000000"/>
              </a:solidFill>
              <a:latin typeface="Arial"/>
              <a:ea typeface="Arial"/>
              <a:cs typeface="Arial"/>
              <a:sym typeface="Arial"/>
            </a:endParaRPr>
          </a:p>
        </p:txBody>
      </p:sp>
      <p:sp>
        <p:nvSpPr>
          <p:cNvPr id="1018" name="Google Shape;1018;g2b984bb0fe7_0_2666"/>
          <p:cNvSpPr txBox="1"/>
          <p:nvPr/>
        </p:nvSpPr>
        <p:spPr>
          <a:xfrm>
            <a:off x="2453100" y="3956850"/>
            <a:ext cx="3252900" cy="10284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The operations of SO, AC, or NomCom are efficient.</a:t>
            </a:r>
            <a:endParaRPr sz="1400" b="0" i="0" u="none" strike="noStrike" cap="none">
              <a:solidFill>
                <a:srgbClr val="000000"/>
              </a:solidFill>
              <a:latin typeface="Arial"/>
              <a:ea typeface="Arial"/>
              <a:cs typeface="Arial"/>
              <a:sym typeface="Arial"/>
            </a:endParaRPr>
          </a:p>
        </p:txBody>
      </p:sp>
      <p:sp>
        <p:nvSpPr>
          <p:cNvPr id="1019" name="Google Shape;1019;g2b984bb0fe7_0_2666"/>
          <p:cNvSpPr txBox="1"/>
          <p:nvPr/>
        </p:nvSpPr>
        <p:spPr>
          <a:xfrm>
            <a:off x="8198675" y="3640750"/>
            <a:ext cx="3828000" cy="16500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6"/>
                  </a:ext>
                </a:extLst>
              </a:rPr>
              <a:t>The SO, AC, or NomCom is </a:t>
            </a:r>
            <a:r>
              <a:rPr lang="en-GB" sz="1800" b="0" i="0" u="none" strike="noStrike" cap="none">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7"/>
                  </a:ext>
                </a:extLst>
              </a:rPr>
              <a:t>accountable</a:t>
            </a:r>
            <a:r>
              <a:rPr lang="en-GB" sz="1800" b="0" i="0" u="none" strike="noStrike" cap="none">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8"/>
                  </a:ext>
                </a:extLst>
              </a:rPr>
              <a:t> internally to its stakeholders </a:t>
            </a:r>
            <a:r>
              <a:rPr lang="en-GB" sz="1800" b="0" i="0" u="none" strike="noStrike" cap="none">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9"/>
                  </a:ext>
                </a:extLst>
              </a:rPr>
              <a:t>and substructures (where applicable), and</a:t>
            </a:r>
            <a:r>
              <a:rPr lang="en-GB" sz="1800" b="0" i="0" u="none" strike="noStrike" cap="none">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0"/>
                  </a:ext>
                </a:extLst>
              </a:rPr>
              <a:t> externally to the wider ICANN community.</a:t>
            </a:r>
            <a:endParaRPr sz="1400" b="0" i="0" u="none" strike="noStrike" cap="none">
              <a:solidFill>
                <a:srgbClr val="000000"/>
              </a:solidFill>
              <a:latin typeface="Arial"/>
              <a:ea typeface="Arial"/>
              <a:cs typeface="Arial"/>
              <a:sym typeface="Arial"/>
            </a:endParaRPr>
          </a:p>
        </p:txBody>
      </p:sp>
      <p:grpSp>
        <p:nvGrpSpPr>
          <p:cNvPr id="1020" name="Google Shape;1020;g2b984bb0fe7_0_2666"/>
          <p:cNvGrpSpPr/>
          <p:nvPr/>
        </p:nvGrpSpPr>
        <p:grpSpPr>
          <a:xfrm>
            <a:off x="5864275" y="3956850"/>
            <a:ext cx="2057100" cy="1028400"/>
            <a:chOff x="5711875" y="3804450"/>
            <a:chExt cx="2057100" cy="1028400"/>
          </a:xfrm>
        </p:grpSpPr>
        <p:sp>
          <p:nvSpPr>
            <p:cNvPr id="1021" name="Google Shape;1021;g2b984bb0fe7_0_2666"/>
            <p:cNvSpPr/>
            <p:nvPr/>
          </p:nvSpPr>
          <p:spPr>
            <a:xfrm>
              <a:off x="5711875" y="3804450"/>
              <a:ext cx="2057100" cy="1028400"/>
            </a:xfrm>
            <a:prstGeom prst="chevron">
              <a:avLst>
                <a:gd name="adj" fmla="val 50000"/>
              </a:avLst>
            </a:pr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022" name="Google Shape;1022;g2b984bb0fe7_0_2666"/>
            <p:cNvSpPr txBox="1"/>
            <p:nvPr/>
          </p:nvSpPr>
          <p:spPr>
            <a:xfrm>
              <a:off x="6226875" y="4093200"/>
              <a:ext cx="1460400" cy="450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GB" sz="1700" b="1" i="0" u="none" strike="noStrike" cap="none">
                  <a:solidFill>
                    <a:schemeClr val="lt1"/>
                  </a:solidFill>
                  <a:latin typeface="Arial"/>
                  <a:ea typeface="Arial"/>
                  <a:cs typeface="Arial"/>
                  <a:sym typeface="Arial"/>
                </a:rPr>
                <a:t>Principle 4</a:t>
              </a:r>
              <a:endParaRPr sz="1700" b="1" i="0" u="none" strike="noStrike" cap="none">
                <a:solidFill>
                  <a:schemeClr val="lt1"/>
                </a:solidFill>
                <a:latin typeface="Arial"/>
                <a:ea typeface="Arial"/>
                <a:cs typeface="Arial"/>
                <a:sym typeface="Arial"/>
              </a:endParaRPr>
            </a:p>
          </p:txBody>
        </p:sp>
      </p:grpSp>
      <p:grpSp>
        <p:nvGrpSpPr>
          <p:cNvPr id="1023" name="Google Shape;1023;g2b984bb0fe7_0_2666"/>
          <p:cNvGrpSpPr/>
          <p:nvPr/>
        </p:nvGrpSpPr>
        <p:grpSpPr>
          <a:xfrm>
            <a:off x="245900" y="3937050"/>
            <a:ext cx="2057100" cy="1028400"/>
            <a:chOff x="237725" y="2523250"/>
            <a:chExt cx="2057100" cy="1028400"/>
          </a:xfrm>
        </p:grpSpPr>
        <p:sp>
          <p:nvSpPr>
            <p:cNvPr id="1024" name="Google Shape;1024;g2b984bb0fe7_0_2666"/>
            <p:cNvSpPr/>
            <p:nvPr/>
          </p:nvSpPr>
          <p:spPr>
            <a:xfrm>
              <a:off x="237725" y="2523250"/>
              <a:ext cx="2057100" cy="1028400"/>
            </a:xfrm>
            <a:prstGeom prst="chevron">
              <a:avLst>
                <a:gd name="adj" fmla="val 50000"/>
              </a:avLst>
            </a:prstGeom>
            <a:solidFill>
              <a:srgbClr val="9999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025" name="Google Shape;1025;g2b984bb0fe7_0_2666"/>
            <p:cNvSpPr txBox="1"/>
            <p:nvPr/>
          </p:nvSpPr>
          <p:spPr>
            <a:xfrm>
              <a:off x="812800" y="2812000"/>
              <a:ext cx="1460400" cy="450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GB" sz="1700" b="1" i="0" u="none" strike="noStrike" cap="none">
                  <a:solidFill>
                    <a:schemeClr val="lt1"/>
                  </a:solidFill>
                  <a:latin typeface="Arial"/>
                  <a:ea typeface="Arial"/>
                  <a:cs typeface="Arial"/>
                  <a:sym typeface="Arial"/>
                </a:rPr>
                <a:t>Principle 3</a:t>
              </a:r>
              <a:endParaRPr sz="1700" b="1" i="0" u="none" strike="noStrike" cap="none">
                <a:solidFill>
                  <a:schemeClr val="lt1"/>
                </a:solidFill>
                <a:latin typeface="Arial"/>
                <a:ea typeface="Arial"/>
                <a:cs typeface="Arial"/>
                <a:sym typeface="Arial"/>
              </a:endParaRPr>
            </a:p>
          </p:txBody>
        </p:sp>
      </p:grpSp>
      <p:grpSp>
        <p:nvGrpSpPr>
          <p:cNvPr id="1026" name="Google Shape;1026;g2b984bb0fe7_0_2666"/>
          <p:cNvGrpSpPr/>
          <p:nvPr/>
        </p:nvGrpSpPr>
        <p:grpSpPr>
          <a:xfrm>
            <a:off x="237725" y="5198450"/>
            <a:ext cx="2057100" cy="1028400"/>
            <a:chOff x="237725" y="2523250"/>
            <a:chExt cx="2057100" cy="1028400"/>
          </a:xfrm>
        </p:grpSpPr>
        <p:sp>
          <p:nvSpPr>
            <p:cNvPr id="1027" name="Google Shape;1027;g2b984bb0fe7_0_2666"/>
            <p:cNvSpPr/>
            <p:nvPr/>
          </p:nvSpPr>
          <p:spPr>
            <a:xfrm>
              <a:off x="237725" y="2523250"/>
              <a:ext cx="2057100" cy="10284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028" name="Google Shape;1028;g2b984bb0fe7_0_2666"/>
            <p:cNvSpPr txBox="1"/>
            <p:nvPr/>
          </p:nvSpPr>
          <p:spPr>
            <a:xfrm>
              <a:off x="812800" y="2812000"/>
              <a:ext cx="1460400" cy="450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GB" sz="1700" b="1" i="0" u="none" strike="noStrike" cap="none">
                  <a:solidFill>
                    <a:schemeClr val="lt1"/>
                  </a:solidFill>
                  <a:latin typeface="Arial"/>
                  <a:ea typeface="Arial"/>
                  <a:cs typeface="Arial"/>
                  <a:sym typeface="Arial"/>
                </a:rPr>
                <a:t>Principle 5</a:t>
              </a:r>
              <a:endParaRPr sz="1700" b="1" i="0" u="none" strike="noStrike" cap="none">
                <a:solidFill>
                  <a:schemeClr val="lt1"/>
                </a:solidFill>
                <a:latin typeface="Arial"/>
                <a:ea typeface="Arial"/>
                <a:cs typeface="Arial"/>
                <a:sym typeface="Aria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32"/>
        <p:cNvGrpSpPr/>
        <p:nvPr/>
      </p:nvGrpSpPr>
      <p:grpSpPr>
        <a:xfrm>
          <a:off x="0" y="0"/>
          <a:ext cx="0" cy="0"/>
          <a:chOff x="0" y="0"/>
          <a:chExt cx="0" cy="0"/>
        </a:xfrm>
      </p:grpSpPr>
      <p:sp>
        <p:nvSpPr>
          <p:cNvPr id="1033" name="Google Shape;1033;g2c6719f41c7_0_1628"/>
          <p:cNvSpPr txBox="1">
            <a:spLocks noGrp="1"/>
          </p:cNvSpPr>
          <p:nvPr>
            <p:ph type="title"/>
          </p:nvPr>
        </p:nvSpPr>
        <p:spPr>
          <a:xfrm>
            <a:off x="420624" y="46180"/>
            <a:ext cx="10805100" cy="45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B3458"/>
              </a:buClr>
              <a:buSzPts val="2800"/>
              <a:buFont typeface="Arial"/>
              <a:buNone/>
            </a:pPr>
            <a:r>
              <a:rPr lang="en-GB"/>
              <a:t>Mapping existing CI and Jamboard content</a:t>
            </a:r>
            <a:endParaRPr/>
          </a:p>
        </p:txBody>
      </p:sp>
      <p:pic>
        <p:nvPicPr>
          <p:cNvPr id="1034" name="Google Shape;1034;g2c6719f41c7_0_1628"/>
          <p:cNvPicPr preferRelativeResize="0"/>
          <p:nvPr/>
        </p:nvPicPr>
        <p:blipFill rotWithShape="1">
          <a:blip r:embed="rId3">
            <a:alphaModFix/>
          </a:blip>
          <a:srcRect/>
          <a:stretch/>
        </p:blipFill>
        <p:spPr>
          <a:xfrm>
            <a:off x="1184450" y="711712"/>
            <a:ext cx="5373950" cy="5434575"/>
          </a:xfrm>
          <a:prstGeom prst="rect">
            <a:avLst/>
          </a:prstGeom>
          <a:noFill/>
          <a:ln>
            <a:noFill/>
          </a:ln>
        </p:spPr>
      </p:pic>
      <p:sp>
        <p:nvSpPr>
          <p:cNvPr id="1035" name="Google Shape;1035;g2c6719f41c7_0_1628"/>
          <p:cNvSpPr/>
          <p:nvPr/>
        </p:nvSpPr>
        <p:spPr>
          <a:xfrm rot="5400000" flipH="1">
            <a:off x="6164525" y="1004375"/>
            <a:ext cx="1945800" cy="1971300"/>
          </a:xfrm>
          <a:prstGeom prst="bentArrow">
            <a:avLst>
              <a:gd name="adj1" fmla="val 25000"/>
              <a:gd name="adj2" fmla="val 25000"/>
              <a:gd name="adj3" fmla="val 25000"/>
              <a:gd name="adj4" fmla="val 43750"/>
            </a:avLst>
          </a:prstGeom>
          <a:solidFill>
            <a:schemeClr val="accent4"/>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6" name="Google Shape;1036;g2c6719f41c7_0_1628"/>
          <p:cNvSpPr/>
          <p:nvPr/>
        </p:nvSpPr>
        <p:spPr>
          <a:xfrm rot="5400000">
            <a:off x="6186700" y="3810500"/>
            <a:ext cx="1968300" cy="2037600"/>
          </a:xfrm>
          <a:prstGeom prst="bentArrow">
            <a:avLst>
              <a:gd name="adj1" fmla="val 25000"/>
              <a:gd name="adj2" fmla="val 24914"/>
              <a:gd name="adj3" fmla="val 25000"/>
              <a:gd name="adj4" fmla="val 43750"/>
            </a:avLst>
          </a:pr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7" name="Google Shape;1037;g2c6719f41c7_0_1628"/>
          <p:cNvSpPr/>
          <p:nvPr/>
        </p:nvSpPr>
        <p:spPr>
          <a:xfrm>
            <a:off x="6208825" y="2976975"/>
            <a:ext cx="2363700" cy="898800"/>
          </a:xfrm>
          <a:prstGeom prst="rightArrow">
            <a:avLst>
              <a:gd name="adj1" fmla="val 50000"/>
              <a:gd name="adj2" fmla="val 50000"/>
            </a:avLst>
          </a:prstGeom>
          <a:solidFill>
            <a:srgbClr val="6AA84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8" name="Google Shape;1038;g2c6719f41c7_0_1628"/>
          <p:cNvSpPr txBox="1">
            <a:spLocks noGrp="1"/>
          </p:cNvSpPr>
          <p:nvPr>
            <p:ph type="body" idx="1"/>
          </p:nvPr>
        </p:nvSpPr>
        <p:spPr>
          <a:xfrm>
            <a:off x="8798500" y="807450"/>
            <a:ext cx="2973300" cy="5201700"/>
          </a:xfrm>
          <a:prstGeom prst="rect">
            <a:avLst/>
          </a:prstGeom>
          <a:noFill/>
          <a:ln>
            <a:noFill/>
          </a:ln>
        </p:spPr>
        <p:txBody>
          <a:bodyPr spcFirstLastPara="1" wrap="square" lIns="0" tIns="0" rIns="0" bIns="0" anchor="t" anchorCtr="0">
            <a:noAutofit/>
          </a:bodyPr>
          <a:lstStyle/>
          <a:p>
            <a:pPr marL="457200" marR="0" lvl="0" indent="0" algn="l" rtl="0">
              <a:lnSpc>
                <a:spcPct val="100000"/>
              </a:lnSpc>
              <a:spcBef>
                <a:spcPts val="0"/>
              </a:spcBef>
              <a:spcAft>
                <a:spcPts val="0"/>
              </a:spcAft>
              <a:buSzPts val="1425"/>
              <a:buNone/>
            </a:pPr>
            <a:endParaRPr sz="2300"/>
          </a:p>
          <a:p>
            <a:pPr marL="0" marR="0" lvl="0" indent="0" algn="l" rtl="0">
              <a:lnSpc>
                <a:spcPct val="100000"/>
              </a:lnSpc>
              <a:spcBef>
                <a:spcPts val="0"/>
              </a:spcBef>
              <a:spcAft>
                <a:spcPts val="0"/>
              </a:spcAft>
              <a:buSzPts val="1425"/>
              <a:buNone/>
            </a:pPr>
            <a:r>
              <a:rPr lang="en-GB" sz="2500" b="1">
                <a:solidFill>
                  <a:schemeClr val="accent2"/>
                </a:solidFill>
              </a:rPr>
              <a:t>Principles</a:t>
            </a:r>
            <a:endParaRPr sz="2500" b="1">
              <a:solidFill>
                <a:schemeClr val="accent2"/>
              </a:solidFill>
            </a:endParaRPr>
          </a:p>
          <a:p>
            <a:pPr marL="0" marR="0" lvl="0" indent="0" algn="l" rtl="0">
              <a:lnSpc>
                <a:spcPct val="100000"/>
              </a:lnSpc>
              <a:spcBef>
                <a:spcPts val="0"/>
              </a:spcBef>
              <a:spcAft>
                <a:spcPts val="0"/>
              </a:spcAft>
              <a:buSzPts val="1425"/>
              <a:buNone/>
            </a:pPr>
            <a:endParaRPr sz="2500" b="1">
              <a:solidFill>
                <a:schemeClr val="accent2"/>
              </a:solidFill>
            </a:endParaRPr>
          </a:p>
          <a:p>
            <a:pPr marL="0" marR="0" lvl="0" indent="0" algn="l" rtl="0">
              <a:lnSpc>
                <a:spcPct val="100000"/>
              </a:lnSpc>
              <a:spcBef>
                <a:spcPts val="0"/>
              </a:spcBef>
              <a:spcAft>
                <a:spcPts val="0"/>
              </a:spcAft>
              <a:buSzPts val="1425"/>
              <a:buNone/>
            </a:pPr>
            <a:endParaRPr sz="2500" b="1">
              <a:solidFill>
                <a:schemeClr val="accent2"/>
              </a:solidFill>
            </a:endParaRPr>
          </a:p>
          <a:p>
            <a:pPr marL="0" marR="0" lvl="0" indent="0" algn="l" rtl="0">
              <a:lnSpc>
                <a:spcPct val="100000"/>
              </a:lnSpc>
              <a:spcBef>
                <a:spcPts val="0"/>
              </a:spcBef>
              <a:spcAft>
                <a:spcPts val="0"/>
              </a:spcAft>
              <a:buSzPts val="1425"/>
              <a:buNone/>
            </a:pPr>
            <a:endParaRPr sz="2500" b="1">
              <a:solidFill>
                <a:schemeClr val="accent2"/>
              </a:solidFill>
            </a:endParaRPr>
          </a:p>
          <a:p>
            <a:pPr marL="0" marR="0" lvl="0" indent="0" algn="l" rtl="0">
              <a:lnSpc>
                <a:spcPct val="100000"/>
              </a:lnSpc>
              <a:spcBef>
                <a:spcPts val="0"/>
              </a:spcBef>
              <a:spcAft>
                <a:spcPts val="0"/>
              </a:spcAft>
              <a:buSzPts val="1425"/>
              <a:buNone/>
            </a:pPr>
            <a:endParaRPr sz="2500" b="1">
              <a:solidFill>
                <a:schemeClr val="accent2"/>
              </a:solidFill>
            </a:endParaRPr>
          </a:p>
          <a:p>
            <a:pPr marL="0" marR="0" lvl="0" indent="0" algn="l" rtl="0">
              <a:lnSpc>
                <a:spcPct val="100000"/>
              </a:lnSpc>
              <a:spcBef>
                <a:spcPts val="0"/>
              </a:spcBef>
              <a:spcAft>
                <a:spcPts val="0"/>
              </a:spcAft>
              <a:buSzPts val="1425"/>
              <a:buNone/>
            </a:pPr>
            <a:r>
              <a:rPr lang="en-GB" sz="2500" b="1">
                <a:solidFill>
                  <a:schemeClr val="accent2"/>
                </a:solidFill>
              </a:rPr>
              <a:t>Criteria</a:t>
            </a:r>
            <a:endParaRPr sz="2500" b="1">
              <a:solidFill>
                <a:schemeClr val="accent2"/>
              </a:solidFill>
            </a:endParaRPr>
          </a:p>
          <a:p>
            <a:pPr marL="0" marR="0" lvl="0" indent="0" algn="l" rtl="0">
              <a:lnSpc>
                <a:spcPct val="100000"/>
              </a:lnSpc>
              <a:spcBef>
                <a:spcPts val="0"/>
              </a:spcBef>
              <a:spcAft>
                <a:spcPts val="0"/>
              </a:spcAft>
              <a:buSzPts val="1425"/>
              <a:buNone/>
            </a:pPr>
            <a:endParaRPr sz="2500" b="1">
              <a:solidFill>
                <a:schemeClr val="accent2"/>
              </a:solidFill>
            </a:endParaRPr>
          </a:p>
          <a:p>
            <a:pPr marL="0" marR="0" lvl="0" indent="0" algn="l" rtl="0">
              <a:lnSpc>
                <a:spcPct val="100000"/>
              </a:lnSpc>
              <a:spcBef>
                <a:spcPts val="0"/>
              </a:spcBef>
              <a:spcAft>
                <a:spcPts val="0"/>
              </a:spcAft>
              <a:buSzPts val="1425"/>
              <a:buNone/>
            </a:pPr>
            <a:endParaRPr sz="2500" b="1">
              <a:solidFill>
                <a:schemeClr val="accent2"/>
              </a:solidFill>
            </a:endParaRPr>
          </a:p>
          <a:p>
            <a:pPr marL="0" marR="0" lvl="0" indent="0" algn="l" rtl="0">
              <a:lnSpc>
                <a:spcPct val="100000"/>
              </a:lnSpc>
              <a:spcBef>
                <a:spcPts val="0"/>
              </a:spcBef>
              <a:spcAft>
                <a:spcPts val="0"/>
              </a:spcAft>
              <a:buSzPts val="1425"/>
              <a:buNone/>
            </a:pPr>
            <a:endParaRPr sz="2500" b="1">
              <a:solidFill>
                <a:schemeClr val="accent2"/>
              </a:solidFill>
            </a:endParaRPr>
          </a:p>
          <a:p>
            <a:pPr marL="0" marR="0" lvl="0" indent="0" algn="l" rtl="0">
              <a:lnSpc>
                <a:spcPct val="100000"/>
              </a:lnSpc>
              <a:spcBef>
                <a:spcPts val="0"/>
              </a:spcBef>
              <a:spcAft>
                <a:spcPts val="0"/>
              </a:spcAft>
              <a:buSzPts val="1425"/>
              <a:buNone/>
            </a:pPr>
            <a:endParaRPr sz="2500" b="1">
              <a:solidFill>
                <a:schemeClr val="accent2"/>
              </a:solidFill>
            </a:endParaRPr>
          </a:p>
          <a:p>
            <a:pPr marL="0" marR="0" lvl="0" indent="0" algn="l" rtl="0">
              <a:lnSpc>
                <a:spcPct val="100000"/>
              </a:lnSpc>
              <a:spcBef>
                <a:spcPts val="0"/>
              </a:spcBef>
              <a:spcAft>
                <a:spcPts val="0"/>
              </a:spcAft>
              <a:buSzPts val="1425"/>
              <a:buNone/>
            </a:pPr>
            <a:endParaRPr sz="2500" b="1">
              <a:solidFill>
                <a:schemeClr val="accent2"/>
              </a:solidFill>
            </a:endParaRPr>
          </a:p>
          <a:p>
            <a:pPr marL="0" marR="0" lvl="0" indent="0" algn="l" rtl="0">
              <a:lnSpc>
                <a:spcPct val="100000"/>
              </a:lnSpc>
              <a:spcBef>
                <a:spcPts val="0"/>
              </a:spcBef>
              <a:spcAft>
                <a:spcPts val="0"/>
              </a:spcAft>
              <a:buSzPts val="1425"/>
              <a:buNone/>
            </a:pPr>
            <a:r>
              <a:rPr lang="en-GB" sz="2500" b="1">
                <a:solidFill>
                  <a:schemeClr val="accent2"/>
                </a:solidFill>
              </a:rPr>
              <a:t>Indicators (</a:t>
            </a:r>
            <a:r>
              <a:rPr lang="en-GB" sz="2500" b="1">
                <a:solidFill>
                  <a:schemeClr val="accent2"/>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1"/>
                  </a:ext>
                </a:extLst>
              </a:rPr>
              <a:t>SMART</a:t>
            </a:r>
            <a:r>
              <a:rPr lang="en-GB" sz="2500" b="1">
                <a:solidFill>
                  <a:schemeClr val="accent2"/>
                </a:solidFill>
              </a:rPr>
              <a:t>)</a:t>
            </a:r>
            <a:endParaRPr sz="2500" b="1">
              <a:solidFill>
                <a:schemeClr val="accent2"/>
              </a:solidFill>
            </a:endParaRPr>
          </a:p>
          <a:p>
            <a:pPr marL="457200" marR="0" lvl="0" indent="0" algn="l" rtl="0">
              <a:lnSpc>
                <a:spcPct val="100000"/>
              </a:lnSpc>
              <a:spcBef>
                <a:spcPts val="0"/>
              </a:spcBef>
              <a:spcAft>
                <a:spcPts val="0"/>
              </a:spcAft>
              <a:buSzPts val="1425"/>
              <a:buNone/>
            </a:pPr>
            <a:endParaRPr sz="23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42"/>
        <p:cNvGrpSpPr/>
        <p:nvPr/>
      </p:nvGrpSpPr>
      <p:grpSpPr>
        <a:xfrm>
          <a:off x="0" y="0"/>
          <a:ext cx="0" cy="0"/>
          <a:chOff x="0" y="0"/>
          <a:chExt cx="0" cy="0"/>
        </a:xfrm>
      </p:grpSpPr>
      <p:sp>
        <p:nvSpPr>
          <p:cNvPr id="1043" name="Google Shape;1043;g2b9eb831ea1_0_2"/>
          <p:cNvSpPr txBox="1">
            <a:spLocks noGrp="1"/>
          </p:cNvSpPr>
          <p:nvPr>
            <p:ph type="title"/>
          </p:nvPr>
        </p:nvSpPr>
        <p:spPr>
          <a:xfrm>
            <a:off x="560832" y="46180"/>
            <a:ext cx="14462700" cy="450600"/>
          </a:xfrm>
          <a:prstGeom prst="rect">
            <a:avLst/>
          </a:prstGeom>
          <a:noFill/>
          <a:ln>
            <a:noFill/>
          </a:ln>
        </p:spPr>
        <p:txBody>
          <a:bodyPr spcFirstLastPara="1" wrap="square" lIns="0" tIns="45700" rIns="0" bIns="45700" anchor="t" anchorCtr="0">
            <a:normAutofit fontScale="90000"/>
          </a:bodyPr>
          <a:lstStyle/>
          <a:p>
            <a:pPr marL="0" lvl="0" indent="0" algn="l" rtl="0">
              <a:lnSpc>
                <a:spcPct val="100000"/>
              </a:lnSpc>
              <a:spcBef>
                <a:spcPts val="0"/>
              </a:spcBef>
              <a:spcAft>
                <a:spcPts val="0"/>
              </a:spcAft>
              <a:buClr>
                <a:srgbClr val="0B3458"/>
              </a:buClr>
              <a:buSzPct val="90000"/>
              <a:buFont typeface="Arial"/>
              <a:buNone/>
            </a:pPr>
            <a:r>
              <a:rPr lang="en-GB"/>
              <a:t>Principles to Criteria Example</a:t>
            </a:r>
            <a:endParaRPr/>
          </a:p>
          <a:p>
            <a:pPr marL="0" lvl="0" indent="0" algn="l" rtl="0">
              <a:lnSpc>
                <a:spcPct val="100000"/>
              </a:lnSpc>
              <a:spcBef>
                <a:spcPts val="0"/>
              </a:spcBef>
              <a:spcAft>
                <a:spcPts val="0"/>
              </a:spcAft>
              <a:buClr>
                <a:srgbClr val="0B3458"/>
              </a:buClr>
              <a:buSzPct val="90000"/>
              <a:buFont typeface="Arial"/>
              <a:buNone/>
            </a:pPr>
            <a:endParaRPr/>
          </a:p>
        </p:txBody>
      </p:sp>
      <p:sp>
        <p:nvSpPr>
          <p:cNvPr id="1044" name="Google Shape;1044;g2b9eb831ea1_0_2"/>
          <p:cNvSpPr txBox="1"/>
          <p:nvPr/>
        </p:nvSpPr>
        <p:spPr>
          <a:xfrm>
            <a:off x="812800" y="1298500"/>
            <a:ext cx="106839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045" name="Google Shape;1045;g2b9eb831ea1_0_2"/>
          <p:cNvSpPr txBox="1"/>
          <p:nvPr/>
        </p:nvSpPr>
        <p:spPr>
          <a:xfrm>
            <a:off x="812800" y="1078650"/>
            <a:ext cx="11065200" cy="4227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1" i="0" u="none" strike="noStrike" cap="none">
                <a:solidFill>
                  <a:srgbClr val="000000"/>
                </a:solidFill>
                <a:latin typeface="Arial"/>
                <a:ea typeface="Arial"/>
                <a:cs typeface="Arial"/>
                <a:sym typeface="Arial"/>
              </a:rPr>
              <a:t>Example of Principle 3:</a:t>
            </a:r>
            <a:endParaRPr sz="2000" b="1" i="0" u="none" strike="noStrike" cap="none">
              <a:solidFill>
                <a:srgbClr val="000000"/>
              </a:solidFill>
              <a:latin typeface="Arial"/>
              <a:ea typeface="Arial"/>
              <a:cs typeface="Arial"/>
              <a:sym typeface="Arial"/>
            </a:endParaRPr>
          </a:p>
          <a:p>
            <a:pPr marL="457200" marR="0" lvl="0" indent="-355600" algn="l" rtl="0">
              <a:lnSpc>
                <a:spcPct val="115000"/>
              </a:lnSpc>
              <a:spcBef>
                <a:spcPts val="0"/>
              </a:spcBef>
              <a:spcAft>
                <a:spcPts val="0"/>
              </a:spcAft>
              <a:buClr>
                <a:srgbClr val="000000"/>
              </a:buClr>
              <a:buSzPts val="2000"/>
              <a:buFont typeface="Arial"/>
              <a:buChar char="●"/>
            </a:pPr>
            <a:r>
              <a:rPr lang="en-GB" sz="2000" b="0" i="0" u="none" strike="noStrike" cap="none">
                <a:solidFill>
                  <a:srgbClr val="000000"/>
                </a:solidFill>
                <a:latin typeface="Arial"/>
                <a:ea typeface="Arial"/>
                <a:cs typeface="Arial"/>
                <a:sym typeface="Arial"/>
              </a:rPr>
              <a:t>The operations of SO, AC, or NomCom are efficient.</a:t>
            </a:r>
            <a:endParaRPr sz="2000" b="0" i="0" u="none" strike="noStrike" cap="none">
              <a:solidFill>
                <a:srgbClr val="000000"/>
              </a:solidFill>
              <a:latin typeface="Arial"/>
              <a:ea typeface="Arial"/>
              <a:cs typeface="Arial"/>
              <a:sym typeface="Arial"/>
            </a:endParaRPr>
          </a:p>
          <a:p>
            <a:pPr marL="0" marR="0" lvl="0" indent="0" algn="l" rtl="0">
              <a:lnSpc>
                <a:spcPct val="115000"/>
              </a:lnSpc>
              <a:spcBef>
                <a:spcPts val="1000"/>
              </a:spcBef>
              <a:spcAft>
                <a:spcPts val="0"/>
              </a:spcAft>
              <a:buClr>
                <a:srgbClr val="000000"/>
              </a:buClr>
              <a:buSzPts val="2000"/>
              <a:buFont typeface="Arial"/>
              <a:buNone/>
            </a:pPr>
            <a:endParaRPr sz="2000" b="1"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2000"/>
              <a:buFont typeface="Arial"/>
              <a:buNone/>
            </a:pPr>
            <a:r>
              <a:rPr lang="en-GB" sz="2000" b="1" i="0" u="none" strike="noStrike" cap="none">
                <a:solidFill>
                  <a:srgbClr val="000000"/>
                </a:solidFill>
                <a:latin typeface="Arial"/>
                <a:ea typeface="Arial"/>
                <a:cs typeface="Arial"/>
                <a:sym typeface="Arial"/>
              </a:rPr>
              <a:t>Examples of potential Criteria for </a:t>
            </a:r>
            <a:r>
              <a:rPr lang="en-GB" sz="2000" b="1" i="0" u="sng" strike="noStrike" cap="none">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2"/>
                  </a:ext>
                </a:extLst>
              </a:rPr>
              <a:t>our community structure/group</a:t>
            </a:r>
            <a:r>
              <a:rPr lang="en-GB" sz="2000" b="0" i="0" u="none" strike="noStrike" cap="none">
                <a:solidFill>
                  <a:srgbClr val="000000"/>
                </a:solidFill>
                <a:latin typeface="Arial"/>
                <a:ea typeface="Arial"/>
                <a:cs typeface="Arial"/>
                <a:sym typeface="Arial"/>
              </a:rPr>
              <a:t>: </a:t>
            </a:r>
            <a:endParaRPr sz="2000" b="0" i="0" u="none" strike="noStrike" cap="none">
              <a:solidFill>
                <a:srgbClr val="000000"/>
              </a:solidFill>
              <a:latin typeface="Arial"/>
              <a:ea typeface="Arial"/>
              <a:cs typeface="Arial"/>
              <a:sym typeface="Arial"/>
            </a:endParaRPr>
          </a:p>
          <a:p>
            <a:pPr marL="457200" marR="0" lvl="0" indent="-355600" algn="l" rtl="0">
              <a:lnSpc>
                <a:spcPct val="115000"/>
              </a:lnSpc>
              <a:spcBef>
                <a:spcPts val="0"/>
              </a:spcBef>
              <a:spcAft>
                <a:spcPts val="0"/>
              </a:spcAft>
              <a:buClr>
                <a:srgbClr val="000000"/>
              </a:buClr>
              <a:buSzPts val="2000"/>
              <a:buFont typeface="Arial"/>
              <a:buChar char="●"/>
            </a:pPr>
            <a:r>
              <a:rPr lang="en-GB" sz="2000" b="0" i="0" u="none" strike="noStrike" cap="none">
                <a:solidFill>
                  <a:srgbClr val="000000"/>
                </a:solidFill>
                <a:latin typeface="Arial"/>
                <a:ea typeface="Arial"/>
                <a:cs typeface="Arial"/>
                <a:sym typeface="Arial"/>
              </a:rPr>
              <a:t>Each structure has a process for planning and setting priorities.</a:t>
            </a:r>
            <a:endParaRPr sz="2000" b="0" i="0" u="none" strike="noStrike" cap="none">
              <a:solidFill>
                <a:srgbClr val="000000"/>
              </a:solidFill>
              <a:latin typeface="Arial"/>
              <a:ea typeface="Arial"/>
              <a:cs typeface="Arial"/>
              <a:sym typeface="Arial"/>
            </a:endParaRPr>
          </a:p>
          <a:p>
            <a:pPr marL="457200" marR="0" lvl="0" indent="-355600" algn="l" rtl="0">
              <a:lnSpc>
                <a:spcPct val="115000"/>
              </a:lnSpc>
              <a:spcBef>
                <a:spcPts val="0"/>
              </a:spcBef>
              <a:spcAft>
                <a:spcPts val="0"/>
              </a:spcAft>
              <a:buClr>
                <a:srgbClr val="000000"/>
              </a:buClr>
              <a:buSzPts val="2000"/>
              <a:buFont typeface="Arial"/>
              <a:buChar char="●"/>
            </a:pPr>
            <a:r>
              <a:rPr lang="en-GB" sz="2000" b="0" i="0" u="none" strike="noStrike" cap="none">
                <a:solidFill>
                  <a:srgbClr val="000000"/>
                </a:solidFill>
                <a:latin typeface="Arial"/>
                <a:ea typeface="Arial"/>
                <a:cs typeface="Arial"/>
                <a:sym typeface="Arial"/>
              </a:rPr>
              <a:t>Each structure efficiently assesses inputs related to their scope of responsibility.</a:t>
            </a:r>
            <a:endParaRPr sz="2000" b="0" i="0" u="none" strike="noStrike" cap="none">
              <a:solidFill>
                <a:srgbClr val="000000"/>
              </a:solidFill>
              <a:latin typeface="Arial"/>
              <a:ea typeface="Arial"/>
              <a:cs typeface="Arial"/>
              <a:sym typeface="Arial"/>
            </a:endParaRPr>
          </a:p>
          <a:p>
            <a:pPr marL="457200" marR="0" lvl="0" indent="-355600" algn="l" rtl="0">
              <a:lnSpc>
                <a:spcPct val="115000"/>
              </a:lnSpc>
              <a:spcBef>
                <a:spcPts val="0"/>
              </a:spcBef>
              <a:spcAft>
                <a:spcPts val="0"/>
              </a:spcAft>
              <a:buClr>
                <a:srgbClr val="000000"/>
              </a:buClr>
              <a:buSzPts val="2000"/>
              <a:buFont typeface="Arial"/>
              <a:buChar char="●"/>
            </a:pPr>
            <a:r>
              <a:rPr lang="en-GB" sz="2000" b="0" i="0" u="none" strike="noStrike" cap="none">
                <a:solidFill>
                  <a:srgbClr val="000000"/>
                </a:solidFill>
                <a:latin typeface="Arial"/>
                <a:ea typeface="Arial"/>
                <a:cs typeface="Arial"/>
                <a:sym typeface="Arial"/>
              </a:rPr>
              <a:t>Each structure efficiently develops and recommends outputs relevant to their purpose (policy development, support policies, leadership placement).</a:t>
            </a:r>
            <a:endParaRPr sz="2000" b="0" i="0" u="none" strike="noStrike" cap="none">
              <a:solidFill>
                <a:srgbClr val="000000"/>
              </a:solidFill>
              <a:latin typeface="Arial"/>
              <a:ea typeface="Arial"/>
              <a:cs typeface="Arial"/>
              <a:sym typeface="Arial"/>
            </a:endParaRPr>
          </a:p>
          <a:p>
            <a:pPr marL="457200" marR="0" lvl="0" indent="-355600" algn="l" rtl="0">
              <a:lnSpc>
                <a:spcPct val="115000"/>
              </a:lnSpc>
              <a:spcBef>
                <a:spcPts val="0"/>
              </a:spcBef>
              <a:spcAft>
                <a:spcPts val="0"/>
              </a:spcAft>
              <a:buClr>
                <a:srgbClr val="000000"/>
              </a:buClr>
              <a:buSzPts val="2000"/>
              <a:buFont typeface="Arial"/>
              <a:buChar char="●"/>
            </a:pPr>
            <a:r>
              <a:rPr lang="en-GB" sz="2000" b="0" i="0" u="none" strike="noStrike" cap="none">
                <a:solidFill>
                  <a:srgbClr val="000000"/>
                </a:solidFill>
                <a:latin typeface="Arial"/>
                <a:ea typeface="Arial"/>
                <a:cs typeface="Arial"/>
                <a:sym typeface="Arial"/>
              </a:rPr>
              <a:t>Each structure’s outputs are implemented efficiently and implementation of outputs is monitored.</a:t>
            </a:r>
            <a:endParaRPr sz="2000" b="0" i="0" u="none" strike="noStrike" cap="none">
              <a:solidFill>
                <a:srgbClr val="000000"/>
              </a:solidFill>
              <a:latin typeface="Arial"/>
              <a:ea typeface="Arial"/>
              <a:cs typeface="Arial"/>
              <a:sym typeface="Arial"/>
            </a:endParaRPr>
          </a:p>
          <a:p>
            <a:pPr marL="0" marR="0" lvl="0" indent="0" algn="l" rtl="0">
              <a:lnSpc>
                <a:spcPct val="115000"/>
              </a:lnSpc>
              <a:spcBef>
                <a:spcPts val="100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49"/>
        <p:cNvGrpSpPr/>
        <p:nvPr/>
      </p:nvGrpSpPr>
      <p:grpSpPr>
        <a:xfrm>
          <a:off x="0" y="0"/>
          <a:ext cx="0" cy="0"/>
          <a:chOff x="0" y="0"/>
          <a:chExt cx="0" cy="0"/>
        </a:xfrm>
      </p:grpSpPr>
      <p:sp>
        <p:nvSpPr>
          <p:cNvPr id="1050" name="Google Shape;1050;g2b9eb831ea1_0_11"/>
          <p:cNvSpPr txBox="1">
            <a:spLocks noGrp="1"/>
          </p:cNvSpPr>
          <p:nvPr>
            <p:ph type="title"/>
          </p:nvPr>
        </p:nvSpPr>
        <p:spPr>
          <a:xfrm>
            <a:off x="560832" y="46180"/>
            <a:ext cx="14462700" cy="450600"/>
          </a:xfrm>
          <a:prstGeom prst="rect">
            <a:avLst/>
          </a:prstGeom>
          <a:noFill/>
          <a:ln>
            <a:noFill/>
          </a:ln>
        </p:spPr>
        <p:txBody>
          <a:bodyPr spcFirstLastPara="1" wrap="square" lIns="0" tIns="45700" rIns="0" bIns="45700" anchor="t" anchorCtr="0">
            <a:normAutofit fontScale="90000"/>
          </a:bodyPr>
          <a:lstStyle/>
          <a:p>
            <a:pPr marL="0" lvl="0" indent="0" algn="l" rtl="0">
              <a:lnSpc>
                <a:spcPct val="100000"/>
              </a:lnSpc>
              <a:spcBef>
                <a:spcPts val="0"/>
              </a:spcBef>
              <a:spcAft>
                <a:spcPts val="0"/>
              </a:spcAft>
              <a:buClr>
                <a:srgbClr val="0B3458"/>
              </a:buClr>
              <a:buSzPct val="90000"/>
              <a:buFont typeface="Arial"/>
              <a:buNone/>
            </a:pPr>
            <a:r>
              <a:rPr lang="en-GB"/>
              <a:t>Principles to Criteria to Indicators Example</a:t>
            </a:r>
            <a:endParaRPr/>
          </a:p>
          <a:p>
            <a:pPr marL="0" lvl="0" indent="0" algn="l" rtl="0">
              <a:lnSpc>
                <a:spcPct val="100000"/>
              </a:lnSpc>
              <a:spcBef>
                <a:spcPts val="0"/>
              </a:spcBef>
              <a:spcAft>
                <a:spcPts val="0"/>
              </a:spcAft>
              <a:buClr>
                <a:srgbClr val="0B3458"/>
              </a:buClr>
              <a:buSzPct val="90000"/>
              <a:buFont typeface="Arial"/>
              <a:buNone/>
            </a:pPr>
            <a:endParaRPr/>
          </a:p>
        </p:txBody>
      </p:sp>
      <p:sp>
        <p:nvSpPr>
          <p:cNvPr id="1051" name="Google Shape;1051;g2b9eb831ea1_0_11"/>
          <p:cNvSpPr txBox="1"/>
          <p:nvPr/>
        </p:nvSpPr>
        <p:spPr>
          <a:xfrm>
            <a:off x="812800" y="1298500"/>
            <a:ext cx="106839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052" name="Google Shape;1052;g2b9eb831ea1_0_11"/>
          <p:cNvSpPr txBox="1"/>
          <p:nvPr/>
        </p:nvSpPr>
        <p:spPr>
          <a:xfrm>
            <a:off x="812800" y="773850"/>
            <a:ext cx="11065200" cy="59313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1" i="0" u="none" strike="noStrike" cap="none">
                <a:solidFill>
                  <a:srgbClr val="000000"/>
                </a:solidFill>
                <a:latin typeface="Arial"/>
                <a:ea typeface="Arial"/>
                <a:cs typeface="Arial"/>
                <a:sym typeface="Arial"/>
              </a:rPr>
              <a:t>Example of Principle 3:</a:t>
            </a:r>
            <a:endParaRPr sz="2000" b="1" i="0" u="none" strike="noStrike" cap="none">
              <a:solidFill>
                <a:srgbClr val="000000"/>
              </a:solidFill>
              <a:latin typeface="Arial"/>
              <a:ea typeface="Arial"/>
              <a:cs typeface="Arial"/>
              <a:sym typeface="Arial"/>
            </a:endParaRPr>
          </a:p>
          <a:p>
            <a:pPr marL="457200" marR="0" lvl="0" indent="-355600" algn="l" rtl="0">
              <a:lnSpc>
                <a:spcPct val="115000"/>
              </a:lnSpc>
              <a:spcBef>
                <a:spcPts val="0"/>
              </a:spcBef>
              <a:spcAft>
                <a:spcPts val="0"/>
              </a:spcAft>
              <a:buClr>
                <a:srgbClr val="000000"/>
              </a:buClr>
              <a:buSzPts val="2000"/>
              <a:buFont typeface="Arial"/>
              <a:buChar char="●"/>
            </a:pPr>
            <a:r>
              <a:rPr lang="en-GB" sz="2000" b="0" i="0" u="none" strike="noStrike" cap="none">
                <a:solidFill>
                  <a:srgbClr val="000000"/>
                </a:solidFill>
                <a:latin typeface="Arial"/>
                <a:ea typeface="Arial"/>
                <a:cs typeface="Arial"/>
                <a:sym typeface="Arial"/>
              </a:rPr>
              <a:t>The operations of SO, AC, or NomCom are efficient.</a:t>
            </a:r>
            <a:br>
              <a:rPr lang="en-GB" sz="2000" b="0" i="0" u="none" strike="noStrike" cap="none">
                <a:solidFill>
                  <a:srgbClr val="000000"/>
                </a:solidFill>
                <a:latin typeface="Arial"/>
                <a:ea typeface="Arial"/>
                <a:cs typeface="Arial"/>
                <a:sym typeface="Arial"/>
              </a:rPr>
            </a:br>
            <a:endParaRPr sz="20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2000"/>
              <a:buFont typeface="Arial"/>
              <a:buNone/>
            </a:pPr>
            <a:r>
              <a:rPr lang="en-GB" sz="2000" b="1" i="0" u="none" strike="noStrike" cap="none">
                <a:solidFill>
                  <a:srgbClr val="000000"/>
                </a:solidFill>
                <a:latin typeface="Arial"/>
                <a:ea typeface="Arial"/>
                <a:cs typeface="Arial"/>
                <a:sym typeface="Arial"/>
              </a:rPr>
              <a:t>Examples of potential Criteria for our community structure/group</a:t>
            </a:r>
            <a:r>
              <a:rPr lang="en-GB" sz="2000" b="0" i="0" u="none" strike="noStrike" cap="none">
                <a:solidFill>
                  <a:srgbClr val="000000"/>
                </a:solidFill>
                <a:latin typeface="Arial"/>
                <a:ea typeface="Arial"/>
                <a:cs typeface="Arial"/>
                <a:sym typeface="Arial"/>
              </a:rPr>
              <a:t>: </a:t>
            </a:r>
            <a:endParaRPr sz="2000" b="0" i="0" u="none" strike="noStrike" cap="none">
              <a:solidFill>
                <a:srgbClr val="000000"/>
              </a:solidFill>
              <a:latin typeface="Arial"/>
              <a:ea typeface="Arial"/>
              <a:cs typeface="Arial"/>
              <a:sym typeface="Arial"/>
            </a:endParaRPr>
          </a:p>
          <a:p>
            <a:pPr marL="457200" marR="0" lvl="0" indent="-355600" algn="l" rtl="0">
              <a:lnSpc>
                <a:spcPct val="115000"/>
              </a:lnSpc>
              <a:spcBef>
                <a:spcPts val="0"/>
              </a:spcBef>
              <a:spcAft>
                <a:spcPts val="0"/>
              </a:spcAft>
              <a:buClr>
                <a:srgbClr val="000000"/>
              </a:buClr>
              <a:buSzPts val="2000"/>
              <a:buFont typeface="Arial"/>
              <a:buChar char="●"/>
            </a:pPr>
            <a:r>
              <a:rPr lang="en-GB" sz="2000" b="0" i="0" u="none" strike="noStrike" cap="none">
                <a:solidFill>
                  <a:srgbClr val="000000"/>
                </a:solidFill>
                <a:highlight>
                  <a:srgbClr val="FFFF00"/>
                </a:highlight>
                <a:latin typeface="Arial"/>
                <a:ea typeface="Arial"/>
                <a:cs typeface="Arial"/>
                <a:sym typeface="Arial"/>
              </a:rPr>
              <a:t>Each structure has a process for planning and setting priorities.</a:t>
            </a:r>
            <a:endParaRPr sz="2000" b="0" i="0" u="none" strike="noStrike" cap="none">
              <a:solidFill>
                <a:srgbClr val="000000"/>
              </a:solidFill>
              <a:highlight>
                <a:srgbClr val="FFFF00"/>
              </a:highlight>
              <a:latin typeface="Arial"/>
              <a:ea typeface="Arial"/>
              <a:cs typeface="Arial"/>
              <a:sym typeface="Arial"/>
            </a:endParaRPr>
          </a:p>
          <a:p>
            <a:pPr marL="457200" marR="0" lvl="0" indent="-355600" algn="l" rtl="0">
              <a:lnSpc>
                <a:spcPct val="115000"/>
              </a:lnSpc>
              <a:spcBef>
                <a:spcPts val="0"/>
              </a:spcBef>
              <a:spcAft>
                <a:spcPts val="0"/>
              </a:spcAft>
              <a:buClr>
                <a:srgbClr val="000000"/>
              </a:buClr>
              <a:buSzPts val="2000"/>
              <a:buFont typeface="Arial"/>
              <a:buChar char="●"/>
            </a:pPr>
            <a:r>
              <a:rPr lang="en-GB" sz="2000" b="0" i="0" u="none" strike="noStrike" cap="none">
                <a:solidFill>
                  <a:srgbClr val="000000"/>
                </a:solidFill>
                <a:latin typeface="Arial"/>
                <a:ea typeface="Arial"/>
                <a:cs typeface="Arial"/>
                <a:sym typeface="Arial"/>
              </a:rPr>
              <a:t>Each structure efficiently assesses inputs related to their scope of responsibility.</a:t>
            </a:r>
            <a:endParaRPr sz="2000" b="0" i="0" u="none" strike="noStrike" cap="none">
              <a:solidFill>
                <a:srgbClr val="000000"/>
              </a:solidFill>
              <a:latin typeface="Arial"/>
              <a:ea typeface="Arial"/>
              <a:cs typeface="Arial"/>
              <a:sym typeface="Arial"/>
            </a:endParaRPr>
          </a:p>
          <a:p>
            <a:pPr marL="457200" marR="0" lvl="0" indent="-355600" algn="l" rtl="0">
              <a:lnSpc>
                <a:spcPct val="115000"/>
              </a:lnSpc>
              <a:spcBef>
                <a:spcPts val="0"/>
              </a:spcBef>
              <a:spcAft>
                <a:spcPts val="0"/>
              </a:spcAft>
              <a:buClr>
                <a:srgbClr val="000000"/>
              </a:buClr>
              <a:buSzPts val="2000"/>
              <a:buFont typeface="Arial"/>
              <a:buChar char="●"/>
            </a:pPr>
            <a:r>
              <a:rPr lang="en-GB" sz="2000" b="0" i="0" u="none" strike="noStrike" cap="none">
                <a:solidFill>
                  <a:srgbClr val="000000"/>
                </a:solidFill>
                <a:latin typeface="Arial"/>
                <a:ea typeface="Arial"/>
                <a:cs typeface="Arial"/>
                <a:sym typeface="Arial"/>
              </a:rPr>
              <a:t>Each structure efficiently develops and recommends outputs relevant to their purpose (policy development, support policies, leadership placement).</a:t>
            </a:r>
            <a:endParaRPr sz="2000" b="0" i="0" u="none" strike="noStrike" cap="none">
              <a:solidFill>
                <a:srgbClr val="000000"/>
              </a:solidFill>
              <a:latin typeface="Arial"/>
              <a:ea typeface="Arial"/>
              <a:cs typeface="Arial"/>
              <a:sym typeface="Arial"/>
            </a:endParaRPr>
          </a:p>
          <a:p>
            <a:pPr marL="457200" marR="0" lvl="0" indent="-355600" algn="l" rtl="0">
              <a:lnSpc>
                <a:spcPct val="115000"/>
              </a:lnSpc>
              <a:spcBef>
                <a:spcPts val="0"/>
              </a:spcBef>
              <a:spcAft>
                <a:spcPts val="0"/>
              </a:spcAft>
              <a:buClr>
                <a:srgbClr val="000000"/>
              </a:buClr>
              <a:buSzPts val="2000"/>
              <a:buFont typeface="Arial"/>
              <a:buChar char="●"/>
            </a:pPr>
            <a:r>
              <a:rPr lang="en-GB" sz="2000" b="0" i="0" u="none" strike="noStrike" cap="none">
                <a:solidFill>
                  <a:srgbClr val="000000"/>
                </a:solidFill>
                <a:latin typeface="Arial"/>
                <a:ea typeface="Arial"/>
                <a:cs typeface="Arial"/>
                <a:sym typeface="Arial"/>
              </a:rPr>
              <a:t>Each structure’s outputs are implemented efficiently and implementation of outputs is monitored.</a:t>
            </a:r>
            <a:endParaRPr sz="2000" b="1" i="0" u="none" strike="noStrike" cap="none">
              <a:solidFill>
                <a:srgbClr val="000000"/>
              </a:solidFill>
              <a:latin typeface="Arial"/>
              <a:ea typeface="Arial"/>
              <a:cs typeface="Arial"/>
              <a:sym typeface="Arial"/>
            </a:endParaRPr>
          </a:p>
          <a:p>
            <a:pPr marL="0" marR="0" lvl="0" indent="0" algn="l" rtl="0">
              <a:lnSpc>
                <a:spcPct val="115000"/>
              </a:lnSpc>
              <a:spcBef>
                <a:spcPts val="1000"/>
              </a:spcBef>
              <a:spcAft>
                <a:spcPts val="0"/>
              </a:spcAft>
              <a:buClr>
                <a:srgbClr val="000000"/>
              </a:buClr>
              <a:buSzPts val="2000"/>
              <a:buFont typeface="Arial"/>
              <a:buNone/>
            </a:pPr>
            <a:r>
              <a:rPr lang="en-GB" sz="2000" b="1" i="0" u="none" strike="noStrike" cap="none">
                <a:solidFill>
                  <a:srgbClr val="000000"/>
                </a:solidFill>
                <a:latin typeface="Arial"/>
                <a:ea typeface="Arial"/>
                <a:cs typeface="Arial"/>
                <a:sym typeface="Arial"/>
              </a:rPr>
              <a:t>Examples of potential Indicator for Criteria: “Each structure has a process for planning and setting priorities”.</a:t>
            </a:r>
            <a:endParaRPr sz="2000" b="0" i="0" u="none" strike="noStrike" cap="none">
              <a:solidFill>
                <a:srgbClr val="000000"/>
              </a:solidFill>
              <a:latin typeface="Arial"/>
              <a:ea typeface="Arial"/>
              <a:cs typeface="Arial"/>
              <a:sym typeface="Arial"/>
            </a:endParaRPr>
          </a:p>
          <a:p>
            <a:pPr marL="457200" marR="0" lvl="0" indent="-355600" algn="l" rtl="0">
              <a:lnSpc>
                <a:spcPct val="115000"/>
              </a:lnSpc>
              <a:spcBef>
                <a:spcPts val="0"/>
              </a:spcBef>
              <a:spcAft>
                <a:spcPts val="0"/>
              </a:spcAft>
              <a:buClr>
                <a:srgbClr val="000000"/>
              </a:buClr>
              <a:buSzPts val="2000"/>
              <a:buFont typeface="Arial"/>
              <a:buChar char="●"/>
            </a:pPr>
            <a:r>
              <a:rPr lang="en-GB" sz="2000" b="0" i="0" u="none" strike="noStrike" cap="none">
                <a:solidFill>
                  <a:srgbClr val="000000"/>
                </a:solidFill>
                <a:highlight>
                  <a:srgbClr val="FFFF00"/>
                </a:highlight>
                <a:latin typeface="Arial"/>
                <a:ea typeface="Arial"/>
                <a:cs typeface="Arial"/>
                <a:sym typeface="Arial"/>
              </a:rPr>
              <a:t>Yes.</a:t>
            </a:r>
            <a:endParaRPr sz="2000" b="0" i="0" u="none" strike="noStrike" cap="none">
              <a:solidFill>
                <a:srgbClr val="000000"/>
              </a:solidFill>
              <a:highlight>
                <a:srgbClr val="FFFF00"/>
              </a:highlight>
              <a:latin typeface="Arial"/>
              <a:ea typeface="Arial"/>
              <a:cs typeface="Arial"/>
              <a:sym typeface="Arial"/>
            </a:endParaRPr>
          </a:p>
          <a:p>
            <a:pPr marL="457200" marR="0" lvl="0" indent="-355600" algn="l" rtl="0">
              <a:lnSpc>
                <a:spcPct val="115000"/>
              </a:lnSpc>
              <a:spcBef>
                <a:spcPts val="0"/>
              </a:spcBef>
              <a:spcAft>
                <a:spcPts val="0"/>
              </a:spcAft>
              <a:buClr>
                <a:srgbClr val="000000"/>
              </a:buClr>
              <a:buSzPts val="2000"/>
              <a:buFont typeface="Arial"/>
              <a:buChar char="●"/>
            </a:pPr>
            <a:r>
              <a:rPr lang="en-GB" sz="2000" b="0" i="0" u="none" strike="noStrike" cap="none">
                <a:solidFill>
                  <a:srgbClr val="000000"/>
                </a:solidFill>
                <a:highlight>
                  <a:srgbClr val="FFFF00"/>
                </a:highlight>
                <a:latin typeface="Arial"/>
                <a:ea typeface="Arial"/>
                <a:cs typeface="Arial"/>
                <a:sym typeface="Arial"/>
              </a:rPr>
              <a:t>If No, indicator could be to develop a process, that is Specific, Measurable, Achievable, Relevant, and Time-Bound (SMART).</a:t>
            </a:r>
            <a:endParaRPr sz="2000" b="0" i="0" u="none" strike="noStrike" cap="none">
              <a:solidFill>
                <a:srgbClr val="000000"/>
              </a:solidFill>
              <a:highlight>
                <a:srgbClr val="FFFF00"/>
              </a:highlight>
              <a:latin typeface="Arial"/>
              <a:ea typeface="Arial"/>
              <a:cs typeface="Arial"/>
              <a:sym typeface="Arial"/>
            </a:endParaRPr>
          </a:p>
          <a:p>
            <a:pPr marL="0" marR="0" lvl="0" indent="0" algn="l" rtl="0">
              <a:lnSpc>
                <a:spcPct val="115000"/>
              </a:lnSpc>
              <a:spcBef>
                <a:spcPts val="0"/>
              </a:spcBef>
              <a:spcAft>
                <a:spcPts val="0"/>
              </a:spcAft>
              <a:buClr>
                <a:srgbClr val="000000"/>
              </a:buClr>
              <a:buSzPts val="1600"/>
              <a:buFont typeface="Arial"/>
              <a:buNone/>
            </a:pPr>
            <a:endParaRPr sz="2000" b="0" i="0" u="none" strike="noStrike" cap="none">
              <a:solidFill>
                <a:srgbClr val="000000"/>
              </a:solidFill>
              <a:highlight>
                <a:srgbClr val="FFFF00"/>
              </a:highlight>
              <a:latin typeface="Arial"/>
              <a:ea typeface="Arial"/>
              <a:cs typeface="Arial"/>
              <a:sym typeface="Arial"/>
            </a:endParaRPr>
          </a:p>
        </p:txBody>
      </p:sp>
      <p:cxnSp>
        <p:nvCxnSpPr>
          <p:cNvPr id="1053" name="Google Shape;1053;g2b9eb831ea1_0_11"/>
          <p:cNvCxnSpPr/>
          <p:nvPr/>
        </p:nvCxnSpPr>
        <p:spPr>
          <a:xfrm rot="10800000" flipH="1">
            <a:off x="296667" y="2412280"/>
            <a:ext cx="45900" cy="17100"/>
          </a:xfrm>
          <a:prstGeom prst="straightConnector1">
            <a:avLst/>
          </a:prstGeom>
          <a:noFill/>
          <a:ln w="76200" cap="flat" cmpd="sng">
            <a:solidFill>
              <a:schemeClr val="dk2"/>
            </a:solidFill>
            <a:prstDash val="solid"/>
            <a:round/>
            <a:headEnd type="none" w="sm" len="sm"/>
            <a:tailEnd type="triangle" w="med" len="med"/>
          </a:ln>
        </p:spPr>
      </p:cxnSp>
      <p:cxnSp>
        <p:nvCxnSpPr>
          <p:cNvPr id="1054" name="Google Shape;1054;g2b9eb831ea1_0_11"/>
          <p:cNvCxnSpPr/>
          <p:nvPr/>
        </p:nvCxnSpPr>
        <p:spPr>
          <a:xfrm rot="10800000" flipH="1">
            <a:off x="296667" y="5650030"/>
            <a:ext cx="45900" cy="17100"/>
          </a:xfrm>
          <a:prstGeom prst="straightConnector1">
            <a:avLst/>
          </a:prstGeom>
          <a:noFill/>
          <a:ln w="76200" cap="flat" cmpd="sng">
            <a:solidFill>
              <a:schemeClr val="dk2"/>
            </a:solidFill>
            <a:prstDash val="solid"/>
            <a:round/>
            <a:headEnd type="none" w="sm" len="sm"/>
            <a:tailEnd type="triangle" w="med" len="med"/>
          </a:ln>
        </p:spPr>
      </p:cxnSp>
      <p:cxnSp>
        <p:nvCxnSpPr>
          <p:cNvPr id="1055" name="Google Shape;1055;g2b9eb831ea1_0_11"/>
          <p:cNvCxnSpPr/>
          <p:nvPr/>
        </p:nvCxnSpPr>
        <p:spPr>
          <a:xfrm>
            <a:off x="525625" y="2863050"/>
            <a:ext cx="23700" cy="2340000"/>
          </a:xfrm>
          <a:prstGeom prst="straightConnector1">
            <a:avLst/>
          </a:prstGeom>
          <a:noFill/>
          <a:ln w="28575" cap="flat" cmpd="sng">
            <a:solidFill>
              <a:schemeClr val="dk2"/>
            </a:solidFill>
            <a:prstDash val="dash"/>
            <a:round/>
            <a:headEnd type="none" w="sm" len="sm"/>
            <a:tailEnd type="triangle" w="med" len="med"/>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59"/>
        <p:cNvGrpSpPr/>
        <p:nvPr/>
      </p:nvGrpSpPr>
      <p:grpSpPr>
        <a:xfrm>
          <a:off x="0" y="0"/>
          <a:ext cx="0" cy="0"/>
          <a:chOff x="0" y="0"/>
          <a:chExt cx="0" cy="0"/>
        </a:xfrm>
      </p:grpSpPr>
      <p:sp>
        <p:nvSpPr>
          <p:cNvPr id="1060" name="Google Shape;1060;g2b984bb0fe7_0_2676"/>
          <p:cNvSpPr txBox="1">
            <a:spLocks noGrp="1"/>
          </p:cNvSpPr>
          <p:nvPr>
            <p:ph type="title"/>
          </p:nvPr>
        </p:nvSpPr>
        <p:spPr>
          <a:xfrm>
            <a:off x="499875" y="46175"/>
            <a:ext cx="11451600" cy="450900"/>
          </a:xfrm>
          <a:prstGeom prst="rect">
            <a:avLst/>
          </a:prstGeom>
          <a:noFill/>
          <a:ln>
            <a:noFill/>
          </a:ln>
        </p:spPr>
        <p:txBody>
          <a:bodyPr spcFirstLastPara="1" wrap="square" lIns="0" tIns="60925" rIns="0" bIns="60925" anchor="t" anchorCtr="0">
            <a:noAutofit/>
          </a:bodyPr>
          <a:lstStyle/>
          <a:p>
            <a:pPr marL="0" lvl="0" indent="0" algn="l" rtl="0">
              <a:lnSpc>
                <a:spcPct val="100000"/>
              </a:lnSpc>
              <a:spcBef>
                <a:spcPts val="0"/>
              </a:spcBef>
              <a:spcAft>
                <a:spcPts val="0"/>
              </a:spcAft>
              <a:buClr>
                <a:srgbClr val="0B3458"/>
              </a:buClr>
              <a:buSzPts val="3400"/>
              <a:buFont typeface="Arial"/>
              <a:buNone/>
            </a:pPr>
            <a:r>
              <a:rPr lang="en-GB">
                <a:solidFill>
                  <a:srgbClr val="002B4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3"/>
                  </a:ext>
                </a:extLst>
              </a:rPr>
              <a:t>Collaborative Input on Criteria and Indicators</a:t>
            </a:r>
            <a:endParaRPr sz="2400">
              <a:solidFill>
                <a:srgbClr val="002B49"/>
              </a:solidFill>
            </a:endParaRPr>
          </a:p>
        </p:txBody>
      </p:sp>
      <p:grpSp>
        <p:nvGrpSpPr>
          <p:cNvPr id="1061" name="Google Shape;1061;g2b984bb0fe7_0_2676"/>
          <p:cNvGrpSpPr/>
          <p:nvPr/>
        </p:nvGrpSpPr>
        <p:grpSpPr>
          <a:xfrm>
            <a:off x="3313945" y="2748447"/>
            <a:ext cx="5254664" cy="2786643"/>
            <a:chOff x="1501806" y="3056987"/>
            <a:chExt cx="6145087" cy="3258850"/>
          </a:xfrm>
        </p:grpSpPr>
        <p:pic>
          <p:nvPicPr>
            <p:cNvPr id="1062" name="Google Shape;1062;g2b984bb0fe7_0_2676"/>
            <p:cNvPicPr preferRelativeResize="0"/>
            <p:nvPr/>
          </p:nvPicPr>
          <p:blipFill rotWithShape="1">
            <a:blip r:embed="rId3">
              <a:alphaModFix/>
            </a:blip>
            <a:srcRect/>
            <a:stretch/>
          </p:blipFill>
          <p:spPr>
            <a:xfrm>
              <a:off x="1768126" y="3056987"/>
              <a:ext cx="5612447" cy="2327833"/>
            </a:xfrm>
            <a:prstGeom prst="rect">
              <a:avLst/>
            </a:prstGeom>
            <a:noFill/>
            <a:ln>
              <a:noFill/>
            </a:ln>
          </p:spPr>
        </p:pic>
        <p:pic>
          <p:nvPicPr>
            <p:cNvPr id="1063" name="Google Shape;1063;g2b984bb0fe7_0_2676"/>
            <p:cNvPicPr preferRelativeResize="0"/>
            <p:nvPr/>
          </p:nvPicPr>
          <p:blipFill rotWithShape="1">
            <a:blip r:embed="rId4">
              <a:alphaModFix/>
            </a:blip>
            <a:srcRect b="22298"/>
            <a:stretch/>
          </p:blipFill>
          <p:spPr>
            <a:xfrm>
              <a:off x="1501806" y="3955290"/>
              <a:ext cx="6145087" cy="2360547"/>
            </a:xfrm>
            <a:prstGeom prst="rect">
              <a:avLst/>
            </a:prstGeom>
            <a:noFill/>
            <a:ln>
              <a:noFill/>
            </a:ln>
          </p:spPr>
        </p:pic>
      </p:grpSp>
      <p:sp>
        <p:nvSpPr>
          <p:cNvPr id="1064" name="Google Shape;1064;g2b984bb0fe7_0_2676">
            <a:hlinkClick r:id="rId5"/>
          </p:cNvPr>
          <p:cNvSpPr/>
          <p:nvPr/>
        </p:nvSpPr>
        <p:spPr>
          <a:xfrm>
            <a:off x="10609239" y="5769619"/>
            <a:ext cx="296100" cy="210900"/>
          </a:xfrm>
          <a:prstGeom prst="stripedRightArrow">
            <a:avLst>
              <a:gd name="adj1" fmla="val 50000"/>
              <a:gd name="adj2" fmla="val 50000"/>
            </a:avLst>
          </a:prstGeom>
          <a:solidFill>
            <a:schemeClr val="lt1"/>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sp>
        <p:nvSpPr>
          <p:cNvPr id="1065" name="Google Shape;1065;g2b984bb0fe7_0_2676"/>
          <p:cNvSpPr txBox="1"/>
          <p:nvPr/>
        </p:nvSpPr>
        <p:spPr>
          <a:xfrm>
            <a:off x="568250" y="997850"/>
            <a:ext cx="3526500" cy="3524700"/>
          </a:xfrm>
          <a:prstGeom prst="rect">
            <a:avLst/>
          </a:prstGeom>
          <a:noFill/>
          <a:ln>
            <a:noFill/>
          </a:ln>
        </p:spPr>
        <p:txBody>
          <a:bodyPr spcFirstLastPara="1" wrap="square" lIns="0" tIns="0" rIns="0" bIns="0" anchor="t" anchorCtr="0">
            <a:spAutoFit/>
          </a:bodyPr>
          <a:lstStyle/>
          <a:p>
            <a:pPr marL="0" marR="0" lvl="0" indent="0" algn="l" rtl="0">
              <a:lnSpc>
                <a:spcPct val="115000"/>
              </a:lnSpc>
              <a:spcBef>
                <a:spcPts val="1600"/>
              </a:spcBef>
              <a:spcAft>
                <a:spcPts val="0"/>
              </a:spcAft>
              <a:buClr>
                <a:srgbClr val="000000"/>
              </a:buClr>
              <a:buSzPts val="1800"/>
              <a:buFont typeface="Arial"/>
              <a:buNone/>
            </a:pPr>
            <a:r>
              <a:rPr lang="en-GB" sz="1900" b="1" i="0" u="none" strike="noStrike" cap="none">
                <a:solidFill>
                  <a:srgbClr val="002060"/>
                </a:solidFill>
                <a:latin typeface="Arial"/>
                <a:ea typeface="Arial"/>
                <a:cs typeface="Arial"/>
                <a:sym typeface="Arial"/>
              </a:rPr>
              <a:t>Collaborative meeting with advance homework:</a:t>
            </a:r>
            <a:endParaRPr sz="1900" b="1" i="0" u="none" strike="noStrike" cap="none">
              <a:solidFill>
                <a:srgbClr val="002060"/>
              </a:solidFill>
              <a:latin typeface="Arial"/>
              <a:ea typeface="Arial"/>
              <a:cs typeface="Arial"/>
              <a:sym typeface="Arial"/>
            </a:endParaRPr>
          </a:p>
          <a:p>
            <a:pPr marL="457200" marR="0" lvl="0" indent="-349250" algn="l" rtl="0">
              <a:lnSpc>
                <a:spcPct val="115000"/>
              </a:lnSpc>
              <a:spcBef>
                <a:spcPts val="1600"/>
              </a:spcBef>
              <a:spcAft>
                <a:spcPts val="0"/>
              </a:spcAft>
              <a:buClr>
                <a:srgbClr val="002060"/>
              </a:buClr>
              <a:buSzPts val="1900"/>
              <a:buFont typeface="Arial"/>
              <a:buChar char="●"/>
            </a:pPr>
            <a:r>
              <a:rPr lang="en-GB" sz="1900" b="0" i="0" u="none" strike="noStrike" cap="none">
                <a:solidFill>
                  <a:srgbClr val="00206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4"/>
                  </a:ext>
                </a:extLst>
              </a:rPr>
              <a:t>Develop Criteria and Indicators relevant to our structure</a:t>
            </a:r>
            <a:endParaRPr sz="1900" b="0" i="0" u="none" strike="noStrike" cap="none">
              <a:solidFill>
                <a:srgbClr val="00206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5"/>
                </a:ext>
              </a:extLst>
            </a:endParaRPr>
          </a:p>
          <a:p>
            <a:pPr marL="457200" marR="0" lvl="0" indent="-349250" algn="l" rtl="0">
              <a:lnSpc>
                <a:spcPct val="115000"/>
              </a:lnSpc>
              <a:spcBef>
                <a:spcPts val="0"/>
              </a:spcBef>
              <a:spcAft>
                <a:spcPts val="0"/>
              </a:spcAft>
              <a:buClr>
                <a:srgbClr val="002060"/>
              </a:buClr>
              <a:buSzPts val="1900"/>
              <a:buFont typeface="Arial"/>
              <a:buChar char="●"/>
            </a:pPr>
            <a:r>
              <a:rPr lang="en-GB" sz="1900" b="0" i="0" u="none" strike="noStrike" cap="none">
                <a:solidFill>
                  <a:srgbClr val="00206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6"/>
                  </a:ext>
                </a:extLst>
              </a:rPr>
              <a:t>Brainstorm</a:t>
            </a:r>
            <a:r>
              <a:rPr lang="en-GB" sz="1900" b="0" i="0" u="none" strike="noStrike" cap="none">
                <a:solidFill>
                  <a:srgbClr val="002060"/>
                </a:solidFill>
                <a:latin typeface="Arial"/>
                <a:ea typeface="Arial"/>
                <a:cs typeface="Arial"/>
                <a:sym typeface="Arial"/>
              </a:rPr>
              <a:t> based on current continuous improvement</a:t>
            </a:r>
            <a:r>
              <a:rPr lang="en-GB" sz="1900" b="0" i="0" u="none" strike="noStrike" cap="none">
                <a:solidFill>
                  <a:srgbClr val="00206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7"/>
                  </a:ext>
                </a:extLst>
              </a:rPr>
              <a:t> </a:t>
            </a:r>
            <a:r>
              <a:rPr lang="en-GB" sz="1900" b="0" i="0" u="none" strike="noStrike" cap="none">
                <a:solidFill>
                  <a:srgbClr val="002060"/>
                </a:solidFill>
                <a:latin typeface="Arial"/>
                <a:ea typeface="Arial"/>
                <a:cs typeface="Arial"/>
                <a:sym typeface="Arial"/>
              </a:rPr>
              <a:t>activities to </a:t>
            </a:r>
            <a:br>
              <a:rPr lang="en-GB" sz="1900" b="0" i="0" u="none" strike="noStrike" cap="none">
                <a:solidFill>
                  <a:srgbClr val="002060"/>
                </a:solidFill>
                <a:latin typeface="Arial"/>
                <a:ea typeface="Arial"/>
                <a:cs typeface="Arial"/>
                <a:sym typeface="Arial"/>
              </a:rPr>
            </a:br>
            <a:r>
              <a:rPr lang="en-GB" sz="1900" b="0" i="0" u="none" strike="noStrike" cap="none">
                <a:solidFill>
                  <a:srgbClr val="002060"/>
                </a:solidFill>
                <a:latin typeface="Arial"/>
                <a:ea typeface="Arial"/>
                <a:cs typeface="Arial"/>
                <a:sym typeface="Arial"/>
              </a:rPr>
              <a:t>form criteria for each SO/AC/NomCom.</a:t>
            </a:r>
            <a:endParaRPr sz="1900" b="0" i="0" u="none" strike="noStrike" cap="none">
              <a:solidFill>
                <a:srgbClr val="002060"/>
              </a:solidFill>
              <a:latin typeface="Arial"/>
              <a:ea typeface="Arial"/>
              <a:cs typeface="Arial"/>
              <a:sym typeface="Arial"/>
            </a:endParaRPr>
          </a:p>
        </p:txBody>
      </p:sp>
      <p:sp>
        <p:nvSpPr>
          <p:cNvPr id="1066" name="Google Shape;1066;g2b984bb0fe7_0_2676">
            <a:hlinkClick r:id="rId5"/>
          </p:cNvPr>
          <p:cNvSpPr/>
          <p:nvPr/>
        </p:nvSpPr>
        <p:spPr>
          <a:xfrm>
            <a:off x="1144209" y="5530717"/>
            <a:ext cx="9753600" cy="540000"/>
          </a:xfrm>
          <a:prstGeom prst="roundRect">
            <a:avLst>
              <a:gd name="adj" fmla="val 16667"/>
            </a:avLst>
          </a:prstGeom>
          <a:solidFill>
            <a:srgbClr val="0098D5"/>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pic>
        <p:nvPicPr>
          <p:cNvPr id="1067" name="Google Shape;1067;g2b984bb0fe7_0_2676"/>
          <p:cNvPicPr preferRelativeResize="0"/>
          <p:nvPr/>
        </p:nvPicPr>
        <p:blipFill rotWithShape="1">
          <a:blip r:embed="rId6">
            <a:alphaModFix/>
          </a:blip>
          <a:srcRect/>
          <a:stretch/>
        </p:blipFill>
        <p:spPr>
          <a:xfrm>
            <a:off x="5497969" y="2209196"/>
            <a:ext cx="805713" cy="955372"/>
          </a:xfrm>
          <a:prstGeom prst="rect">
            <a:avLst/>
          </a:prstGeom>
          <a:noFill/>
          <a:ln>
            <a:noFill/>
          </a:ln>
        </p:spPr>
      </p:pic>
      <p:sp>
        <p:nvSpPr>
          <p:cNvPr id="1068" name="Google Shape;1068;g2b984bb0fe7_0_2676"/>
          <p:cNvSpPr txBox="1"/>
          <p:nvPr/>
        </p:nvSpPr>
        <p:spPr>
          <a:xfrm>
            <a:off x="8682000" y="971425"/>
            <a:ext cx="3221100" cy="28515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chemeClr val="dk1"/>
              </a:buClr>
              <a:buSzPts val="1600"/>
              <a:buFont typeface="Arial"/>
              <a:buNone/>
            </a:pPr>
            <a:r>
              <a:rPr lang="en-GB" sz="1900" b="1" i="0" u="none" strike="noStrike" cap="none">
                <a:solidFill>
                  <a:schemeClr val="dk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8"/>
                  </a:ext>
                </a:extLst>
              </a:rPr>
              <a:t>5 June - 24 July </a:t>
            </a:r>
            <a:endParaRPr sz="1900" b="1" i="0" u="none" strike="noStrike" cap="none">
              <a:solidFill>
                <a:schemeClr val="dk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9"/>
                </a:ext>
              </a:extLst>
            </a:endParaRPr>
          </a:p>
          <a:p>
            <a:pPr marL="0" marR="0" lvl="0" indent="0" algn="ctr" rtl="0">
              <a:lnSpc>
                <a:spcPct val="100000"/>
              </a:lnSpc>
              <a:spcBef>
                <a:spcPts val="0"/>
              </a:spcBef>
              <a:spcAft>
                <a:spcPts val="0"/>
              </a:spcAft>
              <a:buClr>
                <a:schemeClr val="dk1"/>
              </a:buClr>
              <a:buSzPts val="1600"/>
              <a:buFont typeface="Arial"/>
              <a:buNone/>
            </a:pPr>
            <a:r>
              <a:rPr lang="en-GB" sz="1900" b="1" i="0" u="none" strike="noStrike" cap="none">
                <a:solidFill>
                  <a:schemeClr val="dk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0"/>
                  </a:ext>
                </a:extLst>
              </a:rPr>
              <a:t>(see CIP-CCG roadmap)</a:t>
            </a:r>
            <a:r>
              <a:rPr lang="en-GB" sz="1900" b="1" i="0" u="none" strike="noStrike" cap="none">
                <a:solidFill>
                  <a:srgbClr val="00206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1"/>
                  </a:ext>
                </a:extLst>
              </a:rPr>
              <a:t>:</a:t>
            </a:r>
            <a:br>
              <a:rPr lang="en-GB" sz="1900" b="1" i="0" u="none" strike="noStrike" cap="none">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2"/>
                  </a:ext>
                </a:extLst>
              </a:rPr>
            </a:br>
            <a:endParaRPr sz="1900" b="1" i="0" u="none" strike="noStrike" cap="none">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3"/>
                </a:ext>
              </a:extLst>
            </a:endParaRPr>
          </a:p>
          <a:p>
            <a:pPr marL="0" marR="0" lvl="0" indent="0" algn="l" rtl="0">
              <a:lnSpc>
                <a:spcPct val="115000"/>
              </a:lnSpc>
              <a:spcBef>
                <a:spcPts val="0"/>
              </a:spcBef>
              <a:spcAft>
                <a:spcPts val="0"/>
              </a:spcAft>
              <a:buClr>
                <a:srgbClr val="000000"/>
              </a:buClr>
              <a:buSzPts val="1900"/>
              <a:buFont typeface="Arial"/>
              <a:buNone/>
            </a:pPr>
            <a:r>
              <a:rPr lang="en-GB" sz="1900" b="0" i="0" u="none" strike="noStrike" cap="none">
                <a:solidFill>
                  <a:schemeClr val="dk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4"/>
                  </a:ext>
                </a:extLst>
              </a:rPr>
              <a:t>The CIP-CCG present to their groups to receive input on Criteria and Indicators </a:t>
            </a:r>
            <a:r>
              <a:rPr lang="en-GB" sz="1900" b="0" i="0" u="none" strike="noStrike" cap="none">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5"/>
                  </a:ext>
                </a:extLst>
              </a:rPr>
              <a:t>applicable to their SOACs, gather feedback for framework in progress.</a:t>
            </a:r>
            <a:endParaRPr sz="1900" b="0" i="0" u="none" strike="noStrike" cap="none">
              <a:solidFill>
                <a:srgbClr val="00206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72"/>
        <p:cNvGrpSpPr/>
        <p:nvPr/>
      </p:nvGrpSpPr>
      <p:grpSpPr>
        <a:xfrm>
          <a:off x="0" y="0"/>
          <a:ext cx="0" cy="0"/>
          <a:chOff x="0" y="0"/>
          <a:chExt cx="0" cy="0"/>
        </a:xfrm>
      </p:grpSpPr>
      <p:sp>
        <p:nvSpPr>
          <p:cNvPr id="1073" name="Google Shape;1073;g2e0bd96186d_0_888"/>
          <p:cNvSpPr txBox="1">
            <a:spLocks noGrp="1"/>
          </p:cNvSpPr>
          <p:nvPr>
            <p:ph type="title"/>
          </p:nvPr>
        </p:nvSpPr>
        <p:spPr>
          <a:xfrm>
            <a:off x="420624" y="46180"/>
            <a:ext cx="10805100" cy="45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B3458"/>
              </a:buClr>
              <a:buSzPts val="2800"/>
              <a:buFont typeface="Arial"/>
              <a:buNone/>
            </a:pPr>
            <a:r>
              <a:rPr lang="en-GB" sz="26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6"/>
                  </a:ext>
                </a:extLst>
              </a:rPr>
              <a:t>Criteria for </a:t>
            </a:r>
            <a:r>
              <a:rPr lang="en-GB" sz="2600">
                <a:solidFill>
                  <a:schemeClr val="accent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7"/>
                  </a:ext>
                </a:extLst>
              </a:rPr>
              <a:t>ccNSO </a:t>
            </a:r>
            <a:r>
              <a:rPr lang="en-GB" sz="26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8"/>
                  </a:ext>
                </a:extLst>
              </a:rPr>
              <a:t>consideration</a:t>
            </a:r>
            <a:endParaRPr sz="2600"/>
          </a:p>
        </p:txBody>
      </p:sp>
      <p:sp>
        <p:nvSpPr>
          <p:cNvPr id="1074" name="Google Shape;1074;g2e0bd96186d_0_888"/>
          <p:cNvSpPr txBox="1">
            <a:spLocks noGrp="1"/>
          </p:cNvSpPr>
          <p:nvPr>
            <p:ph type="body" idx="1"/>
          </p:nvPr>
        </p:nvSpPr>
        <p:spPr>
          <a:xfrm>
            <a:off x="551591" y="959850"/>
            <a:ext cx="11144100" cy="48774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SzPts val="1425"/>
              <a:buNone/>
            </a:pPr>
            <a:r>
              <a:rPr lang="en-GB" sz="2000" b="1" dirty="0">
                <a:solidFill>
                  <a:schemeClr val="dk1"/>
                </a:solidFill>
              </a:rPr>
              <a:t>Resources</a:t>
            </a:r>
            <a:br>
              <a:rPr lang="en-GB" sz="2000" b="1" dirty="0">
                <a:solidFill>
                  <a:schemeClr val="dk1"/>
                </a:solidFill>
              </a:rPr>
            </a:br>
            <a:endParaRPr sz="2000" b="1" dirty="0">
              <a:solidFill>
                <a:schemeClr val="dk1"/>
              </a:solidFill>
            </a:endParaRPr>
          </a:p>
          <a:p>
            <a:pPr marL="457200" lvl="0" indent="-355600" algn="l" rtl="0">
              <a:lnSpc>
                <a:spcPct val="115000"/>
              </a:lnSpc>
              <a:spcBef>
                <a:spcPts val="0"/>
              </a:spcBef>
              <a:spcAft>
                <a:spcPts val="0"/>
              </a:spcAft>
              <a:buSzPts val="2000"/>
              <a:buChar char="◉"/>
            </a:pPr>
            <a:r>
              <a:rPr lang="en-GB" sz="2000" b="1" dirty="0">
                <a:solidFill>
                  <a:schemeClr val="dk1"/>
                </a:solidFill>
              </a:rPr>
              <a:t>Link to our dedicated </a:t>
            </a:r>
            <a:r>
              <a:rPr lang="en-GB" sz="2000" b="1" u="sng" dirty="0">
                <a:solidFill>
                  <a:schemeClr val="hlink"/>
                </a:solidFill>
                <a:hlinkClick r:id="rId3"/>
              </a:rPr>
              <a:t>workspace</a:t>
            </a:r>
            <a:r>
              <a:rPr lang="en-GB" sz="2000" b="1" dirty="0">
                <a:solidFill>
                  <a:schemeClr val="dk1"/>
                </a:solidFill>
              </a:rPr>
              <a:t> in the CIP-CCG Google Drive: </a:t>
            </a:r>
            <a:r>
              <a:rPr lang="en-GB" sz="2000" dirty="0">
                <a:solidFill>
                  <a:schemeClr val="dk1"/>
                </a:solidFill>
              </a:rPr>
              <a:t>Many groups already began developing criteria and indicators relevant to their structures. We may leverage our dedicated workspace, or other preferred collaborative tools such as </a:t>
            </a:r>
            <a:r>
              <a:rPr lang="en-GB" sz="2000" dirty="0" err="1">
                <a:solidFill>
                  <a:schemeClr val="dk1"/>
                </a:solidFill>
              </a:rPr>
              <a:t>Jamboards</a:t>
            </a:r>
            <a:r>
              <a:rPr lang="en-GB" sz="2000" dirty="0">
                <a:solidFill>
                  <a:schemeClr val="dk1"/>
                </a:solidFill>
              </a:rPr>
              <a:t>.</a:t>
            </a:r>
            <a:br>
              <a:rPr lang="en-GB" sz="2000" dirty="0">
                <a:solidFill>
                  <a:schemeClr val="dk1"/>
                </a:solidFill>
              </a:rPr>
            </a:br>
            <a:endParaRPr sz="2000" dirty="0">
              <a:solidFill>
                <a:schemeClr val="dk1"/>
              </a:solidFill>
            </a:endParaRPr>
          </a:p>
          <a:p>
            <a:pPr marL="457200" lvl="0" indent="-355600" algn="l" rtl="0">
              <a:lnSpc>
                <a:spcPct val="115000"/>
              </a:lnSpc>
              <a:spcBef>
                <a:spcPts val="0"/>
              </a:spcBef>
              <a:spcAft>
                <a:spcPts val="0"/>
              </a:spcAft>
              <a:buSzPts val="2000"/>
              <a:buChar char="◉"/>
            </a:pPr>
            <a:r>
              <a:rPr lang="en-GB" sz="2000" b="1" dirty="0">
                <a:solidFill>
                  <a:schemeClr val="dk1"/>
                </a:solidFill>
              </a:rPr>
              <a:t>Link to </a:t>
            </a:r>
            <a:r>
              <a:rPr lang="en-GB" sz="2000" b="1" u="sng" dirty="0">
                <a:solidFill>
                  <a:schemeClr val="hlink"/>
                </a:solidFill>
                <a:hlinkClick r:id="rId4"/>
              </a:rPr>
              <a:t>database</a:t>
            </a:r>
            <a:r>
              <a:rPr lang="en-GB" sz="2000" b="1" dirty="0">
                <a:solidFill>
                  <a:schemeClr val="dk1"/>
                </a:solidFill>
              </a:rPr>
              <a:t> of the ICANN community’s existing continuous improvement activities:</a:t>
            </a:r>
            <a:r>
              <a:rPr lang="en-GB" sz="2000" dirty="0">
                <a:solidFill>
                  <a:schemeClr val="dk1"/>
                </a:solidFill>
              </a:rPr>
              <a:t> </a:t>
            </a:r>
            <a:r>
              <a:rPr lang="en-GB" sz="2000" dirty="0">
                <a:solidFill>
                  <a:srgbClr val="444746"/>
                </a:solidFill>
              </a:rPr>
              <a:t>The objective of the CIP implementation is leverage work that the community is already doing toward continuous improvement, </a:t>
            </a:r>
            <a:r>
              <a:rPr lang="en-GB" sz="2000" dirty="0">
                <a:solidFill>
                  <a:schemeClr val="dk1"/>
                </a:solidFill>
              </a:rPr>
              <a:t>t</a:t>
            </a:r>
            <a:r>
              <a:rPr lang="en-GB" sz="2000" dirty="0">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9"/>
                  </a:ext>
                </a:extLst>
              </a:rPr>
              <a:t>o inform development of the criteria and indicators.</a:t>
            </a:r>
            <a:r>
              <a:rPr lang="en-GB" sz="2000" dirty="0">
                <a:solidFill>
                  <a:schemeClr val="dk1"/>
                </a:solidFill>
              </a:rPr>
              <a:t> </a:t>
            </a:r>
            <a:endParaRPr sz="2000" dirty="0">
              <a:solidFill>
                <a:schemeClr val="dk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78"/>
        <p:cNvGrpSpPr/>
        <p:nvPr/>
      </p:nvGrpSpPr>
      <p:grpSpPr>
        <a:xfrm>
          <a:off x="0" y="0"/>
          <a:ext cx="0" cy="0"/>
          <a:chOff x="0" y="0"/>
          <a:chExt cx="0" cy="0"/>
        </a:xfrm>
      </p:grpSpPr>
      <p:sp>
        <p:nvSpPr>
          <p:cNvPr id="1079" name="Google Shape;1079;g2c8c6fed3cd_0_0"/>
          <p:cNvSpPr txBox="1">
            <a:spLocks noGrp="1"/>
          </p:cNvSpPr>
          <p:nvPr>
            <p:ph type="title"/>
          </p:nvPr>
        </p:nvSpPr>
        <p:spPr>
          <a:xfrm>
            <a:off x="420624" y="46180"/>
            <a:ext cx="10805100" cy="45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B3458"/>
              </a:buClr>
              <a:buSzPts val="2800"/>
              <a:buFont typeface="Arial"/>
              <a:buNone/>
            </a:pPr>
            <a:r>
              <a:rPr lang="en-GB" sz="26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0"/>
                  </a:ext>
                </a:extLst>
              </a:rPr>
              <a:t>Criteria for </a:t>
            </a:r>
            <a:r>
              <a:rPr lang="en-GB" sz="2600">
                <a:solidFill>
                  <a:schemeClr val="accent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1"/>
                  </a:ext>
                </a:extLst>
              </a:rPr>
              <a:t>ccNSO</a:t>
            </a:r>
            <a:r>
              <a:rPr lang="en-GB" sz="2600">
                <a:solidFill>
                  <a:schemeClr val="accent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2"/>
                  </a:ext>
                </a:extLst>
              </a:rPr>
              <a:t> </a:t>
            </a:r>
            <a:r>
              <a:rPr lang="en-GB" sz="26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3"/>
                  </a:ext>
                </a:extLst>
              </a:rPr>
              <a:t>consideration</a:t>
            </a:r>
            <a:endParaRPr sz="2600"/>
          </a:p>
        </p:txBody>
      </p:sp>
      <p:sp>
        <p:nvSpPr>
          <p:cNvPr id="1080" name="Google Shape;1080;g2c8c6fed3cd_0_0"/>
          <p:cNvSpPr txBox="1">
            <a:spLocks noGrp="1"/>
          </p:cNvSpPr>
          <p:nvPr>
            <p:ph type="body" idx="1"/>
          </p:nvPr>
        </p:nvSpPr>
        <p:spPr>
          <a:xfrm>
            <a:off x="551600" y="959850"/>
            <a:ext cx="11144100" cy="52323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SzPts val="1425"/>
              <a:buNone/>
            </a:pPr>
            <a:r>
              <a:rPr lang="en-GB" sz="2000" b="1">
                <a:solidFill>
                  <a:schemeClr val="dk1"/>
                </a:solidFill>
              </a:rPr>
              <a:t>Sample </a:t>
            </a:r>
            <a:r>
              <a:rPr lang="en-GB" sz="2000" b="1" u="sng">
                <a:solidFill>
                  <a:schemeClr val="hlink"/>
                </a:solidFill>
                <a:hlinkClick r:id="rId3"/>
              </a:rPr>
              <a:t>criteria</a:t>
            </a:r>
            <a:r>
              <a:rPr lang="en-GB" sz="2000" b="1">
                <a:solidFill>
                  <a:schemeClr val="dk1"/>
                </a:solidFill>
              </a:rPr>
              <a:t> provided to each community group.</a:t>
            </a:r>
            <a:endParaRPr sz="2000" b="1">
              <a:solidFill>
                <a:schemeClr val="dk1"/>
              </a:solidFill>
            </a:endParaRPr>
          </a:p>
          <a:p>
            <a:pPr marL="0" lvl="0" indent="0" algn="l" rtl="0">
              <a:lnSpc>
                <a:spcPct val="115000"/>
              </a:lnSpc>
              <a:spcBef>
                <a:spcPts val="0"/>
              </a:spcBef>
              <a:spcAft>
                <a:spcPts val="0"/>
              </a:spcAft>
              <a:buSzPts val="1425"/>
              <a:buNone/>
            </a:pPr>
            <a:endParaRPr sz="800" b="1">
              <a:solidFill>
                <a:schemeClr val="dk1"/>
              </a:solidFill>
            </a:endParaRPr>
          </a:p>
          <a:p>
            <a:pPr marL="0" lvl="0" indent="0" algn="l" rtl="0">
              <a:lnSpc>
                <a:spcPct val="115000"/>
              </a:lnSpc>
              <a:spcBef>
                <a:spcPts val="0"/>
              </a:spcBef>
              <a:spcAft>
                <a:spcPts val="0"/>
              </a:spcAft>
              <a:buSzPts val="1425"/>
              <a:buNone/>
            </a:pPr>
            <a:r>
              <a:rPr lang="en-GB" sz="2000" b="1">
                <a:solidFill>
                  <a:schemeClr val="accent6"/>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4"/>
                  </a:ext>
                </a:extLst>
              </a:rPr>
              <a:t>Principle 1</a:t>
            </a:r>
            <a:r>
              <a:rPr lang="en-GB" sz="2000" b="1">
                <a:solidFill>
                  <a:schemeClr val="accent6"/>
                </a:solidFill>
              </a:rPr>
              <a:t>: The SO, AC, or NomCom is fulfilling its purpose - Draft Criteria</a:t>
            </a:r>
            <a:br>
              <a:rPr lang="en-GB" sz="2000" b="1">
                <a:solidFill>
                  <a:schemeClr val="dk1"/>
                </a:solidFill>
              </a:rPr>
            </a:br>
            <a:endParaRPr sz="1000" b="1">
              <a:solidFill>
                <a:schemeClr val="dk1"/>
              </a:solidFill>
            </a:endParaRPr>
          </a:p>
          <a:p>
            <a:pPr marL="457200" lvl="0" indent="-333375" algn="l" rtl="0">
              <a:lnSpc>
                <a:spcPct val="115000"/>
              </a:lnSpc>
              <a:spcBef>
                <a:spcPts val="0"/>
              </a:spcBef>
              <a:spcAft>
                <a:spcPts val="0"/>
              </a:spcAft>
              <a:buClr>
                <a:schemeClr val="dk1"/>
              </a:buClr>
              <a:buSzPts val="1650"/>
              <a:buChar char="◉"/>
            </a:pPr>
            <a:r>
              <a:rPr lang="en-GB" sz="1650" b="1"/>
              <a:t>Criterion 1: </a:t>
            </a:r>
            <a:r>
              <a:rPr lang="en-GB" sz="1650"/>
              <a:t>There is an agreement that the SO, AC, or NomCom is fulfilling its purpose. This may include assessing how each organizational structure contributes to </a:t>
            </a:r>
            <a:r>
              <a:rPr lang="en-GB" sz="1650" u="sng">
                <a:solidFill>
                  <a:srgbClr val="1155CC"/>
                </a:solidFill>
                <a:hlinkClick r:id="rId4">
                  <a:extLst>
                    <a:ext uri="{A12FA001-AC4F-418D-AE19-62706E023703}">
                      <ahyp:hlinkClr xmlns:ahyp="http://schemas.microsoft.com/office/drawing/2018/hyperlinkcolor" val="tx"/>
                    </a:ext>
                  </a:extLst>
                </a:hlinkClick>
              </a:rPr>
              <a:t>ICANN's mission</a:t>
            </a:r>
            <a:r>
              <a:rPr lang="en-GB" sz="1650"/>
              <a:t>, “to help ensure a stable, secure, and unified global Internet.” This includes </a:t>
            </a:r>
            <a:r>
              <a:rPr lang="en-GB" sz="1650">
                <a:highlight>
                  <a:srgbClr val="FEFEFE"/>
                </a:highlight>
              </a:rPr>
              <a:t>initiatives to advance ICANN’s mission; to combat</a:t>
            </a:r>
            <a:r>
              <a:rPr lang="en-GB" sz="1650">
                <a:solidFill>
                  <a:srgbClr val="333333"/>
                </a:solidFill>
                <a:highlight>
                  <a:srgbClr val="FEFEFE"/>
                </a:highlight>
              </a:rPr>
              <a:t> </a:t>
            </a:r>
            <a:r>
              <a:rPr lang="en-GB" sz="1650" u="sng">
                <a:solidFill>
                  <a:srgbClr val="1155CC"/>
                </a:solidFill>
                <a:highlight>
                  <a:srgbClr val="FEFEFE"/>
                </a:highlight>
                <a:hlinkClick r:id="rId5">
                  <a:extLst>
                    <a:ext uri="{A12FA001-AC4F-418D-AE19-62706E023703}">
                      <ahyp:hlinkClr xmlns:ahyp="http://schemas.microsoft.com/office/drawing/2018/hyperlinkcolor" val="tx"/>
                    </a:ext>
                  </a:extLst>
                </a:hlinkClick>
              </a:rPr>
              <a:t>domain name security threats</a:t>
            </a:r>
            <a:r>
              <a:rPr lang="en-GB" sz="1650">
                <a:solidFill>
                  <a:srgbClr val="333333"/>
                </a:solidFill>
                <a:highlight>
                  <a:srgbClr val="FEFEFE"/>
                </a:highlight>
              </a:rPr>
              <a:t>, </a:t>
            </a:r>
            <a:r>
              <a:rPr lang="en-GB" sz="1650">
                <a:highlight>
                  <a:srgbClr val="FEFEFE"/>
                </a:highlight>
              </a:rPr>
              <a:t>produce and offer</a:t>
            </a:r>
            <a:r>
              <a:rPr lang="en-GB" sz="1650">
                <a:solidFill>
                  <a:srgbClr val="333333"/>
                </a:solidFill>
                <a:highlight>
                  <a:srgbClr val="FEFEFE"/>
                </a:highlight>
              </a:rPr>
              <a:t> </a:t>
            </a:r>
            <a:r>
              <a:rPr lang="en-GB" sz="1650" u="sng">
                <a:solidFill>
                  <a:srgbClr val="1155CC"/>
                </a:solidFill>
                <a:highlight>
                  <a:srgbClr val="FEFEFE"/>
                </a:highlight>
                <a:hlinkClick r:id="rId6">
                  <a:extLst>
                    <a:ext uri="{A12FA001-AC4F-418D-AE19-62706E023703}">
                      <ahyp:hlinkClr xmlns:ahyp="http://schemas.microsoft.com/office/drawing/2018/hyperlinkcolor" val="tx"/>
                    </a:ext>
                  </a:extLst>
                </a:hlinkClick>
              </a:rPr>
              <a:t>capacity-building</a:t>
            </a:r>
            <a:r>
              <a:rPr lang="en-GB" sz="1650">
                <a:solidFill>
                  <a:srgbClr val="333333"/>
                </a:solidFill>
                <a:highlight>
                  <a:srgbClr val="FEFEFE"/>
                </a:highlight>
              </a:rPr>
              <a:t> </a:t>
            </a:r>
            <a:r>
              <a:rPr lang="en-GB" sz="1650">
                <a:highlight>
                  <a:srgbClr val="FEFEFE"/>
                </a:highlight>
              </a:rPr>
              <a:t>resources, and to expand and</a:t>
            </a:r>
            <a:r>
              <a:rPr lang="en-GB" sz="1650">
                <a:solidFill>
                  <a:srgbClr val="333333"/>
                </a:solidFill>
                <a:highlight>
                  <a:srgbClr val="FEFEFE"/>
                </a:highlight>
              </a:rPr>
              <a:t> </a:t>
            </a:r>
            <a:r>
              <a:rPr lang="en-GB" sz="1650" u="sng">
                <a:solidFill>
                  <a:srgbClr val="1155CC"/>
                </a:solidFill>
                <a:highlight>
                  <a:srgbClr val="FEFEFE"/>
                </a:highlight>
                <a:hlinkClick r:id="rId7">
                  <a:extLst>
                    <a:ext uri="{A12FA001-AC4F-418D-AE19-62706E023703}">
                      <ahyp:hlinkClr xmlns:ahyp="http://schemas.microsoft.com/office/drawing/2018/hyperlinkcolor" val="tx"/>
                    </a:ext>
                  </a:extLst>
                </a:hlinkClick>
              </a:rPr>
              <a:t>build a multilingual Internet</a:t>
            </a:r>
            <a:r>
              <a:rPr lang="en-GB" sz="1650"/>
              <a:t>.</a:t>
            </a:r>
            <a:br>
              <a:rPr lang="en-GB" sz="1650"/>
            </a:br>
            <a:endParaRPr sz="1000" b="1"/>
          </a:p>
          <a:p>
            <a:pPr marL="457200" lvl="0" indent="-333375" algn="l" rtl="0">
              <a:lnSpc>
                <a:spcPct val="115000"/>
              </a:lnSpc>
              <a:spcBef>
                <a:spcPts val="0"/>
              </a:spcBef>
              <a:spcAft>
                <a:spcPts val="0"/>
              </a:spcAft>
              <a:buClr>
                <a:schemeClr val="dk1"/>
              </a:buClr>
              <a:buSzPts val="1650"/>
              <a:buChar char="◉"/>
            </a:pPr>
            <a:r>
              <a:rPr lang="en-GB" sz="1650" b="1"/>
              <a:t>Criterion 2: </a:t>
            </a:r>
            <a:r>
              <a:rPr lang="en-GB" sz="1650"/>
              <a:t>How each organizational structure contributes to the global public interest, as described in the </a:t>
            </a:r>
            <a:r>
              <a:rPr lang="en-GB" sz="1650" u="sng">
                <a:solidFill>
                  <a:srgbClr val="1155CC"/>
                </a:solidFill>
                <a:hlinkClick r:id="rId8">
                  <a:extLst>
                    <a:ext uri="{A12FA001-AC4F-418D-AE19-62706E023703}">
                      <ahyp:hlinkClr xmlns:ahyp="http://schemas.microsoft.com/office/drawing/2018/hyperlinkcolor" val="tx"/>
                    </a:ext>
                  </a:extLst>
                </a:hlinkClick>
              </a:rPr>
              <a:t>ICANN Articles of Incorporation</a:t>
            </a:r>
            <a:r>
              <a:rPr lang="en-GB" sz="1650"/>
              <a:t> (2016): “in recognition of the fact that the Internet is an international network of networks, owned by no single nation, individual or organization, (ICANN) shall, except as limited by Article IV hereof, pursue the charitable and public purposes of lessening the burdens of government and promoting the global public interest in the operational stability of the Internet by carrying out the mission set forth in the (</a:t>
            </a:r>
            <a:r>
              <a:rPr lang="en-GB" sz="1650" u="sng">
                <a:solidFill>
                  <a:srgbClr val="1155CC"/>
                </a:solidFill>
                <a:hlinkClick r:id="rId9">
                  <a:extLst>
                    <a:ext uri="{A12FA001-AC4F-418D-AE19-62706E023703}">
                      <ahyp:hlinkClr xmlns:ahyp="http://schemas.microsoft.com/office/drawing/2018/hyperlinkcolor" val="tx"/>
                    </a:ext>
                  </a:extLst>
                </a:hlinkClick>
              </a:rPr>
              <a:t>ICANN Bylaws</a:t>
            </a:r>
            <a:r>
              <a:rPr lang="en-GB" sz="1650"/>
              <a:t>). Such global public interest may be determined from time to time. Any determination of such global public interest shall be made by the multistakeholder community through an inclusive bottom-up multistakeholder community process.”</a:t>
            </a:r>
            <a:br>
              <a:rPr lang="en-GB" sz="1650"/>
            </a:br>
            <a:endParaRPr sz="1000"/>
          </a:p>
          <a:p>
            <a:pPr marL="457200" lvl="0" indent="-333375" algn="l" rtl="0">
              <a:lnSpc>
                <a:spcPct val="115000"/>
              </a:lnSpc>
              <a:spcBef>
                <a:spcPts val="0"/>
              </a:spcBef>
              <a:spcAft>
                <a:spcPts val="0"/>
              </a:spcAft>
              <a:buClr>
                <a:schemeClr val="dk1"/>
              </a:buClr>
              <a:buSzPts val="1650"/>
              <a:buChar char="◉"/>
            </a:pPr>
            <a:r>
              <a:rPr lang="en-GB" sz="1650" b="1"/>
              <a:t>Criterion 3: </a:t>
            </a:r>
            <a:r>
              <a:rPr lang="en-GB" sz="1650"/>
              <a:t>How each organizational structure contributes to the </a:t>
            </a:r>
            <a:r>
              <a:rPr lang="en-GB" sz="1650" u="sng">
                <a:solidFill>
                  <a:srgbClr val="1155CC"/>
                </a:solidFill>
                <a:hlinkClick r:id="rId10">
                  <a:extLst>
                    <a:ext uri="{A12FA001-AC4F-418D-AE19-62706E023703}">
                      <ahyp:hlinkClr xmlns:ahyp="http://schemas.microsoft.com/office/drawing/2018/hyperlinkcolor" val="tx"/>
                    </a:ext>
                  </a:extLst>
                </a:hlinkClick>
              </a:rPr>
              <a:t>ICANN Strategic Plan (FY21-25)</a:t>
            </a:r>
            <a:r>
              <a:rPr lang="en-GB" sz="1650"/>
              <a:t> objectives, especially the strategic objective to “Improve the effectiveness of ICANN’s multistakeholder model of governance.”</a:t>
            </a:r>
            <a:endParaRPr sz="1650" b="1">
              <a:solidFill>
                <a:schemeClr val="dk1"/>
              </a:solidFill>
            </a:endParaRPr>
          </a:p>
          <a:p>
            <a:pPr marL="0" lvl="0" indent="0" algn="l" rtl="0">
              <a:lnSpc>
                <a:spcPct val="115000"/>
              </a:lnSpc>
              <a:spcBef>
                <a:spcPts val="0"/>
              </a:spcBef>
              <a:spcAft>
                <a:spcPts val="0"/>
              </a:spcAft>
              <a:buSzPts val="1425"/>
              <a:buNone/>
            </a:pPr>
            <a:endParaRPr sz="2000">
              <a:solidFill>
                <a:schemeClr val="dk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84"/>
        <p:cNvGrpSpPr/>
        <p:nvPr/>
      </p:nvGrpSpPr>
      <p:grpSpPr>
        <a:xfrm>
          <a:off x="0" y="0"/>
          <a:ext cx="0" cy="0"/>
          <a:chOff x="0" y="0"/>
          <a:chExt cx="0" cy="0"/>
        </a:xfrm>
      </p:grpSpPr>
      <p:sp>
        <p:nvSpPr>
          <p:cNvPr id="1085" name="Google Shape;1085;g2e0bd96186d_0_893"/>
          <p:cNvSpPr txBox="1">
            <a:spLocks noGrp="1"/>
          </p:cNvSpPr>
          <p:nvPr>
            <p:ph type="title"/>
          </p:nvPr>
        </p:nvSpPr>
        <p:spPr>
          <a:xfrm>
            <a:off x="420624" y="46180"/>
            <a:ext cx="10805100" cy="45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B3458"/>
              </a:buClr>
              <a:buSzPts val="2800"/>
              <a:buFont typeface="Arial"/>
              <a:buNone/>
            </a:pPr>
            <a:r>
              <a:rPr lang="en-GB" sz="26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5"/>
                  </a:ext>
                </a:extLst>
              </a:rPr>
              <a:t>Criteria for </a:t>
            </a:r>
            <a:r>
              <a:rPr lang="en-GB" sz="2600" dirty="0" err="1">
                <a:solidFill>
                  <a:schemeClr val="accent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6"/>
                  </a:ext>
                </a:extLst>
              </a:rPr>
              <a:t>ccNSO</a:t>
            </a:r>
            <a:r>
              <a:rPr lang="en-GB" sz="2600" dirty="0">
                <a:solidFill>
                  <a:schemeClr val="accent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6"/>
                  </a:ext>
                </a:extLst>
              </a:rPr>
              <a:t> </a:t>
            </a:r>
            <a:r>
              <a:rPr lang="en-GB" sz="26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7"/>
                  </a:ext>
                </a:extLst>
              </a:rPr>
              <a:t>consideration</a:t>
            </a:r>
            <a:endParaRPr sz="2600" dirty="0"/>
          </a:p>
        </p:txBody>
      </p:sp>
      <p:sp>
        <p:nvSpPr>
          <p:cNvPr id="1086" name="Google Shape;1086;g2e0bd96186d_0_893"/>
          <p:cNvSpPr txBox="1">
            <a:spLocks noGrp="1"/>
          </p:cNvSpPr>
          <p:nvPr>
            <p:ph type="body" idx="1"/>
          </p:nvPr>
        </p:nvSpPr>
        <p:spPr>
          <a:xfrm>
            <a:off x="551600" y="959850"/>
            <a:ext cx="11144100" cy="52323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SzPts val="1425"/>
              <a:buNone/>
            </a:pPr>
            <a:r>
              <a:rPr lang="en-GB" sz="2000" b="1">
                <a:solidFill>
                  <a:schemeClr val="dk1"/>
                </a:solidFill>
              </a:rPr>
              <a:t>Sample </a:t>
            </a:r>
            <a:r>
              <a:rPr lang="en-GB" sz="2000" b="1" u="sng">
                <a:solidFill>
                  <a:schemeClr val="hlink"/>
                </a:solidFill>
                <a:hlinkClick r:id="rId3"/>
              </a:rPr>
              <a:t>criteria</a:t>
            </a:r>
            <a:r>
              <a:rPr lang="en-GB" sz="2000" b="1">
                <a:solidFill>
                  <a:schemeClr val="dk1"/>
                </a:solidFill>
              </a:rPr>
              <a:t> provided to each community group.</a:t>
            </a:r>
            <a:endParaRPr sz="2000" b="1">
              <a:solidFill>
                <a:schemeClr val="dk1"/>
              </a:solidFill>
            </a:endParaRPr>
          </a:p>
          <a:p>
            <a:pPr marL="0" lvl="0" indent="0" algn="l" rtl="0">
              <a:lnSpc>
                <a:spcPct val="115000"/>
              </a:lnSpc>
              <a:spcBef>
                <a:spcPts val="0"/>
              </a:spcBef>
              <a:spcAft>
                <a:spcPts val="0"/>
              </a:spcAft>
              <a:buSzPts val="1425"/>
              <a:buNone/>
            </a:pPr>
            <a:endParaRPr sz="800" b="1">
              <a:solidFill>
                <a:schemeClr val="dk1"/>
              </a:solidFill>
            </a:endParaRPr>
          </a:p>
          <a:p>
            <a:pPr marL="0" lvl="0" indent="0" algn="l" rtl="0">
              <a:lnSpc>
                <a:spcPct val="115000"/>
              </a:lnSpc>
              <a:spcBef>
                <a:spcPts val="0"/>
              </a:spcBef>
              <a:spcAft>
                <a:spcPts val="0"/>
              </a:spcAft>
              <a:buSzPts val="1425"/>
              <a:buNone/>
            </a:pPr>
            <a:r>
              <a:rPr lang="en-GB" sz="2000" b="1">
                <a:solidFill>
                  <a:schemeClr val="accent5"/>
                </a:solidFill>
              </a:rPr>
              <a:t>Principle 2: The structures of SO, AC, or NomCom are effective - Draft Criteria</a:t>
            </a:r>
            <a:br>
              <a:rPr lang="en-GB" sz="2000" b="1">
                <a:solidFill>
                  <a:schemeClr val="dk1"/>
                </a:solidFill>
              </a:rPr>
            </a:br>
            <a:endParaRPr sz="1000" b="1">
              <a:solidFill>
                <a:schemeClr val="dk1"/>
              </a:solidFill>
            </a:endParaRPr>
          </a:p>
          <a:p>
            <a:pPr marL="457200" lvl="0" indent="-333375" algn="l" rtl="0">
              <a:lnSpc>
                <a:spcPct val="115000"/>
              </a:lnSpc>
              <a:spcBef>
                <a:spcPts val="0"/>
              </a:spcBef>
              <a:spcAft>
                <a:spcPts val="0"/>
              </a:spcAft>
              <a:buSzPts val="1650"/>
              <a:buChar char="◉"/>
            </a:pPr>
            <a:r>
              <a:rPr lang="en-GB" sz="1650" b="1"/>
              <a:t>Criterion 1: </a:t>
            </a:r>
            <a:r>
              <a:rPr lang="en-GB" sz="1650"/>
              <a:t>Each structure has a working group or process to address their goals and priorities each year, in line with their purpose.</a:t>
            </a:r>
            <a:endParaRPr sz="1650"/>
          </a:p>
          <a:p>
            <a:pPr marL="457200" lvl="0" indent="0" algn="l" rtl="0">
              <a:lnSpc>
                <a:spcPct val="115000"/>
              </a:lnSpc>
              <a:spcBef>
                <a:spcPts val="0"/>
              </a:spcBef>
              <a:spcAft>
                <a:spcPts val="0"/>
              </a:spcAft>
              <a:buSzPts val="1425"/>
              <a:buNone/>
            </a:pPr>
            <a:endParaRPr sz="1000" b="1"/>
          </a:p>
          <a:p>
            <a:pPr marL="457200" lvl="0" indent="-333375" algn="l" rtl="0">
              <a:lnSpc>
                <a:spcPct val="115000"/>
              </a:lnSpc>
              <a:spcBef>
                <a:spcPts val="0"/>
              </a:spcBef>
              <a:spcAft>
                <a:spcPts val="0"/>
              </a:spcAft>
              <a:buSzPts val="1650"/>
              <a:buChar char="◉"/>
            </a:pPr>
            <a:r>
              <a:rPr lang="en-GB" sz="1650" b="1"/>
              <a:t>Criterion 2: </a:t>
            </a:r>
            <a:r>
              <a:rPr lang="en-GB" sz="1650"/>
              <a:t>Structures in place are accessible and clearly communicated. </a:t>
            </a:r>
            <a:endParaRPr sz="1650"/>
          </a:p>
          <a:p>
            <a:pPr marL="457200" lvl="0" indent="0" algn="l" rtl="0">
              <a:lnSpc>
                <a:spcPct val="115000"/>
              </a:lnSpc>
              <a:spcBef>
                <a:spcPts val="0"/>
              </a:spcBef>
              <a:spcAft>
                <a:spcPts val="0"/>
              </a:spcAft>
              <a:buSzPts val="1425"/>
              <a:buNone/>
            </a:pPr>
            <a:endParaRPr sz="1000"/>
          </a:p>
          <a:p>
            <a:pPr marL="457200" lvl="0" indent="-333375" algn="l" rtl="0">
              <a:lnSpc>
                <a:spcPct val="115000"/>
              </a:lnSpc>
              <a:spcBef>
                <a:spcPts val="0"/>
              </a:spcBef>
              <a:spcAft>
                <a:spcPts val="0"/>
              </a:spcAft>
              <a:buSzPts val="1650"/>
              <a:buChar char="◉"/>
            </a:pPr>
            <a:r>
              <a:rPr lang="en-GB" sz="1650" b="1"/>
              <a:t>Criterion 3: </a:t>
            </a:r>
            <a:r>
              <a:rPr lang="en-GB" sz="1650"/>
              <a:t>Structures help each SO, AC, or NomCom operate to meet its purpose.</a:t>
            </a:r>
            <a:endParaRPr sz="1650"/>
          </a:p>
          <a:p>
            <a:pPr marL="457200" lvl="0" indent="0" algn="l" rtl="0">
              <a:lnSpc>
                <a:spcPct val="115000"/>
              </a:lnSpc>
              <a:spcBef>
                <a:spcPts val="0"/>
              </a:spcBef>
              <a:spcAft>
                <a:spcPts val="0"/>
              </a:spcAft>
              <a:buSzPts val="1425"/>
              <a:buNone/>
            </a:pPr>
            <a:endParaRPr sz="1000"/>
          </a:p>
          <a:p>
            <a:pPr marL="457200" lvl="0" indent="-333375" algn="l" rtl="0">
              <a:lnSpc>
                <a:spcPct val="115000"/>
              </a:lnSpc>
              <a:spcBef>
                <a:spcPts val="0"/>
              </a:spcBef>
              <a:spcAft>
                <a:spcPts val="0"/>
              </a:spcAft>
              <a:buSzPts val="1650"/>
              <a:buChar char="◉"/>
            </a:pPr>
            <a:r>
              <a:rPr lang="en-GB" sz="1650" b="1"/>
              <a:t>Criterion 4: </a:t>
            </a:r>
            <a:r>
              <a:rPr lang="en-GB" sz="1650"/>
              <a:t>Process(es) is (are) in place for planning and prioritizing work.</a:t>
            </a:r>
            <a:endParaRPr sz="1650"/>
          </a:p>
          <a:p>
            <a:pPr marL="457200" lvl="0" indent="0" algn="l" rtl="0">
              <a:lnSpc>
                <a:spcPct val="115000"/>
              </a:lnSpc>
              <a:spcBef>
                <a:spcPts val="0"/>
              </a:spcBef>
              <a:spcAft>
                <a:spcPts val="0"/>
              </a:spcAft>
              <a:buSzPts val="1425"/>
              <a:buNone/>
            </a:pPr>
            <a:endParaRPr sz="1000"/>
          </a:p>
          <a:p>
            <a:pPr marL="457200" lvl="0" indent="-333375" algn="l" rtl="0">
              <a:lnSpc>
                <a:spcPct val="115000"/>
              </a:lnSpc>
              <a:spcBef>
                <a:spcPts val="0"/>
              </a:spcBef>
              <a:spcAft>
                <a:spcPts val="0"/>
              </a:spcAft>
              <a:buSzPts val="1650"/>
              <a:buChar char="◉"/>
            </a:pPr>
            <a:r>
              <a:rPr lang="en-GB" sz="1650" b="1"/>
              <a:t>Criterion 5: </a:t>
            </a:r>
            <a:r>
              <a:rPr lang="en-GB" sz="1650"/>
              <a:t>Process(es) is (are) in place for assessing and measuring output.</a:t>
            </a:r>
            <a:endParaRPr sz="1650"/>
          </a:p>
          <a:p>
            <a:pPr marL="457200" lvl="0" indent="0" algn="l" rtl="0">
              <a:lnSpc>
                <a:spcPct val="115000"/>
              </a:lnSpc>
              <a:spcBef>
                <a:spcPts val="0"/>
              </a:spcBef>
              <a:spcAft>
                <a:spcPts val="0"/>
              </a:spcAft>
              <a:buSzPts val="1425"/>
              <a:buNone/>
            </a:pPr>
            <a:endParaRPr sz="1000"/>
          </a:p>
          <a:p>
            <a:pPr marL="457200" lvl="0" indent="-333375" algn="l" rtl="0">
              <a:lnSpc>
                <a:spcPct val="115000"/>
              </a:lnSpc>
              <a:spcBef>
                <a:spcPts val="0"/>
              </a:spcBef>
              <a:spcAft>
                <a:spcPts val="0"/>
              </a:spcAft>
              <a:buSzPts val="1650"/>
              <a:buChar char="◉"/>
            </a:pPr>
            <a:r>
              <a:rPr lang="en-GB" sz="1650" b="1"/>
              <a:t>Criterion 6: </a:t>
            </a:r>
            <a:r>
              <a:rPr lang="en-GB" sz="1650"/>
              <a:t>Output has produced the desired outcome.</a:t>
            </a:r>
            <a:endParaRPr sz="1650"/>
          </a:p>
          <a:p>
            <a:pPr marL="457200" lvl="0" indent="0" algn="l" rtl="0">
              <a:lnSpc>
                <a:spcPct val="115000"/>
              </a:lnSpc>
              <a:spcBef>
                <a:spcPts val="0"/>
              </a:spcBef>
              <a:spcAft>
                <a:spcPts val="0"/>
              </a:spcAft>
              <a:buSzPts val="1425"/>
              <a:buNone/>
            </a:pPr>
            <a:endParaRPr sz="1000"/>
          </a:p>
          <a:p>
            <a:pPr marL="457200" lvl="0" indent="-333375" algn="l" rtl="0">
              <a:lnSpc>
                <a:spcPct val="115000"/>
              </a:lnSpc>
              <a:spcBef>
                <a:spcPts val="0"/>
              </a:spcBef>
              <a:spcAft>
                <a:spcPts val="0"/>
              </a:spcAft>
              <a:buSzPts val="1650"/>
              <a:buChar char="◉"/>
            </a:pPr>
            <a:r>
              <a:rPr lang="en-GB" sz="1650" b="1"/>
              <a:t>Criterion 7: </a:t>
            </a:r>
            <a:r>
              <a:rPr lang="en-GB" sz="1650"/>
              <a:t>Output is implemented in a timely fashion.</a:t>
            </a:r>
            <a:endParaRPr sz="1650" b="1">
              <a:solidFill>
                <a:schemeClr val="dk1"/>
              </a:solidFill>
            </a:endParaRPr>
          </a:p>
          <a:p>
            <a:pPr marL="0" lvl="0" indent="0" algn="l" rtl="0">
              <a:lnSpc>
                <a:spcPct val="115000"/>
              </a:lnSpc>
              <a:spcBef>
                <a:spcPts val="0"/>
              </a:spcBef>
              <a:spcAft>
                <a:spcPts val="0"/>
              </a:spcAft>
              <a:buSzPts val="1425"/>
              <a:buNone/>
            </a:pPr>
            <a:endParaRPr sz="2000">
              <a:solidFill>
                <a:schemeClr val="dk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90"/>
        <p:cNvGrpSpPr/>
        <p:nvPr/>
      </p:nvGrpSpPr>
      <p:grpSpPr>
        <a:xfrm>
          <a:off x="0" y="0"/>
          <a:ext cx="0" cy="0"/>
          <a:chOff x="0" y="0"/>
          <a:chExt cx="0" cy="0"/>
        </a:xfrm>
      </p:grpSpPr>
      <p:sp>
        <p:nvSpPr>
          <p:cNvPr id="1091" name="Google Shape;1091;g2e0bd96186d_0_898"/>
          <p:cNvSpPr txBox="1">
            <a:spLocks noGrp="1"/>
          </p:cNvSpPr>
          <p:nvPr>
            <p:ph type="title"/>
          </p:nvPr>
        </p:nvSpPr>
        <p:spPr>
          <a:xfrm>
            <a:off x="420624" y="46180"/>
            <a:ext cx="10805100" cy="45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B3458"/>
              </a:buClr>
              <a:buSzPts val="2800"/>
              <a:buFont typeface="Arial"/>
              <a:buNone/>
            </a:pPr>
            <a:r>
              <a:rPr lang="en-GB" sz="26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8"/>
                  </a:ext>
                </a:extLst>
              </a:rPr>
              <a:t>Criteria for </a:t>
            </a:r>
            <a:r>
              <a:rPr lang="en-GB" sz="2600">
                <a:solidFill>
                  <a:schemeClr val="accent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9"/>
                  </a:ext>
                </a:extLst>
              </a:rPr>
              <a:t>ccNSO</a:t>
            </a:r>
            <a:r>
              <a:rPr lang="en-GB" sz="2600">
                <a:solidFill>
                  <a:schemeClr val="accent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0"/>
                  </a:ext>
                </a:extLst>
              </a:rPr>
              <a:t> </a:t>
            </a:r>
            <a:r>
              <a:rPr lang="en-GB" sz="26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1"/>
                  </a:ext>
                </a:extLst>
              </a:rPr>
              <a:t>consideration</a:t>
            </a:r>
            <a:endParaRPr sz="2600"/>
          </a:p>
        </p:txBody>
      </p:sp>
      <p:sp>
        <p:nvSpPr>
          <p:cNvPr id="1092" name="Google Shape;1092;g2e0bd96186d_0_898"/>
          <p:cNvSpPr txBox="1">
            <a:spLocks noGrp="1"/>
          </p:cNvSpPr>
          <p:nvPr>
            <p:ph type="body" idx="1"/>
          </p:nvPr>
        </p:nvSpPr>
        <p:spPr>
          <a:xfrm>
            <a:off x="551600" y="959850"/>
            <a:ext cx="11144100" cy="52323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SzPts val="1425"/>
              <a:buNone/>
            </a:pPr>
            <a:r>
              <a:rPr lang="en-GB" sz="2000" b="1">
                <a:solidFill>
                  <a:schemeClr val="dk1"/>
                </a:solidFill>
              </a:rPr>
              <a:t>Sample </a:t>
            </a:r>
            <a:r>
              <a:rPr lang="en-GB" sz="2000" b="1" u="sng">
                <a:solidFill>
                  <a:schemeClr val="hlink"/>
                </a:solidFill>
                <a:hlinkClick r:id="rId3"/>
              </a:rPr>
              <a:t>criteria</a:t>
            </a:r>
            <a:r>
              <a:rPr lang="en-GB" sz="2000" b="1">
                <a:solidFill>
                  <a:schemeClr val="dk1"/>
                </a:solidFill>
              </a:rPr>
              <a:t> provided to each community group.</a:t>
            </a:r>
            <a:endParaRPr sz="2000" b="1">
              <a:solidFill>
                <a:schemeClr val="dk1"/>
              </a:solidFill>
            </a:endParaRPr>
          </a:p>
          <a:p>
            <a:pPr marL="0" lvl="0" indent="0" algn="l" rtl="0">
              <a:lnSpc>
                <a:spcPct val="115000"/>
              </a:lnSpc>
              <a:spcBef>
                <a:spcPts val="0"/>
              </a:spcBef>
              <a:spcAft>
                <a:spcPts val="0"/>
              </a:spcAft>
              <a:buSzPts val="1425"/>
              <a:buNone/>
            </a:pPr>
            <a:endParaRPr sz="800" b="1">
              <a:solidFill>
                <a:schemeClr val="dk1"/>
              </a:solidFill>
            </a:endParaRPr>
          </a:p>
          <a:p>
            <a:pPr marL="0" lvl="0" indent="0" algn="l" rtl="0">
              <a:lnSpc>
                <a:spcPct val="115000"/>
              </a:lnSpc>
              <a:spcBef>
                <a:spcPts val="0"/>
              </a:spcBef>
              <a:spcAft>
                <a:spcPts val="0"/>
              </a:spcAft>
              <a:buSzPts val="1425"/>
              <a:buNone/>
            </a:pPr>
            <a:r>
              <a:rPr lang="en-GB" sz="2000" b="1">
                <a:solidFill>
                  <a:schemeClr val="accent4"/>
                </a:solidFill>
              </a:rPr>
              <a:t>Principle 3: The operations of SO, AC, or NomCom are efficient - Draft Criteria</a:t>
            </a:r>
            <a:br>
              <a:rPr lang="en-GB" sz="2000" b="1">
                <a:solidFill>
                  <a:schemeClr val="dk1"/>
                </a:solidFill>
              </a:rPr>
            </a:br>
            <a:endParaRPr sz="1000" b="1">
              <a:solidFill>
                <a:schemeClr val="dk1"/>
              </a:solidFill>
            </a:endParaRPr>
          </a:p>
          <a:p>
            <a:pPr marL="457200" lvl="0" indent="-333375" algn="l" rtl="0">
              <a:lnSpc>
                <a:spcPct val="115000"/>
              </a:lnSpc>
              <a:spcBef>
                <a:spcPts val="0"/>
              </a:spcBef>
              <a:spcAft>
                <a:spcPts val="0"/>
              </a:spcAft>
              <a:buSzPts val="1650"/>
              <a:buChar char="◉"/>
            </a:pPr>
            <a:r>
              <a:rPr lang="en-GB" sz="1650" b="1"/>
              <a:t>Criterion 1: </a:t>
            </a:r>
            <a:r>
              <a:rPr lang="en-GB" sz="1650"/>
              <a:t>Each structure has a process for planning and setting priorities, and identifying relevant emerging issues to focus on within established timeframes.</a:t>
            </a:r>
            <a:endParaRPr sz="1650"/>
          </a:p>
          <a:p>
            <a:pPr marL="457200" lvl="0" indent="0" algn="l" rtl="0">
              <a:lnSpc>
                <a:spcPct val="115000"/>
              </a:lnSpc>
              <a:spcBef>
                <a:spcPts val="0"/>
              </a:spcBef>
              <a:spcAft>
                <a:spcPts val="0"/>
              </a:spcAft>
              <a:buSzPts val="1425"/>
              <a:buNone/>
            </a:pPr>
            <a:endParaRPr sz="600"/>
          </a:p>
          <a:p>
            <a:pPr marL="457200" lvl="0" indent="-333375" algn="l" rtl="0">
              <a:lnSpc>
                <a:spcPct val="115000"/>
              </a:lnSpc>
              <a:spcBef>
                <a:spcPts val="0"/>
              </a:spcBef>
              <a:spcAft>
                <a:spcPts val="0"/>
              </a:spcAft>
              <a:buSzPts val="1650"/>
              <a:buChar char="◉"/>
            </a:pPr>
            <a:r>
              <a:rPr lang="en-GB" sz="1650" b="1"/>
              <a:t>Criterion 2: </a:t>
            </a:r>
            <a:r>
              <a:rPr lang="en-GB" sz="1650"/>
              <a:t>Each structure assesses inputs related to their scope of responsibility.</a:t>
            </a:r>
            <a:endParaRPr sz="1650"/>
          </a:p>
          <a:p>
            <a:pPr marL="457200" lvl="0" indent="0" algn="l" rtl="0">
              <a:lnSpc>
                <a:spcPct val="115000"/>
              </a:lnSpc>
              <a:spcBef>
                <a:spcPts val="0"/>
              </a:spcBef>
              <a:spcAft>
                <a:spcPts val="0"/>
              </a:spcAft>
              <a:buSzPts val="1425"/>
              <a:buNone/>
            </a:pPr>
            <a:endParaRPr sz="600"/>
          </a:p>
          <a:p>
            <a:pPr marL="457200" lvl="0" indent="-333375" algn="l" rtl="0">
              <a:lnSpc>
                <a:spcPct val="115000"/>
              </a:lnSpc>
              <a:spcBef>
                <a:spcPts val="0"/>
              </a:spcBef>
              <a:spcAft>
                <a:spcPts val="0"/>
              </a:spcAft>
              <a:buSzPts val="1650"/>
              <a:buChar char="◉"/>
            </a:pPr>
            <a:r>
              <a:rPr lang="en-GB" sz="1650" b="1"/>
              <a:t>Criterion 3: </a:t>
            </a:r>
            <a:r>
              <a:rPr lang="en-GB" sz="1650"/>
              <a:t>Each structure develops and recommends outputs relevant to their purpose (policy development, support policies, leadership placement).</a:t>
            </a:r>
            <a:endParaRPr sz="1650"/>
          </a:p>
          <a:p>
            <a:pPr marL="457200" lvl="0" indent="0" algn="l" rtl="0">
              <a:lnSpc>
                <a:spcPct val="115000"/>
              </a:lnSpc>
              <a:spcBef>
                <a:spcPts val="0"/>
              </a:spcBef>
              <a:spcAft>
                <a:spcPts val="0"/>
              </a:spcAft>
              <a:buSzPts val="1425"/>
              <a:buNone/>
            </a:pPr>
            <a:endParaRPr sz="600"/>
          </a:p>
          <a:p>
            <a:pPr marL="457200" lvl="0" indent="-333375" algn="l" rtl="0">
              <a:lnSpc>
                <a:spcPct val="115000"/>
              </a:lnSpc>
              <a:spcBef>
                <a:spcPts val="0"/>
              </a:spcBef>
              <a:spcAft>
                <a:spcPts val="0"/>
              </a:spcAft>
              <a:buSzPts val="1650"/>
              <a:buChar char="◉"/>
            </a:pPr>
            <a:r>
              <a:rPr lang="en-GB" sz="1650" b="1"/>
              <a:t>Criterion 4: </a:t>
            </a:r>
            <a:r>
              <a:rPr lang="en-GB" sz="1650"/>
              <a:t>Each structure’s outputs are implemented and implementation of outputs is monitored.</a:t>
            </a:r>
            <a:endParaRPr sz="1650"/>
          </a:p>
          <a:p>
            <a:pPr marL="457200" lvl="0" indent="0" algn="l" rtl="0">
              <a:lnSpc>
                <a:spcPct val="115000"/>
              </a:lnSpc>
              <a:spcBef>
                <a:spcPts val="0"/>
              </a:spcBef>
              <a:spcAft>
                <a:spcPts val="0"/>
              </a:spcAft>
              <a:buSzPts val="1425"/>
              <a:buNone/>
            </a:pPr>
            <a:endParaRPr sz="600"/>
          </a:p>
          <a:p>
            <a:pPr marL="457200" lvl="0" indent="-333375" algn="l" rtl="0">
              <a:lnSpc>
                <a:spcPct val="115000"/>
              </a:lnSpc>
              <a:spcBef>
                <a:spcPts val="0"/>
              </a:spcBef>
              <a:spcAft>
                <a:spcPts val="0"/>
              </a:spcAft>
              <a:buSzPts val="1650"/>
              <a:buChar char="◉"/>
            </a:pPr>
            <a:r>
              <a:rPr lang="en-GB" sz="1650" b="1"/>
              <a:t>Criterion 5: </a:t>
            </a:r>
            <a:r>
              <a:rPr lang="en-GB" sz="1650"/>
              <a:t>Workloads are managed.</a:t>
            </a:r>
            <a:endParaRPr sz="1650"/>
          </a:p>
          <a:p>
            <a:pPr marL="457200" lvl="0" indent="0" algn="l" rtl="0">
              <a:lnSpc>
                <a:spcPct val="115000"/>
              </a:lnSpc>
              <a:spcBef>
                <a:spcPts val="0"/>
              </a:spcBef>
              <a:spcAft>
                <a:spcPts val="0"/>
              </a:spcAft>
              <a:buSzPts val="1425"/>
              <a:buNone/>
            </a:pPr>
            <a:endParaRPr sz="600"/>
          </a:p>
          <a:p>
            <a:pPr marL="457200" lvl="0" indent="-333375" algn="l" rtl="0">
              <a:lnSpc>
                <a:spcPct val="115000"/>
              </a:lnSpc>
              <a:spcBef>
                <a:spcPts val="0"/>
              </a:spcBef>
              <a:spcAft>
                <a:spcPts val="0"/>
              </a:spcAft>
              <a:buSzPts val="1650"/>
              <a:buChar char="◉"/>
            </a:pPr>
            <a:r>
              <a:rPr lang="en-GB" sz="1650" b="1"/>
              <a:t>Criterion 6: </a:t>
            </a:r>
            <a:r>
              <a:rPr lang="en-GB" sz="1650"/>
              <a:t>Each structure nurtures consensus within their constituency.</a:t>
            </a:r>
            <a:endParaRPr sz="1650"/>
          </a:p>
          <a:p>
            <a:pPr marL="457200" lvl="0" indent="0" algn="l" rtl="0">
              <a:lnSpc>
                <a:spcPct val="115000"/>
              </a:lnSpc>
              <a:spcBef>
                <a:spcPts val="0"/>
              </a:spcBef>
              <a:spcAft>
                <a:spcPts val="0"/>
              </a:spcAft>
              <a:buSzPts val="1425"/>
              <a:buNone/>
            </a:pPr>
            <a:endParaRPr sz="600"/>
          </a:p>
          <a:p>
            <a:pPr marL="457200" lvl="0" indent="-333375" algn="l" rtl="0">
              <a:lnSpc>
                <a:spcPct val="115000"/>
              </a:lnSpc>
              <a:spcBef>
                <a:spcPts val="0"/>
              </a:spcBef>
              <a:spcAft>
                <a:spcPts val="0"/>
              </a:spcAft>
              <a:buSzPts val="1650"/>
              <a:buChar char="◉"/>
            </a:pPr>
            <a:r>
              <a:rPr lang="en-GB" sz="1650" b="1"/>
              <a:t>Criterion 7 :</a:t>
            </a:r>
            <a:r>
              <a:rPr lang="en-GB" sz="1650"/>
              <a:t> Each structure coordinates with ICANN SOs, ACs, Committees, and constituencies within the ICANN global multistakeholder community.</a:t>
            </a:r>
            <a:endParaRPr sz="1650"/>
          </a:p>
          <a:p>
            <a:pPr marL="457200" lvl="0" indent="0" algn="l" rtl="0">
              <a:lnSpc>
                <a:spcPct val="115000"/>
              </a:lnSpc>
              <a:spcBef>
                <a:spcPts val="0"/>
              </a:spcBef>
              <a:spcAft>
                <a:spcPts val="0"/>
              </a:spcAft>
              <a:buSzPts val="1425"/>
              <a:buNone/>
            </a:pPr>
            <a:endParaRPr sz="600"/>
          </a:p>
          <a:p>
            <a:pPr marL="457200" lvl="0" indent="-333375" algn="l" rtl="0">
              <a:lnSpc>
                <a:spcPct val="115000"/>
              </a:lnSpc>
              <a:spcBef>
                <a:spcPts val="0"/>
              </a:spcBef>
              <a:spcAft>
                <a:spcPts val="0"/>
              </a:spcAft>
              <a:buSzPts val="1650"/>
              <a:buChar char="◉"/>
            </a:pPr>
            <a:r>
              <a:rPr lang="en-GB" sz="1650" b="1"/>
              <a:t>Criterion 8:</a:t>
            </a:r>
            <a:r>
              <a:rPr lang="en-GB" sz="1650"/>
              <a:t> There is an agreement that the structure operates efficiently overall.</a:t>
            </a:r>
            <a:endParaRPr sz="1650"/>
          </a:p>
          <a:p>
            <a:pPr marL="457200" lvl="0" indent="0" algn="l" rtl="0">
              <a:lnSpc>
                <a:spcPct val="115000"/>
              </a:lnSpc>
              <a:spcBef>
                <a:spcPts val="0"/>
              </a:spcBef>
              <a:spcAft>
                <a:spcPts val="0"/>
              </a:spcAft>
              <a:buSzPts val="1425"/>
              <a:buNone/>
            </a:pPr>
            <a:endParaRPr sz="600"/>
          </a:p>
          <a:p>
            <a:pPr marL="457200" lvl="0" indent="-333375" algn="l" rtl="0">
              <a:lnSpc>
                <a:spcPct val="115000"/>
              </a:lnSpc>
              <a:spcBef>
                <a:spcPts val="0"/>
              </a:spcBef>
              <a:spcAft>
                <a:spcPts val="0"/>
              </a:spcAft>
              <a:buSzPts val="1650"/>
              <a:buChar char="◉"/>
            </a:pPr>
            <a:r>
              <a:rPr lang="en-GB" sz="1650" b="1"/>
              <a:t>Criterion 9:</a:t>
            </a:r>
            <a:r>
              <a:rPr lang="en-GB" sz="1650"/>
              <a:t> Appropriate level of funding support.</a:t>
            </a:r>
            <a:endParaRPr sz="1650" b="1"/>
          </a:p>
          <a:p>
            <a:pPr marL="0" lvl="0" indent="0" algn="l" rtl="0">
              <a:lnSpc>
                <a:spcPct val="115000"/>
              </a:lnSpc>
              <a:spcBef>
                <a:spcPts val="0"/>
              </a:spcBef>
              <a:spcAft>
                <a:spcPts val="0"/>
              </a:spcAft>
              <a:buSzPts val="1425"/>
              <a:buNone/>
            </a:pPr>
            <a:endParaRPr sz="200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05"/>
        <p:cNvGrpSpPr/>
        <p:nvPr/>
      </p:nvGrpSpPr>
      <p:grpSpPr>
        <a:xfrm>
          <a:off x="0" y="0"/>
          <a:ext cx="0" cy="0"/>
          <a:chOff x="0" y="0"/>
          <a:chExt cx="0" cy="0"/>
        </a:xfrm>
      </p:grpSpPr>
      <p:sp>
        <p:nvSpPr>
          <p:cNvPr id="806" name="Google Shape;806;g2c6719f41c7_0_3217"/>
          <p:cNvSpPr txBox="1">
            <a:spLocks noGrp="1"/>
          </p:cNvSpPr>
          <p:nvPr>
            <p:ph type="title"/>
          </p:nvPr>
        </p:nvSpPr>
        <p:spPr>
          <a:xfrm>
            <a:off x="420625" y="46175"/>
            <a:ext cx="11630700" cy="45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B3458"/>
              </a:buClr>
              <a:buSzPts val="2800"/>
              <a:buFont typeface="Arial"/>
              <a:buNone/>
            </a:pPr>
            <a:r>
              <a:rPr lang="en-GB"/>
              <a:t>Purpose of today’s presentation</a:t>
            </a:r>
            <a:endParaRPr/>
          </a:p>
        </p:txBody>
      </p:sp>
      <p:sp>
        <p:nvSpPr>
          <p:cNvPr id="807" name="Google Shape;807;g2c6719f41c7_0_3217"/>
          <p:cNvSpPr txBox="1">
            <a:spLocks noGrp="1"/>
          </p:cNvSpPr>
          <p:nvPr>
            <p:ph type="body" idx="1"/>
          </p:nvPr>
        </p:nvSpPr>
        <p:spPr>
          <a:xfrm>
            <a:off x="551600" y="883650"/>
            <a:ext cx="11300100" cy="52491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SzPts val="1425"/>
              <a:buNone/>
            </a:pPr>
            <a:r>
              <a:rPr lang="en-GB" sz="2200"/>
              <a:t>As per the Terms of Reference (</a:t>
            </a:r>
            <a:r>
              <a:rPr lang="en-GB" sz="2200" u="sng"/>
              <a:t>TOR</a:t>
            </a:r>
            <a:r>
              <a:rPr lang="en-GB" sz="2200"/>
              <a:t>) for the CIP-CCG, “the representatives in the CIP-CCG will share best practices and collaborate on community-wide implementation of ATRT3 Recommendation 3.6, while relaying information back to their constituencies to inform the process and voice decisions”. </a:t>
            </a:r>
            <a:endParaRPr sz="2200"/>
          </a:p>
          <a:p>
            <a:pPr marL="0" lvl="0" indent="0" algn="l" rtl="0">
              <a:lnSpc>
                <a:spcPct val="115000"/>
              </a:lnSpc>
              <a:spcBef>
                <a:spcPts val="0"/>
              </a:spcBef>
              <a:spcAft>
                <a:spcPts val="0"/>
              </a:spcAft>
              <a:buSzPts val="1425"/>
              <a:buNone/>
            </a:pPr>
            <a:endParaRPr sz="2200"/>
          </a:p>
          <a:p>
            <a:pPr marL="0" lvl="0" indent="0" algn="l" rtl="0">
              <a:lnSpc>
                <a:spcPct val="115000"/>
              </a:lnSpc>
              <a:spcBef>
                <a:spcPts val="0"/>
              </a:spcBef>
              <a:spcAft>
                <a:spcPts val="0"/>
              </a:spcAft>
              <a:buSzPts val="1425"/>
              <a:buNone/>
            </a:pPr>
            <a:r>
              <a:rPr lang="en-GB" sz="2200"/>
              <a:t>It is important for the community to develop a shared understanding of the CIP framework being developed by the CIP-CCG, and the goal of this presentation is threefold:</a:t>
            </a:r>
            <a:endParaRPr sz="2200"/>
          </a:p>
          <a:p>
            <a:pPr marL="457200" lvl="0" indent="-368300" algn="l" rtl="0">
              <a:lnSpc>
                <a:spcPct val="115000"/>
              </a:lnSpc>
              <a:spcBef>
                <a:spcPts val="1200"/>
              </a:spcBef>
              <a:spcAft>
                <a:spcPts val="0"/>
              </a:spcAft>
              <a:buSzPts val="2200"/>
              <a:buFont typeface="Arial"/>
              <a:buAutoNum type="arabicPeriod"/>
            </a:pPr>
            <a:r>
              <a:rPr lang="en-GB" sz="2200" b="1"/>
              <a:t>Education: </a:t>
            </a:r>
            <a:r>
              <a:rPr lang="en-GB" sz="2200"/>
              <a:t>Educate the community on the Principles, Criteria, Indicators framework.</a:t>
            </a:r>
            <a:br>
              <a:rPr lang="en-GB" sz="2200"/>
            </a:br>
            <a:endParaRPr sz="800"/>
          </a:p>
          <a:p>
            <a:pPr marL="457200" lvl="0" indent="-368300" algn="l" rtl="0">
              <a:lnSpc>
                <a:spcPct val="115000"/>
              </a:lnSpc>
              <a:spcBef>
                <a:spcPts val="0"/>
              </a:spcBef>
              <a:spcAft>
                <a:spcPts val="0"/>
              </a:spcAft>
              <a:buSzPts val="2200"/>
              <a:buFont typeface="Arial"/>
              <a:buAutoNum type="arabicPeriod"/>
            </a:pPr>
            <a:r>
              <a:rPr lang="en-GB" sz="2200" b="1"/>
              <a:t>Questions: </a:t>
            </a:r>
            <a:r>
              <a:rPr lang="en-GB" sz="2200"/>
              <a:t>Answer questions about the framework.</a:t>
            </a:r>
            <a:br>
              <a:rPr lang="en-GB" sz="2200"/>
            </a:br>
            <a:endParaRPr sz="800"/>
          </a:p>
          <a:p>
            <a:pPr marL="457200" lvl="0" indent="-368300" algn="l" rtl="0">
              <a:lnSpc>
                <a:spcPct val="115000"/>
              </a:lnSpc>
              <a:spcBef>
                <a:spcPts val="0"/>
              </a:spcBef>
              <a:spcAft>
                <a:spcPts val="0"/>
              </a:spcAft>
              <a:buSzPts val="2200"/>
              <a:buFont typeface="Arial"/>
              <a:buAutoNum type="arabicPeriod"/>
            </a:pPr>
            <a:r>
              <a:rPr lang="en-GB" sz="2200" b="1"/>
              <a:t>Feedback: </a:t>
            </a:r>
            <a:r>
              <a:rPr lang="en-GB" sz="2200"/>
              <a:t>Invite input on the </a:t>
            </a:r>
            <a:r>
              <a:rPr lang="en-GB" sz="22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criteria and indicators</a:t>
            </a:r>
            <a:r>
              <a:rPr lang="en-GB" sz="2200"/>
              <a:t>.</a:t>
            </a:r>
            <a:endParaRPr sz="2200"/>
          </a:p>
          <a:p>
            <a:pPr marL="0" lvl="0" indent="0" algn="l" rtl="0">
              <a:lnSpc>
                <a:spcPct val="115000"/>
              </a:lnSpc>
              <a:spcBef>
                <a:spcPts val="1200"/>
              </a:spcBef>
              <a:spcAft>
                <a:spcPts val="0"/>
              </a:spcAft>
              <a:buSzPts val="1425"/>
              <a:buNone/>
            </a:pPr>
            <a:endParaRPr sz="2200"/>
          </a:p>
          <a:p>
            <a:pPr marL="0" lvl="0" indent="0" algn="l" rtl="0">
              <a:lnSpc>
                <a:spcPct val="115000"/>
              </a:lnSpc>
              <a:spcBef>
                <a:spcPts val="0"/>
              </a:spcBef>
              <a:spcAft>
                <a:spcPts val="0"/>
              </a:spcAft>
              <a:buSzPts val="1425"/>
              <a:buNone/>
            </a:pPr>
            <a:endParaRPr sz="2200" b="1">
              <a:solidFill>
                <a:schemeClr val="dk1"/>
              </a:solidFill>
              <a:highlight>
                <a:srgbClr val="FFFFFF"/>
              </a:high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96"/>
        <p:cNvGrpSpPr/>
        <p:nvPr/>
      </p:nvGrpSpPr>
      <p:grpSpPr>
        <a:xfrm>
          <a:off x="0" y="0"/>
          <a:ext cx="0" cy="0"/>
          <a:chOff x="0" y="0"/>
          <a:chExt cx="0" cy="0"/>
        </a:xfrm>
      </p:grpSpPr>
      <p:sp>
        <p:nvSpPr>
          <p:cNvPr id="1097" name="Google Shape;1097;g2e0bd96186d_0_903"/>
          <p:cNvSpPr txBox="1">
            <a:spLocks noGrp="1"/>
          </p:cNvSpPr>
          <p:nvPr>
            <p:ph type="title"/>
          </p:nvPr>
        </p:nvSpPr>
        <p:spPr>
          <a:xfrm>
            <a:off x="420624" y="46180"/>
            <a:ext cx="10805100" cy="45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B3458"/>
              </a:buClr>
              <a:buSzPts val="2800"/>
              <a:buFont typeface="Arial"/>
              <a:buNone/>
            </a:pPr>
            <a:r>
              <a:rPr lang="en-GB" sz="26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2"/>
                  </a:ext>
                </a:extLst>
              </a:rPr>
              <a:t>Criteria for </a:t>
            </a:r>
            <a:r>
              <a:rPr lang="en-GB" sz="2600">
                <a:solidFill>
                  <a:schemeClr val="accent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3"/>
                  </a:ext>
                </a:extLst>
              </a:rPr>
              <a:t>ccNSO</a:t>
            </a:r>
            <a:r>
              <a:rPr lang="en-GB" sz="2600">
                <a:solidFill>
                  <a:schemeClr val="accent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4"/>
                  </a:ext>
                </a:extLst>
              </a:rPr>
              <a:t> </a:t>
            </a:r>
            <a:r>
              <a:rPr lang="en-GB" sz="26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5"/>
                  </a:ext>
                </a:extLst>
              </a:rPr>
              <a:t>consideration</a:t>
            </a:r>
            <a:endParaRPr sz="2600"/>
          </a:p>
        </p:txBody>
      </p:sp>
      <p:sp>
        <p:nvSpPr>
          <p:cNvPr id="1098" name="Google Shape;1098;g2e0bd96186d_0_903"/>
          <p:cNvSpPr txBox="1">
            <a:spLocks noGrp="1"/>
          </p:cNvSpPr>
          <p:nvPr>
            <p:ph type="body" idx="1"/>
          </p:nvPr>
        </p:nvSpPr>
        <p:spPr>
          <a:xfrm>
            <a:off x="551600" y="731250"/>
            <a:ext cx="11366700" cy="55125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SzPts val="1425"/>
              <a:buNone/>
            </a:pPr>
            <a:r>
              <a:rPr lang="en-GB" sz="2000" b="1">
                <a:solidFill>
                  <a:schemeClr val="dk1"/>
                </a:solidFill>
              </a:rPr>
              <a:t>Sample </a:t>
            </a:r>
            <a:r>
              <a:rPr lang="en-GB" sz="2000" b="1" u="sng">
                <a:solidFill>
                  <a:schemeClr val="hlink"/>
                </a:solidFill>
                <a:hlinkClick r:id="rId3"/>
              </a:rPr>
              <a:t>criteria</a:t>
            </a:r>
            <a:r>
              <a:rPr lang="en-GB" sz="2000" b="1">
                <a:solidFill>
                  <a:schemeClr val="dk1"/>
                </a:solidFill>
              </a:rPr>
              <a:t> provided to each community group.</a:t>
            </a:r>
            <a:endParaRPr sz="2000" b="1">
              <a:solidFill>
                <a:schemeClr val="dk1"/>
              </a:solidFill>
            </a:endParaRPr>
          </a:p>
          <a:p>
            <a:pPr marL="0" lvl="0" indent="0" algn="l" rtl="0">
              <a:lnSpc>
                <a:spcPct val="115000"/>
              </a:lnSpc>
              <a:spcBef>
                <a:spcPts val="0"/>
              </a:spcBef>
              <a:spcAft>
                <a:spcPts val="0"/>
              </a:spcAft>
              <a:buSzPts val="1425"/>
              <a:buNone/>
            </a:pPr>
            <a:endParaRPr sz="800" b="1">
              <a:solidFill>
                <a:schemeClr val="dk1"/>
              </a:solidFill>
            </a:endParaRPr>
          </a:p>
          <a:p>
            <a:pPr marL="0" lvl="0" indent="0" algn="l" rtl="0">
              <a:lnSpc>
                <a:spcPct val="115000"/>
              </a:lnSpc>
              <a:spcBef>
                <a:spcPts val="0"/>
              </a:spcBef>
              <a:spcAft>
                <a:spcPts val="0"/>
              </a:spcAft>
              <a:buSzPts val="1425"/>
              <a:buNone/>
            </a:pPr>
            <a:r>
              <a:rPr lang="en-GB" sz="2000" b="1">
                <a:solidFill>
                  <a:schemeClr val="accent3"/>
                </a:solidFill>
              </a:rPr>
              <a:t>Principle 4: </a:t>
            </a:r>
            <a:r>
              <a:rPr lang="en-GB" sz="1800" b="1">
                <a:solidFill>
                  <a:schemeClr val="accent3"/>
                </a:solidFill>
              </a:rPr>
              <a:t>The SO, AC, or NomCom is accountable internally to its stakeholders and substructures (where applicable), and externally to the wider ICANN community</a:t>
            </a:r>
            <a:r>
              <a:rPr lang="en-GB" sz="2000" b="1">
                <a:solidFill>
                  <a:schemeClr val="accent3"/>
                </a:solidFill>
              </a:rPr>
              <a:t> - Draft Criteria</a:t>
            </a:r>
            <a:br>
              <a:rPr lang="en-GB" sz="2000" b="1">
                <a:solidFill>
                  <a:schemeClr val="dk1"/>
                </a:solidFill>
              </a:rPr>
            </a:br>
            <a:endParaRPr sz="400" b="1">
              <a:solidFill>
                <a:schemeClr val="dk1"/>
              </a:solidFill>
            </a:endParaRPr>
          </a:p>
          <a:p>
            <a:pPr marL="457200" lvl="0" indent="-327025" algn="l" rtl="0">
              <a:lnSpc>
                <a:spcPct val="115000"/>
              </a:lnSpc>
              <a:spcBef>
                <a:spcPts val="0"/>
              </a:spcBef>
              <a:spcAft>
                <a:spcPts val="0"/>
              </a:spcAft>
              <a:buSzPts val="1550"/>
              <a:buChar char="◉"/>
            </a:pPr>
            <a:r>
              <a:rPr lang="en-GB" sz="1550" b="1"/>
              <a:t>Criterion 1:</a:t>
            </a:r>
            <a:r>
              <a:rPr lang="en-GB" sz="1550"/>
              <a:t> Adequate representation of the diversity of the global multistakeholder community within group membership and SO, AC, NomCom roles (Guided by ICANN Core Value 4).</a:t>
            </a:r>
            <a:endParaRPr sz="1550" b="1"/>
          </a:p>
          <a:p>
            <a:pPr marL="457200" lvl="0" indent="-327025" algn="l" rtl="0">
              <a:lnSpc>
                <a:spcPct val="115000"/>
              </a:lnSpc>
              <a:spcBef>
                <a:spcPts val="0"/>
              </a:spcBef>
              <a:spcAft>
                <a:spcPts val="0"/>
              </a:spcAft>
              <a:buSzPts val="1550"/>
              <a:buChar char="◉"/>
            </a:pPr>
            <a:r>
              <a:rPr lang="en-GB" sz="1550" b="1"/>
              <a:t>Criterion 2:</a:t>
            </a:r>
            <a:r>
              <a:rPr lang="en-GB" sz="1550"/>
              <a:t>  SO, AC, and NomCom objectives align with planned objectives of ICANN as a whole.</a:t>
            </a:r>
            <a:endParaRPr sz="1550"/>
          </a:p>
          <a:p>
            <a:pPr marL="457200" lvl="0" indent="-327025" algn="l" rtl="0">
              <a:lnSpc>
                <a:spcPct val="115000"/>
              </a:lnSpc>
              <a:spcBef>
                <a:spcPts val="0"/>
              </a:spcBef>
              <a:spcAft>
                <a:spcPts val="0"/>
              </a:spcAft>
              <a:buSzPts val="1550"/>
              <a:buChar char="◉"/>
            </a:pPr>
            <a:r>
              <a:rPr lang="en-GB" sz="1550" b="1"/>
              <a:t>Criterion 3:</a:t>
            </a:r>
            <a:r>
              <a:rPr lang="en-GB" sz="1550"/>
              <a:t> SO, AC, and NomCom is accountable to the wider ICANN community, its organizations, committees, constituencies, and stakeholder groups in recruiting, developing, and maintaining membership needed to achieve its purpose. </a:t>
            </a:r>
            <a:endParaRPr sz="1550"/>
          </a:p>
          <a:p>
            <a:pPr marL="457200" lvl="0" indent="-327025" algn="l" rtl="0">
              <a:lnSpc>
                <a:spcPct val="115000"/>
              </a:lnSpc>
              <a:spcBef>
                <a:spcPts val="0"/>
              </a:spcBef>
              <a:spcAft>
                <a:spcPts val="0"/>
              </a:spcAft>
              <a:buSzPts val="1550"/>
              <a:buChar char="◉"/>
            </a:pPr>
            <a:r>
              <a:rPr lang="en-GB" sz="1550" b="1"/>
              <a:t>Criterion 4:</a:t>
            </a:r>
            <a:r>
              <a:rPr lang="en-GB" sz="1550"/>
              <a:t> Support and resources for recruiting and onboarding newcomers to the SO, AC, or NomCom.</a:t>
            </a:r>
            <a:endParaRPr sz="1550"/>
          </a:p>
          <a:p>
            <a:pPr marL="457200" lvl="0" indent="-327025" algn="l" rtl="0">
              <a:lnSpc>
                <a:spcPct val="115000"/>
              </a:lnSpc>
              <a:spcBef>
                <a:spcPts val="0"/>
              </a:spcBef>
              <a:spcAft>
                <a:spcPts val="0"/>
              </a:spcAft>
              <a:buSzPts val="1550"/>
              <a:buChar char="◉"/>
            </a:pPr>
            <a:r>
              <a:rPr lang="en-GB" sz="1550" b="1"/>
              <a:t>Criterion 5: </a:t>
            </a:r>
            <a:r>
              <a:rPr lang="en-GB" sz="1550"/>
              <a:t>Maintaining skill sets and technical expertise needed through capacity building.</a:t>
            </a:r>
            <a:endParaRPr sz="1550"/>
          </a:p>
          <a:p>
            <a:pPr marL="457200" lvl="0" indent="-327025" algn="l" rtl="0">
              <a:lnSpc>
                <a:spcPct val="115000"/>
              </a:lnSpc>
              <a:spcBef>
                <a:spcPts val="0"/>
              </a:spcBef>
              <a:spcAft>
                <a:spcPts val="0"/>
              </a:spcAft>
              <a:buSzPts val="1550"/>
              <a:buChar char="◉"/>
            </a:pPr>
            <a:r>
              <a:rPr lang="en-GB" sz="1550" b="1"/>
              <a:t>Criterion 6:</a:t>
            </a:r>
            <a:r>
              <a:rPr lang="en-GB" sz="1550"/>
              <a:t> Maintaining effective levels of active participation.</a:t>
            </a:r>
            <a:endParaRPr sz="1550"/>
          </a:p>
          <a:p>
            <a:pPr marL="457200" lvl="0" indent="-327025" algn="l" rtl="0">
              <a:lnSpc>
                <a:spcPct val="115000"/>
              </a:lnSpc>
              <a:spcBef>
                <a:spcPts val="0"/>
              </a:spcBef>
              <a:spcAft>
                <a:spcPts val="0"/>
              </a:spcAft>
              <a:buSzPts val="1550"/>
              <a:buChar char="◉"/>
            </a:pPr>
            <a:r>
              <a:rPr lang="en-GB" sz="1550" b="1"/>
              <a:t>Criterion 7:</a:t>
            </a:r>
            <a:r>
              <a:rPr lang="en-GB" sz="1550"/>
              <a:t> Each structure maintains sufficient levels of transparency of information. </a:t>
            </a:r>
            <a:endParaRPr sz="1550"/>
          </a:p>
          <a:p>
            <a:pPr marL="457200" lvl="0" indent="-327025" algn="l" rtl="0">
              <a:lnSpc>
                <a:spcPct val="115000"/>
              </a:lnSpc>
              <a:spcBef>
                <a:spcPts val="0"/>
              </a:spcBef>
              <a:spcAft>
                <a:spcPts val="0"/>
              </a:spcAft>
              <a:buSzPts val="1550"/>
              <a:buChar char="◉"/>
            </a:pPr>
            <a:r>
              <a:rPr lang="en-GB" sz="1550" b="1"/>
              <a:t>Criterion 8:</a:t>
            </a:r>
            <a:r>
              <a:rPr lang="en-GB" sz="1550"/>
              <a:t> Each structure communicates and engages with its constituents and the broader multi-stakeholder community. </a:t>
            </a:r>
            <a:endParaRPr sz="1550"/>
          </a:p>
          <a:p>
            <a:pPr marL="457200" lvl="0" indent="-327025" algn="l" rtl="0">
              <a:lnSpc>
                <a:spcPct val="115000"/>
              </a:lnSpc>
              <a:spcBef>
                <a:spcPts val="0"/>
              </a:spcBef>
              <a:spcAft>
                <a:spcPts val="0"/>
              </a:spcAft>
              <a:buSzPts val="1550"/>
              <a:buChar char="◉"/>
            </a:pPr>
            <a:r>
              <a:rPr lang="en-GB" sz="1550" b="1"/>
              <a:t>Criterion 9:</a:t>
            </a:r>
            <a:r>
              <a:rPr lang="en-GB" sz="1550"/>
              <a:t> SO, AC, or NomCom has implemented prior review recommendations.</a:t>
            </a:r>
            <a:endParaRPr sz="1550"/>
          </a:p>
          <a:p>
            <a:pPr marL="457200" lvl="0" indent="-327025" algn="l" rtl="0">
              <a:lnSpc>
                <a:spcPct val="115000"/>
              </a:lnSpc>
              <a:spcBef>
                <a:spcPts val="0"/>
              </a:spcBef>
              <a:spcAft>
                <a:spcPts val="0"/>
              </a:spcAft>
              <a:buSzPts val="1550"/>
              <a:buChar char="◉"/>
            </a:pPr>
            <a:r>
              <a:rPr lang="en-GB" sz="1550" b="1"/>
              <a:t>Criterion 10:</a:t>
            </a:r>
            <a:r>
              <a:rPr lang="en-GB" sz="1550"/>
              <a:t> Processes are in place to assess, prioritize, and implement suggestions for improvement received as outputs from the Continuous Improvement Program.</a:t>
            </a:r>
            <a:endParaRPr sz="1550"/>
          </a:p>
          <a:p>
            <a:pPr marL="457200" lvl="0" indent="-327025" algn="l" rtl="0">
              <a:lnSpc>
                <a:spcPct val="115000"/>
              </a:lnSpc>
              <a:spcBef>
                <a:spcPts val="0"/>
              </a:spcBef>
              <a:spcAft>
                <a:spcPts val="0"/>
              </a:spcAft>
              <a:buSzPts val="1550"/>
              <a:buChar char="◉"/>
            </a:pPr>
            <a:r>
              <a:rPr lang="en-GB" sz="1550" b="1"/>
              <a:t>Criterion 11:</a:t>
            </a:r>
            <a:r>
              <a:rPr lang="en-GB" sz="1550"/>
              <a:t> There is an agreement that the SO, AC or NomCom is accountable to the wider ICANN community, its organizations, committees, constituencies, and stakeholder groups.</a:t>
            </a:r>
            <a:endParaRPr sz="1550" b="1"/>
          </a:p>
          <a:p>
            <a:pPr marL="0" lvl="0" indent="0" algn="l" rtl="0">
              <a:lnSpc>
                <a:spcPct val="115000"/>
              </a:lnSpc>
              <a:spcBef>
                <a:spcPts val="0"/>
              </a:spcBef>
              <a:spcAft>
                <a:spcPts val="0"/>
              </a:spcAft>
              <a:buSzPts val="1425"/>
              <a:buNone/>
            </a:pPr>
            <a:endParaRPr sz="2000">
              <a:solidFill>
                <a:schemeClr val="dk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102"/>
        <p:cNvGrpSpPr/>
        <p:nvPr/>
      </p:nvGrpSpPr>
      <p:grpSpPr>
        <a:xfrm>
          <a:off x="0" y="0"/>
          <a:ext cx="0" cy="0"/>
          <a:chOff x="0" y="0"/>
          <a:chExt cx="0" cy="0"/>
        </a:xfrm>
      </p:grpSpPr>
      <p:sp>
        <p:nvSpPr>
          <p:cNvPr id="1103" name="Google Shape;1103;g2e0bd96186d_0_908"/>
          <p:cNvSpPr txBox="1">
            <a:spLocks noGrp="1"/>
          </p:cNvSpPr>
          <p:nvPr>
            <p:ph type="title"/>
          </p:nvPr>
        </p:nvSpPr>
        <p:spPr>
          <a:xfrm>
            <a:off x="420624" y="46180"/>
            <a:ext cx="10805100" cy="45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B3458"/>
              </a:buClr>
              <a:buSzPts val="2800"/>
              <a:buFont typeface="Arial"/>
              <a:buNone/>
            </a:pPr>
            <a:r>
              <a:rPr lang="en-GB" sz="26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6"/>
                  </a:ext>
                </a:extLst>
              </a:rPr>
              <a:t>Criteria for </a:t>
            </a:r>
            <a:r>
              <a:rPr lang="en-GB" sz="2600">
                <a:solidFill>
                  <a:schemeClr val="accent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7"/>
                  </a:ext>
                </a:extLst>
              </a:rPr>
              <a:t>ccNSO </a:t>
            </a:r>
            <a:r>
              <a:rPr lang="en-GB" sz="26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8"/>
                  </a:ext>
                </a:extLst>
              </a:rPr>
              <a:t>consideration</a:t>
            </a:r>
            <a:endParaRPr sz="2600"/>
          </a:p>
        </p:txBody>
      </p:sp>
      <p:sp>
        <p:nvSpPr>
          <p:cNvPr id="1104" name="Google Shape;1104;g2e0bd96186d_0_908"/>
          <p:cNvSpPr txBox="1">
            <a:spLocks noGrp="1"/>
          </p:cNvSpPr>
          <p:nvPr>
            <p:ph type="body" idx="1"/>
          </p:nvPr>
        </p:nvSpPr>
        <p:spPr>
          <a:xfrm>
            <a:off x="551600" y="883650"/>
            <a:ext cx="11144100" cy="52323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SzPts val="1425"/>
              <a:buNone/>
            </a:pPr>
            <a:r>
              <a:rPr lang="en-GB" sz="2000" b="1">
                <a:solidFill>
                  <a:schemeClr val="dk1"/>
                </a:solidFill>
              </a:rPr>
              <a:t>Sample </a:t>
            </a:r>
            <a:r>
              <a:rPr lang="en-GB" sz="2000" b="1" u="sng">
                <a:solidFill>
                  <a:schemeClr val="hlink"/>
                </a:solidFill>
                <a:hlinkClick r:id="rId3"/>
              </a:rPr>
              <a:t>criteria</a:t>
            </a:r>
            <a:r>
              <a:rPr lang="en-GB" sz="2000" b="1">
                <a:solidFill>
                  <a:schemeClr val="dk1"/>
                </a:solidFill>
              </a:rPr>
              <a:t> provided to each community group.</a:t>
            </a:r>
            <a:endParaRPr sz="2000" b="1">
              <a:solidFill>
                <a:schemeClr val="dk1"/>
              </a:solidFill>
            </a:endParaRPr>
          </a:p>
          <a:p>
            <a:pPr marL="0" lvl="0" indent="0" algn="l" rtl="0">
              <a:lnSpc>
                <a:spcPct val="115000"/>
              </a:lnSpc>
              <a:spcBef>
                <a:spcPts val="0"/>
              </a:spcBef>
              <a:spcAft>
                <a:spcPts val="0"/>
              </a:spcAft>
              <a:buSzPts val="1425"/>
              <a:buNone/>
            </a:pPr>
            <a:endParaRPr sz="800" b="1">
              <a:solidFill>
                <a:schemeClr val="dk1"/>
              </a:solidFill>
            </a:endParaRPr>
          </a:p>
          <a:p>
            <a:pPr marL="0" lvl="0" indent="0" algn="l" rtl="0">
              <a:lnSpc>
                <a:spcPct val="115000"/>
              </a:lnSpc>
              <a:spcBef>
                <a:spcPts val="0"/>
              </a:spcBef>
              <a:spcAft>
                <a:spcPts val="0"/>
              </a:spcAft>
              <a:buSzPts val="1425"/>
              <a:buNone/>
            </a:pPr>
            <a:r>
              <a:rPr lang="en-GB" sz="2000" b="1">
                <a:solidFill>
                  <a:schemeClr val="accent2"/>
                </a:solidFill>
              </a:rPr>
              <a:t>Principle 5: The SO, AC, or NomCom collaborates to further the mission of ICANN and the effectiveness of the ICANN multistakeholder model - Draft Criteria</a:t>
            </a:r>
            <a:endParaRPr sz="2000" b="1">
              <a:solidFill>
                <a:schemeClr val="dk1"/>
              </a:solidFill>
            </a:endParaRPr>
          </a:p>
          <a:p>
            <a:pPr marL="0" lvl="0" indent="0" algn="l" rtl="0">
              <a:lnSpc>
                <a:spcPct val="115000"/>
              </a:lnSpc>
              <a:spcBef>
                <a:spcPts val="0"/>
              </a:spcBef>
              <a:spcAft>
                <a:spcPts val="0"/>
              </a:spcAft>
              <a:buSzPts val="1425"/>
              <a:buNone/>
            </a:pPr>
            <a:endParaRPr sz="1000" b="1">
              <a:solidFill>
                <a:schemeClr val="dk1"/>
              </a:solidFill>
            </a:endParaRPr>
          </a:p>
          <a:p>
            <a:pPr marL="457200" lvl="0" indent="-333375" algn="l" rtl="0">
              <a:lnSpc>
                <a:spcPct val="115000"/>
              </a:lnSpc>
              <a:spcBef>
                <a:spcPts val="0"/>
              </a:spcBef>
              <a:spcAft>
                <a:spcPts val="0"/>
              </a:spcAft>
              <a:buSzPts val="1650"/>
              <a:buChar char="◉"/>
            </a:pPr>
            <a:r>
              <a:rPr lang="en-GB" sz="1650" b="1"/>
              <a:t>Criterion 1</a:t>
            </a:r>
            <a:r>
              <a:rPr lang="en-GB" sz="1650"/>
              <a:t>: The organizational structures have a process in place for communicating and coordinating within the ICANN global multistakeholder community.</a:t>
            </a:r>
            <a:endParaRPr sz="1650"/>
          </a:p>
          <a:p>
            <a:pPr marL="457200" lvl="0" indent="0" algn="l" rtl="0">
              <a:lnSpc>
                <a:spcPct val="115000"/>
              </a:lnSpc>
              <a:spcBef>
                <a:spcPts val="0"/>
              </a:spcBef>
              <a:spcAft>
                <a:spcPts val="0"/>
              </a:spcAft>
              <a:buSzPts val="1425"/>
              <a:buNone/>
            </a:pPr>
            <a:endParaRPr sz="1650"/>
          </a:p>
          <a:p>
            <a:pPr marL="457200" lvl="0" indent="-333375" algn="l" rtl="0">
              <a:lnSpc>
                <a:spcPct val="115000"/>
              </a:lnSpc>
              <a:spcBef>
                <a:spcPts val="0"/>
              </a:spcBef>
              <a:spcAft>
                <a:spcPts val="0"/>
              </a:spcAft>
              <a:buSzPts val="1650"/>
              <a:buChar char="◉"/>
            </a:pPr>
            <a:r>
              <a:rPr lang="en-GB" sz="1650" b="1"/>
              <a:t>Criterion</a:t>
            </a:r>
            <a:r>
              <a:rPr lang="en-GB" sz="1650" b="1">
                <a:solidFill>
                  <a:srgbClr val="1F1F1F"/>
                </a:solidFill>
                <a:highlight>
                  <a:srgbClr val="FFFFFF"/>
                </a:highlight>
              </a:rPr>
              <a:t> 2: </a:t>
            </a:r>
            <a:r>
              <a:rPr lang="en-GB" sz="1650">
                <a:solidFill>
                  <a:srgbClr val="1F1F1F"/>
                </a:solidFill>
                <a:highlight>
                  <a:srgbClr val="FFFFFF"/>
                </a:highlight>
              </a:rPr>
              <a:t>The organizational structure meets regularly with the ICANN Board.</a:t>
            </a:r>
            <a:endParaRPr sz="1650"/>
          </a:p>
          <a:p>
            <a:pPr marL="457200" lvl="0" indent="0" algn="l" rtl="0">
              <a:lnSpc>
                <a:spcPct val="115000"/>
              </a:lnSpc>
              <a:spcBef>
                <a:spcPts val="0"/>
              </a:spcBef>
              <a:spcAft>
                <a:spcPts val="0"/>
              </a:spcAft>
              <a:buSzPts val="1425"/>
              <a:buNone/>
            </a:pPr>
            <a:endParaRPr sz="1650"/>
          </a:p>
          <a:p>
            <a:pPr marL="457200" lvl="0" indent="-333375" algn="l" rtl="0">
              <a:lnSpc>
                <a:spcPct val="115000"/>
              </a:lnSpc>
              <a:spcBef>
                <a:spcPts val="0"/>
              </a:spcBef>
              <a:spcAft>
                <a:spcPts val="0"/>
              </a:spcAft>
              <a:buSzPts val="1650"/>
              <a:buChar char="◉"/>
            </a:pPr>
            <a:r>
              <a:rPr lang="en-GB" sz="1650" b="1"/>
              <a:t>Criterion</a:t>
            </a:r>
            <a:r>
              <a:rPr lang="en-GB" sz="1650" b="1">
                <a:solidFill>
                  <a:srgbClr val="1F1F1F"/>
                </a:solidFill>
                <a:highlight>
                  <a:srgbClr val="FFFFFF"/>
                </a:highlight>
              </a:rPr>
              <a:t> 3: </a:t>
            </a:r>
            <a:r>
              <a:rPr lang="en-GB" sz="1650">
                <a:solidFill>
                  <a:srgbClr val="1F1F1F"/>
                </a:solidFill>
                <a:highlight>
                  <a:srgbClr val="FFFFFF"/>
                </a:highlight>
              </a:rPr>
              <a:t>The SOAC Leadership Roundtables and meetings are organized at each ICANN Meeting, and help to improve overall communication, setting priorities, and planning.</a:t>
            </a:r>
            <a:endParaRPr sz="1650" b="1"/>
          </a:p>
          <a:p>
            <a:pPr marL="0" lvl="0" indent="0" algn="l" rtl="0">
              <a:lnSpc>
                <a:spcPct val="115000"/>
              </a:lnSpc>
              <a:spcBef>
                <a:spcPts val="0"/>
              </a:spcBef>
              <a:spcAft>
                <a:spcPts val="0"/>
              </a:spcAft>
              <a:buSzPts val="1425"/>
              <a:buNone/>
            </a:pPr>
            <a:endParaRPr sz="2000">
              <a:solidFill>
                <a:schemeClr val="dk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108"/>
        <p:cNvGrpSpPr/>
        <p:nvPr/>
      </p:nvGrpSpPr>
      <p:grpSpPr>
        <a:xfrm>
          <a:off x="0" y="0"/>
          <a:ext cx="0" cy="0"/>
          <a:chOff x="0" y="0"/>
          <a:chExt cx="0" cy="0"/>
        </a:xfrm>
      </p:grpSpPr>
      <p:sp>
        <p:nvSpPr>
          <p:cNvPr id="1109" name="Google Shape;1109;g2e0bd96186d_0_882"/>
          <p:cNvSpPr txBox="1">
            <a:spLocks noGrp="1"/>
          </p:cNvSpPr>
          <p:nvPr>
            <p:ph type="title"/>
          </p:nvPr>
        </p:nvSpPr>
        <p:spPr>
          <a:xfrm>
            <a:off x="420624" y="46180"/>
            <a:ext cx="10805100" cy="45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B3458"/>
              </a:buClr>
              <a:buSzPts val="2800"/>
              <a:buFont typeface="Arial"/>
              <a:buNone/>
            </a:pPr>
            <a:r>
              <a:rPr lang="en-GB" sz="26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9"/>
                  </a:ext>
                </a:extLst>
              </a:rPr>
              <a:t>Question</a:t>
            </a:r>
            <a:r>
              <a:rPr lang="en-GB" sz="2600"/>
              <a:t> for </a:t>
            </a:r>
            <a:r>
              <a:rPr lang="en-GB" sz="2600">
                <a:solidFill>
                  <a:schemeClr val="accent4"/>
                </a:solidFill>
              </a:rPr>
              <a:t>ccNSO </a:t>
            </a:r>
            <a:r>
              <a:rPr lang="en-GB" sz="2600"/>
              <a:t>consideration</a:t>
            </a:r>
            <a:endParaRPr sz="2600"/>
          </a:p>
        </p:txBody>
      </p:sp>
      <p:sp>
        <p:nvSpPr>
          <p:cNvPr id="1110" name="Google Shape;1110;g2e0bd96186d_0_882"/>
          <p:cNvSpPr txBox="1">
            <a:spLocks noGrp="1"/>
          </p:cNvSpPr>
          <p:nvPr>
            <p:ph type="body" idx="1"/>
          </p:nvPr>
        </p:nvSpPr>
        <p:spPr>
          <a:xfrm>
            <a:off x="551591" y="959850"/>
            <a:ext cx="11144100" cy="48774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SzPts val="1425"/>
              <a:buNone/>
            </a:pPr>
            <a:endParaRPr sz="2500"/>
          </a:p>
          <a:p>
            <a:pPr marL="0" lvl="0" indent="0" algn="l" rtl="0">
              <a:lnSpc>
                <a:spcPct val="115000"/>
              </a:lnSpc>
              <a:spcBef>
                <a:spcPts val="0"/>
              </a:spcBef>
              <a:spcAft>
                <a:spcPts val="0"/>
              </a:spcAft>
              <a:buSzPts val="1425"/>
              <a:buNone/>
            </a:pPr>
            <a:r>
              <a:rPr lang="en-GB" sz="2500"/>
              <a:t>Do you feel comfortable with the </a:t>
            </a:r>
            <a:r>
              <a:rPr lang="en-GB" sz="25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0"/>
                  </a:ext>
                </a:extLst>
              </a:rPr>
              <a:t>criteria and indicators</a:t>
            </a:r>
            <a:r>
              <a:rPr lang="en-GB" sz="2500" b="1"/>
              <a:t> </a:t>
            </a:r>
            <a:r>
              <a:rPr lang="en-GB" sz="2500"/>
              <a:t>developed by your CIP-CCG representative and alternate </a:t>
            </a:r>
            <a:r>
              <a:rPr lang="en-GB" sz="25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1"/>
                  </a:ext>
                </a:extLst>
              </a:rPr>
              <a:t>in consultation with our structure/group</a:t>
            </a:r>
            <a:r>
              <a:rPr lang="en-GB" sz="2500"/>
              <a:t>,</a:t>
            </a:r>
            <a:r>
              <a:rPr lang="en-GB" sz="2500">
                <a:solidFill>
                  <a:schemeClr val="dk1"/>
                </a:solidFill>
              </a:rPr>
              <a:t> to </a:t>
            </a:r>
            <a:r>
              <a:rPr lang="en-GB" sz="2500" b="1">
                <a:solidFill>
                  <a:schemeClr val="dk1"/>
                </a:solidFill>
              </a:rPr>
              <a:t>allow for customization so as to best meet the needs of each individual SO, AC, NomCom </a:t>
            </a:r>
            <a:r>
              <a:rPr lang="en-GB" sz="2500" b="1">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2"/>
                  </a:ext>
                </a:extLst>
              </a:rPr>
              <a:t>and its substructures (where applicable)</a:t>
            </a:r>
            <a:r>
              <a:rPr lang="en-GB" sz="2500" b="1"/>
              <a:t>?</a:t>
            </a:r>
            <a:endParaRPr sz="2500" b="1"/>
          </a:p>
          <a:p>
            <a:pPr marL="0" lvl="0" indent="0" algn="l" rtl="0">
              <a:lnSpc>
                <a:spcPct val="115000"/>
              </a:lnSpc>
              <a:spcBef>
                <a:spcPts val="0"/>
              </a:spcBef>
              <a:spcAft>
                <a:spcPts val="0"/>
              </a:spcAft>
              <a:buSzPts val="1425"/>
              <a:buNone/>
            </a:pPr>
            <a:endParaRPr sz="2500" b="1"/>
          </a:p>
          <a:p>
            <a:pPr marL="0" lvl="0" indent="0" algn="l" rtl="0">
              <a:lnSpc>
                <a:spcPct val="115000"/>
              </a:lnSpc>
              <a:spcBef>
                <a:spcPts val="0"/>
              </a:spcBef>
              <a:spcAft>
                <a:spcPts val="0"/>
              </a:spcAft>
              <a:buSzPts val="1425"/>
              <a:buNone/>
            </a:pPr>
            <a:r>
              <a:rPr lang="en-GB" sz="25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3"/>
                  </a:ext>
                </a:extLst>
              </a:rPr>
              <a:t>Note from </a:t>
            </a:r>
            <a:r>
              <a:rPr lang="en-GB" sz="2500" b="1" u="sng">
                <a:solidFill>
                  <a:srgbClr val="1155CC"/>
                </a:solidFill>
                <a:hlinkClick r:id="rId3">
                  <a:extLst>
                    <a:ext uri="{A12FA001-AC4F-418D-AE19-62706E023703}">
                      <ahyp:hlinkClr xmlns:ahyp="http://schemas.microsoft.com/office/drawing/2018/hyperlinkcolor" val="tx"/>
                    </a:ext>
                  </a:extLst>
                </a:hlinkClick>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4"/>
                  </a:ext>
                </a:extLst>
              </a:rPr>
              <a:t>ATRT3 Report, p.73</a:t>
            </a:r>
            <a:r>
              <a:rPr lang="en-GB" sz="25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5"/>
                  </a:ext>
                </a:extLst>
              </a:rPr>
              <a:t>:</a:t>
            </a:r>
            <a:r>
              <a:rPr lang="en-GB" sz="25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6"/>
                  </a:ext>
                </a:extLst>
              </a:rPr>
              <a:t> “</a:t>
            </a:r>
            <a:r>
              <a:rPr lang="en-GB" sz="2500">
                <a:highlight>
                  <a:srgbClr val="FFFFFF"/>
                </a:highlight>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7"/>
                  </a:ext>
                </a:extLst>
              </a:rPr>
              <a:t>For SOs and ACs that are composed of substructures, this should apply to their individual substructures and the results of all sub-structures shall be aggregated to generate a result for the given SO or AC.”</a:t>
            </a:r>
            <a:endParaRPr sz="2500" b="1"/>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114"/>
        <p:cNvGrpSpPr/>
        <p:nvPr/>
      </p:nvGrpSpPr>
      <p:grpSpPr>
        <a:xfrm>
          <a:off x="0" y="0"/>
          <a:ext cx="0" cy="0"/>
          <a:chOff x="0" y="0"/>
          <a:chExt cx="0" cy="0"/>
        </a:xfrm>
      </p:grpSpPr>
      <p:sp>
        <p:nvSpPr>
          <p:cNvPr id="1115" name="Google Shape;1115;g2c6b0822696_2_2"/>
          <p:cNvSpPr txBox="1">
            <a:spLocks noGrp="1"/>
          </p:cNvSpPr>
          <p:nvPr>
            <p:ph type="title"/>
          </p:nvPr>
        </p:nvSpPr>
        <p:spPr>
          <a:xfrm>
            <a:off x="560826" y="46175"/>
            <a:ext cx="11317200" cy="450600"/>
          </a:xfrm>
          <a:prstGeom prst="rect">
            <a:avLst/>
          </a:prstGeom>
          <a:noFill/>
          <a:ln>
            <a:noFill/>
          </a:ln>
        </p:spPr>
        <p:txBody>
          <a:bodyPr spcFirstLastPara="1" wrap="square" lIns="0" tIns="45700" rIns="0" bIns="45700" anchor="t" anchorCtr="0">
            <a:normAutofit fontScale="90000"/>
          </a:bodyPr>
          <a:lstStyle/>
          <a:p>
            <a:pPr marL="0" lvl="0" indent="0" algn="l" rtl="0">
              <a:lnSpc>
                <a:spcPct val="100000"/>
              </a:lnSpc>
              <a:spcBef>
                <a:spcPts val="0"/>
              </a:spcBef>
              <a:spcAft>
                <a:spcPts val="0"/>
              </a:spcAft>
              <a:buClr>
                <a:srgbClr val="0B3458"/>
              </a:buClr>
              <a:buSzPct val="90000"/>
              <a:buFont typeface="Arial"/>
              <a:buNone/>
            </a:pPr>
            <a:r>
              <a:rPr lang="en-GB"/>
              <a:t>Resources: Please Read and Share!</a:t>
            </a:r>
            <a:endParaRPr/>
          </a:p>
          <a:p>
            <a:pPr marL="0" lvl="0" indent="0" algn="l" rtl="0">
              <a:lnSpc>
                <a:spcPct val="100000"/>
              </a:lnSpc>
              <a:spcBef>
                <a:spcPts val="0"/>
              </a:spcBef>
              <a:spcAft>
                <a:spcPts val="0"/>
              </a:spcAft>
              <a:buClr>
                <a:srgbClr val="0B3458"/>
              </a:buClr>
              <a:buSzPct val="90000"/>
              <a:buFont typeface="Arial"/>
              <a:buNone/>
            </a:pPr>
            <a:endParaRPr/>
          </a:p>
        </p:txBody>
      </p:sp>
      <p:sp>
        <p:nvSpPr>
          <p:cNvPr id="1116" name="Google Shape;1116;g2c6b0822696_2_2"/>
          <p:cNvSpPr txBox="1"/>
          <p:nvPr/>
        </p:nvSpPr>
        <p:spPr>
          <a:xfrm>
            <a:off x="812800" y="1298500"/>
            <a:ext cx="106839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117" name="Google Shape;1117;g2c6b0822696_2_2"/>
          <p:cNvSpPr txBox="1"/>
          <p:nvPr/>
        </p:nvSpPr>
        <p:spPr>
          <a:xfrm>
            <a:off x="660400" y="1078650"/>
            <a:ext cx="11065200" cy="4063500"/>
          </a:xfrm>
          <a:prstGeom prst="rect">
            <a:avLst/>
          </a:prstGeom>
          <a:noFill/>
          <a:ln>
            <a:noFill/>
          </a:ln>
        </p:spPr>
        <p:txBody>
          <a:bodyPr spcFirstLastPara="1" wrap="square" lIns="91425" tIns="91425" rIns="91425" bIns="91425" anchor="t" anchorCtr="0">
            <a:spAutoFit/>
          </a:bodyPr>
          <a:lstStyle/>
          <a:p>
            <a:pPr marL="457200" marR="0" lvl="0" indent="-355600" algn="l" rtl="0">
              <a:lnSpc>
                <a:spcPct val="125000"/>
              </a:lnSpc>
              <a:spcBef>
                <a:spcPts val="0"/>
              </a:spcBef>
              <a:spcAft>
                <a:spcPts val="0"/>
              </a:spcAft>
              <a:buClr>
                <a:srgbClr val="000000"/>
              </a:buClr>
              <a:buSzPts val="2000"/>
              <a:buFont typeface="Arial"/>
              <a:buChar char="●"/>
            </a:pPr>
            <a:r>
              <a:rPr lang="en-GB" sz="2000" b="0" i="0" u="none" strike="noStrike" cap="none">
                <a:solidFill>
                  <a:schemeClr val="dk1"/>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Continuous Improvement Program Hom</a:t>
            </a:r>
            <a:r>
              <a:rPr lang="en-GB" sz="2000" b="0" i="0" u="none" strike="noStrike" cap="none">
                <a:solidFill>
                  <a:schemeClr val="dk1"/>
                </a:solidFill>
                <a:latin typeface="Arial"/>
                <a:ea typeface="Arial"/>
                <a:cs typeface="Arial"/>
                <a:sym typeface="Arial"/>
              </a:rPr>
              <a:t>e: </a:t>
            </a:r>
            <a:r>
              <a:rPr lang="en-GB" sz="2000" b="1" i="0" u="sng" strike="noStrike" cap="none">
                <a:solidFill>
                  <a:schemeClr val="hlink"/>
                </a:solidFill>
                <a:latin typeface="Arial"/>
                <a:ea typeface="Arial"/>
                <a:cs typeface="Arial"/>
                <a:sym typeface="Arial"/>
                <a:hlinkClick r:id="rId4"/>
              </a:rPr>
              <a:t>https://community.icann.org/display/CIP</a:t>
            </a:r>
            <a:endParaRPr sz="2000" b="1" i="0" u="none" strike="noStrike" cap="none">
              <a:solidFill>
                <a:srgbClr val="000000"/>
              </a:solidFill>
              <a:latin typeface="Arial"/>
              <a:ea typeface="Arial"/>
              <a:cs typeface="Arial"/>
              <a:sym typeface="Arial"/>
            </a:endParaRPr>
          </a:p>
          <a:p>
            <a:pPr marL="457200" marR="0" lvl="0" indent="-355600" algn="l" rtl="0">
              <a:lnSpc>
                <a:spcPct val="115000"/>
              </a:lnSpc>
              <a:spcBef>
                <a:spcPts val="0"/>
              </a:spcBef>
              <a:spcAft>
                <a:spcPts val="0"/>
              </a:spcAft>
              <a:buClr>
                <a:srgbClr val="172B4D"/>
              </a:buClr>
              <a:buSzPts val="2000"/>
              <a:buFont typeface="Arial"/>
              <a:buChar char="●"/>
            </a:pPr>
            <a:r>
              <a:rPr lang="en-GB" sz="2000" b="0" i="0" u="none" strike="noStrike" cap="none">
                <a:solidFill>
                  <a:schemeClr val="dk1"/>
                </a:solidFill>
                <a:highlight>
                  <a:srgbClr val="FFFFFF"/>
                </a:highlight>
                <a:latin typeface="Arial"/>
                <a:ea typeface="Arial"/>
                <a:cs typeface="Arial"/>
                <a:sym typeface="Arial"/>
              </a:rPr>
              <a:t>Continuous Improvement Program Community Coordination Group </a:t>
            </a:r>
            <a:r>
              <a:rPr lang="en-GB" sz="2000" b="1" i="0" u="sng" strike="noStrike" cap="none">
                <a:solidFill>
                  <a:schemeClr val="hlink"/>
                </a:solidFill>
                <a:highlight>
                  <a:srgbClr val="FFFFFF"/>
                </a:highlight>
                <a:latin typeface="Arial"/>
                <a:ea typeface="Arial"/>
                <a:cs typeface="Arial"/>
                <a:sym typeface="Arial"/>
                <a:hlinkClick r:id="rId5"/>
              </a:rPr>
              <a:t>(CIP-CCG) Meetings</a:t>
            </a:r>
            <a:endParaRPr sz="2000" b="1" i="0" u="sng" strike="noStrike" cap="none">
              <a:solidFill>
                <a:srgbClr val="0052CC"/>
              </a:solidFill>
              <a:highlight>
                <a:srgbClr val="FFFFFF"/>
              </a:highlight>
              <a:latin typeface="Arial"/>
              <a:ea typeface="Arial"/>
              <a:cs typeface="Arial"/>
              <a:sym typeface="Arial"/>
            </a:endParaRPr>
          </a:p>
          <a:p>
            <a:pPr marL="457200" marR="0" lvl="0" indent="-355600" algn="l" rtl="0">
              <a:lnSpc>
                <a:spcPct val="115000"/>
              </a:lnSpc>
              <a:spcBef>
                <a:spcPts val="0"/>
              </a:spcBef>
              <a:spcAft>
                <a:spcPts val="0"/>
              </a:spcAft>
              <a:buClr>
                <a:srgbClr val="172B4D"/>
              </a:buClr>
              <a:buSzPts val="2000"/>
              <a:buFont typeface="Arial"/>
              <a:buChar char="●"/>
            </a:pPr>
            <a:r>
              <a:rPr lang="en-GB" sz="2000" b="0" i="0" u="none" strike="noStrike" cap="none">
                <a:solidFill>
                  <a:schemeClr val="dk1"/>
                </a:solidFill>
                <a:highlight>
                  <a:srgbClr val="FFFFFF"/>
                </a:highlight>
                <a:latin typeface="Arial"/>
                <a:ea typeface="Arial"/>
                <a:cs typeface="Arial"/>
                <a:sym typeface="Arial"/>
              </a:rPr>
              <a:t>CIP-CCG </a:t>
            </a:r>
            <a:r>
              <a:rPr lang="en-GB" sz="2000" b="1" i="0" u="sng" strike="noStrike" cap="none">
                <a:solidFill>
                  <a:schemeClr val="hlink"/>
                </a:solidFill>
                <a:highlight>
                  <a:srgbClr val="FFFFFF"/>
                </a:highlight>
                <a:latin typeface="Arial"/>
                <a:ea typeface="Arial"/>
                <a:cs typeface="Arial"/>
                <a:sym typeface="Arial"/>
                <a:hlinkClick r:id="rId6"/>
              </a:rPr>
              <a:t>Resources</a:t>
            </a:r>
            <a:endParaRPr sz="2000" b="1" i="0" u="sng" strike="noStrike" cap="none">
              <a:solidFill>
                <a:srgbClr val="0052CC"/>
              </a:solidFill>
              <a:highlight>
                <a:srgbClr val="FFFFFF"/>
              </a:highlight>
              <a:latin typeface="Arial"/>
              <a:ea typeface="Arial"/>
              <a:cs typeface="Arial"/>
              <a:sym typeface="Arial"/>
            </a:endParaRPr>
          </a:p>
          <a:p>
            <a:pPr marL="457200" marR="0" lvl="0" indent="-355600" algn="l" rtl="0">
              <a:lnSpc>
                <a:spcPct val="115000"/>
              </a:lnSpc>
              <a:spcBef>
                <a:spcPts val="0"/>
              </a:spcBef>
              <a:spcAft>
                <a:spcPts val="0"/>
              </a:spcAft>
              <a:buClr>
                <a:srgbClr val="0052CC"/>
              </a:buClr>
              <a:buSzPts val="2000"/>
              <a:buFont typeface="Arial"/>
              <a:buChar char="●"/>
            </a:pPr>
            <a:r>
              <a:rPr lang="en-GB" sz="2000" b="0" i="0" u="none" strike="noStrike" cap="none">
                <a:solidFill>
                  <a:schemeClr val="dk1"/>
                </a:solidFill>
                <a:highlight>
                  <a:srgbClr val="FFFFFF"/>
                </a:highlight>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8"/>
                  </a:ext>
                </a:extLst>
              </a:rPr>
              <a:t>CIP-CCG</a:t>
            </a:r>
            <a:r>
              <a:rPr lang="en-GB" sz="2000" b="0" i="0" u="none" strike="noStrike" cap="none">
                <a:solidFill>
                  <a:schemeClr val="dk1"/>
                </a:solidFill>
                <a:highlight>
                  <a:srgbClr val="FFFFFF"/>
                </a:highlight>
                <a:latin typeface="Arial"/>
                <a:ea typeface="Arial"/>
                <a:cs typeface="Arial"/>
                <a:sym typeface="Arial"/>
              </a:rPr>
              <a:t> </a:t>
            </a:r>
            <a:r>
              <a:rPr lang="en-GB" sz="2000" b="1" i="0" u="sng" strike="noStrike" cap="none">
                <a:solidFill>
                  <a:schemeClr val="hlink"/>
                </a:solidFill>
                <a:highlight>
                  <a:srgbClr val="FFFFFF"/>
                </a:highlight>
                <a:latin typeface="Arial"/>
                <a:ea typeface="Arial"/>
                <a:cs typeface="Arial"/>
                <a:sym typeface="Arial"/>
                <a:hlinkClick r:id="rId7"/>
              </a:rPr>
              <a:t>Membership and Mailing List</a:t>
            </a:r>
            <a:endParaRPr sz="2000" b="1" i="0" u="sng" strike="noStrike" cap="none">
              <a:solidFill>
                <a:srgbClr val="0052CC"/>
              </a:solidFill>
              <a:highlight>
                <a:srgbClr val="FFFFFF"/>
              </a:highlight>
              <a:latin typeface="Arial"/>
              <a:ea typeface="Arial"/>
              <a:cs typeface="Arial"/>
              <a:sym typeface="Arial"/>
            </a:endParaRPr>
          </a:p>
          <a:p>
            <a:pPr marL="457200" marR="0" lvl="0" indent="-355600" algn="l" rtl="0">
              <a:lnSpc>
                <a:spcPct val="125000"/>
              </a:lnSpc>
              <a:spcBef>
                <a:spcPts val="0"/>
              </a:spcBef>
              <a:spcAft>
                <a:spcPts val="0"/>
              </a:spcAft>
              <a:buClr>
                <a:srgbClr val="172B4D"/>
              </a:buClr>
              <a:buSzPts val="2000"/>
              <a:buFont typeface="Arial"/>
              <a:buChar char="●"/>
            </a:pPr>
            <a:r>
              <a:rPr lang="en-GB" sz="2000" b="0" i="0" u="none" strike="noStrike" cap="none">
                <a:solidFill>
                  <a:srgbClr val="333333"/>
                </a:solidFill>
                <a:highlight>
                  <a:srgbClr val="FEFEFE"/>
                </a:highlight>
                <a:latin typeface="Arial"/>
                <a:ea typeface="Arial"/>
                <a:cs typeface="Arial"/>
                <a:sym typeface="Arial"/>
              </a:rPr>
              <a:t>ICANN Continuous Improvement Program Makes Progress on a Draft Framework</a:t>
            </a:r>
            <a:r>
              <a:rPr lang="en-GB" sz="2000" b="0" i="0" u="none" strike="noStrike" cap="none">
                <a:solidFill>
                  <a:srgbClr val="172B4D"/>
                </a:solidFill>
                <a:highlight>
                  <a:srgbClr val="FFFFFF"/>
                </a:highlight>
                <a:latin typeface="Arial"/>
                <a:ea typeface="Arial"/>
                <a:cs typeface="Arial"/>
                <a:sym typeface="Arial"/>
              </a:rPr>
              <a:t>: </a:t>
            </a:r>
            <a:r>
              <a:rPr lang="en-GB" sz="2000" b="1" i="0" u="sng" strike="noStrike" cap="none">
                <a:solidFill>
                  <a:schemeClr val="hlink"/>
                </a:solidFill>
                <a:highlight>
                  <a:srgbClr val="FFFFFF"/>
                </a:highlight>
                <a:latin typeface="Arial"/>
                <a:ea typeface="Arial"/>
                <a:cs typeface="Arial"/>
                <a:sym typeface="Arial"/>
                <a:hlinkClick r:id="rId8"/>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9"/>
                  </a:ext>
                </a:extLst>
              </a:rPr>
              <a:t>March 2024</a:t>
            </a:r>
            <a:endParaRPr sz="2000" b="1" i="0" u="sng" strike="noStrike" cap="none">
              <a:solidFill>
                <a:srgbClr val="172B4D"/>
              </a:solidFill>
              <a:highlight>
                <a:srgbClr val="FFFFFF"/>
              </a:highlight>
              <a:latin typeface="Arial"/>
              <a:ea typeface="Arial"/>
              <a:cs typeface="Arial"/>
              <a:sym typeface="Arial"/>
            </a:endParaRPr>
          </a:p>
          <a:p>
            <a:pPr marL="457200" marR="0" lvl="0" indent="-355600" algn="l" rtl="0">
              <a:lnSpc>
                <a:spcPct val="115000"/>
              </a:lnSpc>
              <a:spcBef>
                <a:spcPts val="0"/>
              </a:spcBef>
              <a:spcAft>
                <a:spcPts val="0"/>
              </a:spcAft>
              <a:buClr>
                <a:srgbClr val="172B4D"/>
              </a:buClr>
              <a:buSzPts val="2000"/>
              <a:buFont typeface="Arial"/>
              <a:buChar char="●"/>
            </a:pPr>
            <a:r>
              <a:rPr lang="en-GB" sz="2000" b="0" i="0" u="none" strike="noStrike" cap="none">
                <a:solidFill>
                  <a:srgbClr val="172B4D"/>
                </a:solidFill>
                <a:highlight>
                  <a:srgbClr val="FFFFFF"/>
                </a:highlight>
                <a:latin typeface="Arial"/>
                <a:ea typeface="Arial"/>
                <a:cs typeface="Arial"/>
                <a:sym typeface="Arial"/>
              </a:rPr>
              <a:t>ICANN Launches the Continuous Improvement Program Community Coordination Group: </a:t>
            </a:r>
            <a:r>
              <a:rPr lang="en-GB" sz="2000" b="1" i="0" u="sng" strike="noStrike" cap="none">
                <a:solidFill>
                  <a:schemeClr val="hlink"/>
                </a:solidFill>
                <a:highlight>
                  <a:srgbClr val="FFFFFF"/>
                </a:highlight>
                <a:latin typeface="Arial"/>
                <a:ea typeface="Arial"/>
                <a:cs typeface="Arial"/>
                <a:sym typeface="Arial"/>
                <a:hlinkClick r:id="rId9"/>
              </a:rPr>
              <a:t>January 2024</a:t>
            </a:r>
            <a:endParaRPr sz="2000" b="1" i="0" u="none" strike="noStrike" cap="none">
              <a:solidFill>
                <a:srgbClr val="172B4D"/>
              </a:solidFill>
              <a:highlight>
                <a:srgbClr val="FFFFFF"/>
              </a:highlight>
              <a:latin typeface="Arial"/>
              <a:ea typeface="Arial"/>
              <a:cs typeface="Arial"/>
              <a:sym typeface="Arial"/>
            </a:endParaRPr>
          </a:p>
          <a:p>
            <a:pPr marL="457200" marR="0" lvl="0" indent="-355600" algn="l" rtl="0">
              <a:lnSpc>
                <a:spcPct val="115000"/>
              </a:lnSpc>
              <a:spcBef>
                <a:spcPts val="0"/>
              </a:spcBef>
              <a:spcAft>
                <a:spcPts val="0"/>
              </a:spcAft>
              <a:buClr>
                <a:srgbClr val="172B4D"/>
              </a:buClr>
              <a:buSzPts val="2000"/>
              <a:buFont typeface="Arial"/>
              <a:buChar char="●"/>
            </a:pPr>
            <a:r>
              <a:rPr lang="en-GB" sz="2000" b="0" i="0" u="none" strike="noStrike" cap="none">
                <a:solidFill>
                  <a:srgbClr val="172B4D"/>
                </a:solidFill>
                <a:highlight>
                  <a:srgbClr val="FFFFFF"/>
                </a:highlight>
                <a:latin typeface="Arial"/>
                <a:ea typeface="Arial"/>
                <a:cs typeface="Arial"/>
                <a:sym typeface="Arial"/>
              </a:rPr>
              <a:t>ICANN Reviews Program Update: </a:t>
            </a:r>
            <a:r>
              <a:rPr lang="en-GB" sz="2000" b="1" i="0" u="sng" strike="noStrike" cap="none">
                <a:solidFill>
                  <a:schemeClr val="hlink"/>
                </a:solidFill>
                <a:highlight>
                  <a:srgbClr val="FFFFFF"/>
                </a:highlight>
                <a:latin typeface="Arial"/>
                <a:ea typeface="Arial"/>
                <a:cs typeface="Arial"/>
                <a:sym typeface="Arial"/>
                <a:hlinkClick r:id="rId10"/>
              </a:rPr>
              <a:t>February 2024</a:t>
            </a:r>
            <a:endParaRPr sz="2000" b="1" i="0" u="none" strike="noStrike" cap="none">
              <a:solidFill>
                <a:srgbClr val="172B4D"/>
              </a:solidFill>
              <a:highlight>
                <a:srgbClr val="FFFFFF"/>
              </a:highlight>
              <a:latin typeface="Arial"/>
              <a:ea typeface="Arial"/>
              <a:cs typeface="Arial"/>
              <a:sym typeface="Arial"/>
            </a:endParaRPr>
          </a:p>
          <a:p>
            <a:pPr marL="457200" marR="0" lvl="0" indent="-355600" algn="l" rtl="0">
              <a:lnSpc>
                <a:spcPct val="115000"/>
              </a:lnSpc>
              <a:spcBef>
                <a:spcPts val="0"/>
              </a:spcBef>
              <a:spcAft>
                <a:spcPts val="0"/>
              </a:spcAft>
              <a:buClr>
                <a:srgbClr val="172B4D"/>
              </a:buClr>
              <a:buSzPts val="2000"/>
              <a:buFont typeface="Arial"/>
              <a:buChar char="●"/>
            </a:pPr>
            <a:r>
              <a:rPr lang="en-GB" sz="2000" b="0" i="0" u="none" strike="noStrike" cap="none">
                <a:solidFill>
                  <a:srgbClr val="172B4D"/>
                </a:solidFill>
                <a:highlight>
                  <a:srgbClr val="FFFFFF"/>
                </a:highlight>
                <a:latin typeface="Arial"/>
                <a:ea typeface="Arial"/>
                <a:cs typeface="Arial"/>
                <a:sym typeface="Arial"/>
              </a:rPr>
              <a:t>ICANN Reviews Program Update and Interim President and CEO Goal 11: </a:t>
            </a:r>
            <a:r>
              <a:rPr lang="en-GB" sz="2000" b="1" i="0" u="sng" strike="noStrike" cap="none">
                <a:solidFill>
                  <a:schemeClr val="hlink"/>
                </a:solidFill>
                <a:highlight>
                  <a:srgbClr val="FFFFFF"/>
                </a:highlight>
                <a:latin typeface="Arial"/>
                <a:ea typeface="Arial"/>
                <a:cs typeface="Arial"/>
                <a:sym typeface="Arial"/>
                <a:hlinkClick r:id="rId11"/>
              </a:rPr>
              <a:t>October 2023</a:t>
            </a:r>
            <a:endParaRPr sz="2000" b="1"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1"/>
        <p:cNvGrpSpPr/>
        <p:nvPr/>
      </p:nvGrpSpPr>
      <p:grpSpPr>
        <a:xfrm>
          <a:off x="0" y="0"/>
          <a:ext cx="0" cy="0"/>
          <a:chOff x="0" y="0"/>
          <a:chExt cx="0" cy="0"/>
        </a:xfrm>
      </p:grpSpPr>
      <p:sp>
        <p:nvSpPr>
          <p:cNvPr id="812" name="Google Shape;812;g26d4b098e67_0_6"/>
          <p:cNvSpPr txBox="1">
            <a:spLocks noGrp="1"/>
          </p:cNvSpPr>
          <p:nvPr>
            <p:ph type="title"/>
          </p:nvPr>
        </p:nvSpPr>
        <p:spPr>
          <a:xfrm>
            <a:off x="420625" y="46175"/>
            <a:ext cx="11630700" cy="45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B3458"/>
              </a:buClr>
              <a:buSzPts val="2800"/>
              <a:buFont typeface="Arial"/>
              <a:buNone/>
            </a:pPr>
            <a:r>
              <a:rPr lang="en-GB"/>
              <a:t>ATRT3 Recommendation 3.6: Evolving Organizational Reviews</a:t>
            </a:r>
            <a:endParaRPr/>
          </a:p>
        </p:txBody>
      </p:sp>
      <p:sp>
        <p:nvSpPr>
          <p:cNvPr id="813" name="Google Shape;813;g26d4b098e67_0_6"/>
          <p:cNvSpPr txBox="1">
            <a:spLocks noGrp="1"/>
          </p:cNvSpPr>
          <p:nvPr>
            <p:ph type="body" idx="1"/>
          </p:nvPr>
        </p:nvSpPr>
        <p:spPr>
          <a:xfrm>
            <a:off x="551600" y="883650"/>
            <a:ext cx="11300100" cy="52491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800"/>
              </a:spcBef>
              <a:spcAft>
                <a:spcPts val="0"/>
              </a:spcAft>
              <a:buSzPts val="1425"/>
              <a:buNone/>
            </a:pPr>
            <a:r>
              <a:rPr lang="en-GB" sz="2000" b="1">
                <a:solidFill>
                  <a:schemeClr val="dk1"/>
                </a:solidFill>
                <a:highlight>
                  <a:srgbClr val="FFFFFF"/>
                </a:highlight>
              </a:rPr>
              <a:t>The Third Accountability and Transparency Review (ATRT3) Recommendation 3.6 calls for the evolution of </a:t>
            </a:r>
            <a:r>
              <a:rPr lang="en-GB" sz="2000" b="1">
                <a:solidFill>
                  <a:schemeClr val="dk1"/>
                </a:solidFill>
                <a:highlight>
                  <a:srgbClr val="FFFFFF"/>
                </a:highlight>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Organizational Reviews conducted by an Independent Examiner into a </a:t>
            </a:r>
            <a:r>
              <a:rPr lang="en-GB" sz="2000" b="1" u="sng">
                <a:solidFill>
                  <a:schemeClr val="hlink"/>
                </a:solidFill>
                <a:highlight>
                  <a:srgbClr val="FFFFFF"/>
                </a:highlight>
                <a:hlinkClick r:id="rId3"/>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Continuous Improvement Program (CIP)</a:t>
            </a:r>
            <a:r>
              <a:rPr lang="en-GB" sz="2000" b="1">
                <a:solidFill>
                  <a:srgbClr val="172B4D"/>
                </a:solidFill>
                <a:highlight>
                  <a:srgbClr val="FFFFFF"/>
                </a:highlight>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 led by the ICANN community.</a:t>
            </a:r>
            <a:r>
              <a:rPr lang="en-GB" sz="2000">
                <a:solidFill>
                  <a:srgbClr val="172B4D"/>
                </a:solidFill>
                <a:highlight>
                  <a:srgbClr val="FFFFFF"/>
                </a:highlight>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 </a:t>
            </a:r>
            <a:r>
              <a:rPr lang="en-GB" sz="2000"/>
              <a:t>The Board </a:t>
            </a:r>
            <a:r>
              <a:rPr lang="en-GB" sz="2000" u="sng">
                <a:solidFill>
                  <a:schemeClr val="hlink"/>
                </a:solidFill>
                <a:hlinkClick r:id="rId4"/>
              </a:rPr>
              <a:t>deferred</a:t>
            </a:r>
            <a:r>
              <a:rPr lang="en-GB" sz="2000"/>
              <a:t> upcoming Organizational Reviews until 2025 so that this recommendation and others from ATRT3 could be implemented.</a:t>
            </a:r>
            <a:endParaRPr sz="2000" b="1">
              <a:solidFill>
                <a:srgbClr val="172B4D"/>
              </a:solidFill>
              <a:highlight>
                <a:srgbClr val="FFFFFF"/>
              </a:highlight>
            </a:endParaRPr>
          </a:p>
          <a:p>
            <a:pPr marL="0" lvl="0" indent="0" algn="l" rtl="0">
              <a:lnSpc>
                <a:spcPct val="115000"/>
              </a:lnSpc>
              <a:spcBef>
                <a:spcPts val="0"/>
              </a:spcBef>
              <a:spcAft>
                <a:spcPts val="0"/>
              </a:spcAft>
              <a:buSzPts val="1425"/>
              <a:buNone/>
            </a:pPr>
            <a:endParaRPr sz="1200"/>
          </a:p>
          <a:p>
            <a:pPr marL="0" lvl="0" indent="0" algn="l" rtl="0">
              <a:lnSpc>
                <a:spcPct val="115000"/>
              </a:lnSpc>
              <a:spcBef>
                <a:spcPts val="0"/>
              </a:spcBef>
              <a:spcAft>
                <a:spcPts val="0"/>
              </a:spcAft>
              <a:buSzPts val="1425"/>
              <a:buNone/>
            </a:pPr>
            <a:r>
              <a:rPr lang="en-GB" sz="2000" b="1">
                <a:solidFill>
                  <a:schemeClr val="dk1"/>
                </a:solidFill>
                <a:highlight>
                  <a:srgbClr val="FEFEFE"/>
                </a:highlight>
              </a:rPr>
              <a:t>The ICANN community demonstrated</a:t>
            </a:r>
            <a:r>
              <a:rPr lang="en-GB" sz="2000" b="1">
                <a:solidFill>
                  <a:srgbClr val="333333"/>
                </a:solidFill>
                <a:highlight>
                  <a:srgbClr val="FEFEFE"/>
                </a:highlight>
              </a:rPr>
              <a:t> great interest</a:t>
            </a:r>
            <a:r>
              <a:rPr lang="en-GB" sz="2000">
                <a:solidFill>
                  <a:srgbClr val="333333"/>
                </a:solidFill>
                <a:highlight>
                  <a:srgbClr val="FEFEFE"/>
                </a:highlight>
              </a:rPr>
              <a:t> </a:t>
            </a:r>
            <a:r>
              <a:rPr lang="en-GB" sz="2000">
                <a:solidFill>
                  <a:schemeClr val="dk1"/>
                </a:solidFill>
                <a:highlight>
                  <a:srgbClr val="FEFEFE"/>
                </a:highlight>
              </a:rPr>
              <a:t>in contributing to the evolution of Organizational Reviews into a CIP, with 21 out of 22 of the </a:t>
            </a:r>
            <a:r>
              <a:rPr lang="en-GB" sz="2000" u="sng">
                <a:solidFill>
                  <a:schemeClr val="hlink"/>
                </a:solidFill>
                <a:highlight>
                  <a:srgbClr val="FEFEFE"/>
                </a:highlight>
                <a:hlinkClick r:id="rId5"/>
              </a:rPr>
              <a:t>groups</a:t>
            </a:r>
            <a:r>
              <a:rPr lang="en-GB" sz="2000">
                <a:solidFill>
                  <a:schemeClr val="dk1"/>
                </a:solidFill>
                <a:highlight>
                  <a:srgbClr val="FEFEFE"/>
                </a:highlight>
              </a:rPr>
              <a:t> across the ICANN community represented in a </a:t>
            </a:r>
            <a:r>
              <a:rPr lang="en-GB" sz="2000">
                <a:solidFill>
                  <a:schemeClr val="dk1"/>
                </a:solidFill>
              </a:rPr>
              <a:t>Continuous Improvement Program Community Coordination Group (CIP-CCG) which convened in </a:t>
            </a:r>
            <a:r>
              <a:rPr lang="en-GB" sz="2000" u="sng">
                <a:solidFill>
                  <a:schemeClr val="hlink"/>
                </a:solidFill>
                <a:hlinkClick r:id="rId6"/>
              </a:rPr>
              <a:t>January 2024</a:t>
            </a:r>
            <a:r>
              <a:rPr lang="en-GB" sz="2000">
                <a:solidFill>
                  <a:schemeClr val="dk1"/>
                </a:solidFill>
              </a:rPr>
              <a:t>. </a:t>
            </a:r>
            <a:endParaRPr sz="2000">
              <a:solidFill>
                <a:schemeClr val="dk1"/>
              </a:solidFill>
            </a:endParaRPr>
          </a:p>
          <a:p>
            <a:pPr marL="0" lvl="0" indent="0" algn="l" rtl="0">
              <a:lnSpc>
                <a:spcPct val="115000"/>
              </a:lnSpc>
              <a:spcBef>
                <a:spcPts val="0"/>
              </a:spcBef>
              <a:spcAft>
                <a:spcPts val="0"/>
              </a:spcAft>
              <a:buSzPts val="1425"/>
              <a:buNone/>
            </a:pPr>
            <a:endParaRPr sz="1200">
              <a:solidFill>
                <a:schemeClr val="dk1"/>
              </a:solidFill>
            </a:endParaRPr>
          </a:p>
          <a:p>
            <a:pPr marL="0" lvl="0" indent="0" algn="l" rtl="0">
              <a:lnSpc>
                <a:spcPct val="115000"/>
              </a:lnSpc>
              <a:spcBef>
                <a:spcPts val="0"/>
              </a:spcBef>
              <a:spcAft>
                <a:spcPts val="0"/>
              </a:spcAft>
              <a:buSzPts val="1425"/>
              <a:buNone/>
            </a:pPr>
            <a:r>
              <a:rPr lang="en-GB" sz="2000" b="1">
                <a:solidFill>
                  <a:schemeClr val="dk1"/>
                </a:solidFill>
              </a:rPr>
              <a:t>The CIP-CCG is tasked with developing a framework</a:t>
            </a:r>
            <a:r>
              <a:rPr lang="en-GB" sz="2000">
                <a:solidFill>
                  <a:schemeClr val="dk1"/>
                </a:solidFill>
              </a:rPr>
              <a:t> for the CIP, which will be published for Public Comment prior to adoption by each SO, AC, and the NomCom.</a:t>
            </a:r>
            <a:endParaRPr sz="2000">
              <a:solidFill>
                <a:schemeClr val="dk1"/>
              </a:solidFill>
            </a:endParaRPr>
          </a:p>
          <a:p>
            <a:pPr marL="0" lvl="0" indent="0" algn="l" rtl="0">
              <a:lnSpc>
                <a:spcPct val="115000"/>
              </a:lnSpc>
              <a:spcBef>
                <a:spcPts val="0"/>
              </a:spcBef>
              <a:spcAft>
                <a:spcPts val="0"/>
              </a:spcAft>
              <a:buSzPts val="1425"/>
              <a:buNone/>
            </a:pPr>
            <a:endParaRPr sz="1200">
              <a:solidFill>
                <a:schemeClr val="dk1"/>
              </a:solidFill>
            </a:endParaRPr>
          </a:p>
          <a:p>
            <a:pPr marL="0" lvl="0" indent="0" algn="l" rtl="0">
              <a:lnSpc>
                <a:spcPct val="115000"/>
              </a:lnSpc>
              <a:spcBef>
                <a:spcPts val="0"/>
              </a:spcBef>
              <a:spcAft>
                <a:spcPts val="0"/>
              </a:spcAft>
              <a:buSzPts val="1425"/>
              <a:buNone/>
            </a:pPr>
            <a:r>
              <a:rPr lang="en-GB" sz="2000" b="1">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The CIP will include a regular survey</a:t>
            </a:r>
            <a:r>
              <a:rPr lang="en-GB" sz="2000">
                <a:solidFill>
                  <a:schemeClr val="dk1"/>
                </a:solidFill>
              </a:rPr>
              <a:t> of members/participants for assessment, utilizing the framework.</a:t>
            </a:r>
            <a:endParaRPr sz="2000" b="1">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17"/>
        <p:cNvGrpSpPr/>
        <p:nvPr/>
      </p:nvGrpSpPr>
      <p:grpSpPr>
        <a:xfrm>
          <a:off x="0" y="0"/>
          <a:ext cx="0" cy="0"/>
          <a:chOff x="0" y="0"/>
          <a:chExt cx="0" cy="0"/>
        </a:xfrm>
      </p:grpSpPr>
      <p:cxnSp>
        <p:nvCxnSpPr>
          <p:cNvPr id="818" name="Google Shape;818;g272396a5c8f_0_0"/>
          <p:cNvCxnSpPr/>
          <p:nvPr/>
        </p:nvCxnSpPr>
        <p:spPr>
          <a:xfrm rot="10800000">
            <a:off x="2140900" y="629967"/>
            <a:ext cx="0" cy="5690400"/>
          </a:xfrm>
          <a:prstGeom prst="straightConnector1">
            <a:avLst/>
          </a:prstGeom>
          <a:noFill/>
          <a:ln w="9525" cap="flat" cmpd="sng">
            <a:solidFill>
              <a:srgbClr val="666666">
                <a:alpha val="49019"/>
              </a:srgbClr>
            </a:solidFill>
            <a:prstDash val="dot"/>
            <a:round/>
            <a:headEnd type="none" w="sm" len="sm"/>
            <a:tailEnd type="none" w="sm" len="sm"/>
          </a:ln>
        </p:spPr>
      </p:cxnSp>
      <p:cxnSp>
        <p:nvCxnSpPr>
          <p:cNvPr id="819" name="Google Shape;819;g272396a5c8f_0_0"/>
          <p:cNvCxnSpPr/>
          <p:nvPr/>
        </p:nvCxnSpPr>
        <p:spPr>
          <a:xfrm rot="10800000">
            <a:off x="10064805" y="631935"/>
            <a:ext cx="0" cy="5693700"/>
          </a:xfrm>
          <a:prstGeom prst="straightConnector1">
            <a:avLst/>
          </a:prstGeom>
          <a:noFill/>
          <a:ln w="9525" cap="flat" cmpd="sng">
            <a:solidFill>
              <a:srgbClr val="666666">
                <a:alpha val="49019"/>
              </a:srgbClr>
            </a:solidFill>
            <a:prstDash val="dot"/>
            <a:round/>
            <a:headEnd type="none" w="sm" len="sm"/>
            <a:tailEnd type="none" w="sm" len="sm"/>
          </a:ln>
        </p:spPr>
      </p:cxnSp>
      <p:cxnSp>
        <p:nvCxnSpPr>
          <p:cNvPr id="820" name="Google Shape;820;g272396a5c8f_0_0"/>
          <p:cNvCxnSpPr/>
          <p:nvPr/>
        </p:nvCxnSpPr>
        <p:spPr>
          <a:xfrm rot="10800000">
            <a:off x="5297800" y="629967"/>
            <a:ext cx="0" cy="5690400"/>
          </a:xfrm>
          <a:prstGeom prst="straightConnector1">
            <a:avLst/>
          </a:prstGeom>
          <a:noFill/>
          <a:ln w="9525" cap="flat" cmpd="sng">
            <a:solidFill>
              <a:srgbClr val="666666">
                <a:alpha val="49019"/>
              </a:srgbClr>
            </a:solidFill>
            <a:prstDash val="dot"/>
            <a:round/>
            <a:headEnd type="none" w="sm" len="sm"/>
            <a:tailEnd type="none" w="sm" len="sm"/>
          </a:ln>
        </p:spPr>
      </p:cxnSp>
      <p:cxnSp>
        <p:nvCxnSpPr>
          <p:cNvPr id="821" name="Google Shape;821;g272396a5c8f_0_0"/>
          <p:cNvCxnSpPr/>
          <p:nvPr/>
        </p:nvCxnSpPr>
        <p:spPr>
          <a:xfrm rot="10800000">
            <a:off x="6904569" y="629967"/>
            <a:ext cx="0" cy="5690400"/>
          </a:xfrm>
          <a:prstGeom prst="straightConnector1">
            <a:avLst/>
          </a:prstGeom>
          <a:noFill/>
          <a:ln w="9525" cap="flat" cmpd="sng">
            <a:solidFill>
              <a:srgbClr val="666666">
                <a:alpha val="49019"/>
              </a:srgbClr>
            </a:solidFill>
            <a:prstDash val="dot"/>
            <a:round/>
            <a:headEnd type="none" w="sm" len="sm"/>
            <a:tailEnd type="none" w="sm" len="sm"/>
          </a:ln>
        </p:spPr>
      </p:cxnSp>
      <p:cxnSp>
        <p:nvCxnSpPr>
          <p:cNvPr id="822" name="Google Shape;822;g272396a5c8f_0_0"/>
          <p:cNvCxnSpPr/>
          <p:nvPr/>
        </p:nvCxnSpPr>
        <p:spPr>
          <a:xfrm rot="10800000">
            <a:off x="8476600" y="629967"/>
            <a:ext cx="0" cy="5690400"/>
          </a:xfrm>
          <a:prstGeom prst="straightConnector1">
            <a:avLst/>
          </a:prstGeom>
          <a:noFill/>
          <a:ln w="9525" cap="flat" cmpd="sng">
            <a:solidFill>
              <a:srgbClr val="666666">
                <a:alpha val="49019"/>
              </a:srgbClr>
            </a:solidFill>
            <a:prstDash val="dot"/>
            <a:round/>
            <a:headEnd type="none" w="sm" len="sm"/>
            <a:tailEnd type="none" w="sm" len="sm"/>
          </a:ln>
        </p:spPr>
      </p:cxnSp>
      <p:cxnSp>
        <p:nvCxnSpPr>
          <p:cNvPr id="823" name="Google Shape;823;g272396a5c8f_0_0"/>
          <p:cNvCxnSpPr/>
          <p:nvPr/>
        </p:nvCxnSpPr>
        <p:spPr>
          <a:xfrm rot="10800000">
            <a:off x="11654800" y="629967"/>
            <a:ext cx="0" cy="5690400"/>
          </a:xfrm>
          <a:prstGeom prst="straightConnector1">
            <a:avLst/>
          </a:prstGeom>
          <a:noFill/>
          <a:ln w="9525" cap="flat" cmpd="sng">
            <a:solidFill>
              <a:srgbClr val="666666">
                <a:alpha val="49019"/>
              </a:srgbClr>
            </a:solidFill>
            <a:prstDash val="dot"/>
            <a:round/>
            <a:headEnd type="none" w="sm" len="sm"/>
            <a:tailEnd type="none" w="sm" len="sm"/>
          </a:ln>
        </p:spPr>
      </p:cxnSp>
      <p:cxnSp>
        <p:nvCxnSpPr>
          <p:cNvPr id="824" name="Google Shape;824;g272396a5c8f_0_0"/>
          <p:cNvCxnSpPr/>
          <p:nvPr/>
        </p:nvCxnSpPr>
        <p:spPr>
          <a:xfrm rot="10800000">
            <a:off x="3708701" y="629967"/>
            <a:ext cx="0" cy="5690400"/>
          </a:xfrm>
          <a:prstGeom prst="straightConnector1">
            <a:avLst/>
          </a:prstGeom>
          <a:noFill/>
          <a:ln w="9525" cap="flat" cmpd="sng">
            <a:solidFill>
              <a:srgbClr val="666666">
                <a:alpha val="49019"/>
              </a:srgbClr>
            </a:solidFill>
            <a:prstDash val="dot"/>
            <a:round/>
            <a:headEnd type="none" w="sm" len="sm"/>
            <a:tailEnd type="none" w="sm" len="sm"/>
          </a:ln>
        </p:spPr>
      </p:cxnSp>
      <p:sp>
        <p:nvSpPr>
          <p:cNvPr id="825" name="Google Shape;825;g272396a5c8f_0_0"/>
          <p:cNvSpPr txBox="1">
            <a:spLocks noGrp="1"/>
          </p:cNvSpPr>
          <p:nvPr>
            <p:ph type="title"/>
          </p:nvPr>
        </p:nvSpPr>
        <p:spPr>
          <a:xfrm>
            <a:off x="499872" y="46179"/>
            <a:ext cx="11691900" cy="450900"/>
          </a:xfrm>
          <a:prstGeom prst="rect">
            <a:avLst/>
          </a:prstGeom>
          <a:noFill/>
          <a:ln>
            <a:noFill/>
          </a:ln>
        </p:spPr>
        <p:txBody>
          <a:bodyPr spcFirstLastPara="1" wrap="square" lIns="0" tIns="60925" rIns="0" bIns="60925" anchor="t" anchorCtr="0">
            <a:noAutofit/>
          </a:bodyPr>
          <a:lstStyle/>
          <a:p>
            <a:pPr marL="0" lvl="0" indent="0" algn="l" rtl="0">
              <a:lnSpc>
                <a:spcPct val="100000"/>
              </a:lnSpc>
              <a:spcBef>
                <a:spcPts val="0"/>
              </a:spcBef>
              <a:spcAft>
                <a:spcPts val="0"/>
              </a:spcAft>
              <a:buClr>
                <a:srgbClr val="0B3458"/>
              </a:buClr>
              <a:buSzPts val="3500"/>
              <a:buFont typeface="Arial"/>
              <a:buNone/>
            </a:pPr>
            <a:r>
              <a:rPr lang="en-GB" sz="3200">
                <a:solidFill>
                  <a:srgbClr val="002B4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CIP-CCG Roadmap </a:t>
            </a:r>
            <a:r>
              <a:rPr lang="en-GB" sz="3200">
                <a:solidFill>
                  <a:srgbClr val="002B4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(2024)</a:t>
            </a:r>
            <a:endParaRPr sz="3200">
              <a:solidFill>
                <a:srgbClr val="002B49"/>
              </a:solidFill>
            </a:endParaRPr>
          </a:p>
        </p:txBody>
      </p:sp>
      <p:sp>
        <p:nvSpPr>
          <p:cNvPr id="826" name="Google Shape;826;g272396a5c8f_0_0"/>
          <p:cNvSpPr txBox="1"/>
          <p:nvPr/>
        </p:nvSpPr>
        <p:spPr>
          <a:xfrm>
            <a:off x="5754700" y="5194600"/>
            <a:ext cx="2288400" cy="8928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rgbClr val="6AA84F"/>
                </a:solidFill>
                <a:highlight>
                  <a:srgbClr val="FFFFFF"/>
                </a:highlight>
                <a:latin typeface="Arial"/>
                <a:ea typeface="Arial"/>
                <a:cs typeface="Arial"/>
                <a:sym typeface="Arial"/>
              </a:rPr>
              <a:t>The CIP-CCG finalize criteria and indicators</a:t>
            </a:r>
            <a:endParaRPr sz="1500" b="1" i="0" u="none" strike="noStrike" cap="none">
              <a:solidFill>
                <a:srgbClr val="6AA84F"/>
              </a:solidFill>
              <a:highlight>
                <a:srgbClr val="FFFFFF"/>
              </a:highlight>
              <a:latin typeface="Arial"/>
              <a:ea typeface="Arial"/>
              <a:cs typeface="Arial"/>
              <a:sym typeface="Arial"/>
            </a:endParaRPr>
          </a:p>
          <a:p>
            <a:pPr marL="0" marR="0" lvl="0" indent="0" algn="ctr" rtl="0">
              <a:lnSpc>
                <a:spcPct val="100000"/>
              </a:lnSpc>
              <a:spcBef>
                <a:spcPts val="0"/>
              </a:spcBef>
              <a:spcAft>
                <a:spcPts val="0"/>
              </a:spcAft>
              <a:buClr>
                <a:schemeClr val="dk1"/>
              </a:buClr>
              <a:buSzPts val="1600"/>
              <a:buFont typeface="Arial"/>
              <a:buNone/>
            </a:pPr>
            <a:r>
              <a:rPr lang="en-GB" sz="1200" b="1" i="0" u="none" strike="noStrike" cap="none">
                <a:solidFill>
                  <a:srgbClr val="6AA84F"/>
                </a:solidFill>
                <a:highlight>
                  <a:schemeClr val="lt1"/>
                </a:highlight>
                <a:latin typeface="Arial"/>
                <a:ea typeface="Arial"/>
                <a:cs typeface="Arial"/>
                <a:sym typeface="Arial"/>
              </a:rPr>
              <a:t>7 Aug</a:t>
            </a:r>
            <a:endParaRPr sz="1500" b="1" i="0" u="none" strike="noStrike" cap="none">
              <a:solidFill>
                <a:srgbClr val="6AA84F"/>
              </a:solidFill>
              <a:highlight>
                <a:srgbClr val="FFFFFF"/>
              </a:highlight>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endParaRPr sz="1100" b="1" i="0" u="none" strike="noStrike" cap="none">
              <a:solidFill>
                <a:srgbClr val="EC7532"/>
              </a:solidFill>
              <a:latin typeface="Arial"/>
              <a:ea typeface="Arial"/>
              <a:cs typeface="Arial"/>
              <a:sym typeface="Arial"/>
            </a:endParaRPr>
          </a:p>
        </p:txBody>
      </p:sp>
      <p:cxnSp>
        <p:nvCxnSpPr>
          <p:cNvPr id="827" name="Google Shape;827;g272396a5c8f_0_0"/>
          <p:cNvCxnSpPr/>
          <p:nvPr/>
        </p:nvCxnSpPr>
        <p:spPr>
          <a:xfrm>
            <a:off x="9248869" y="3323909"/>
            <a:ext cx="0" cy="182700"/>
          </a:xfrm>
          <a:prstGeom prst="straightConnector1">
            <a:avLst/>
          </a:prstGeom>
          <a:noFill/>
          <a:ln w="22225" cap="flat" cmpd="sng">
            <a:solidFill>
              <a:schemeClr val="dk1"/>
            </a:solidFill>
            <a:prstDash val="solid"/>
            <a:round/>
            <a:headEnd type="none" w="sm" len="sm"/>
            <a:tailEnd type="none" w="sm" len="sm"/>
          </a:ln>
        </p:spPr>
      </p:cxnSp>
      <p:cxnSp>
        <p:nvCxnSpPr>
          <p:cNvPr id="828" name="Google Shape;828;g272396a5c8f_0_0"/>
          <p:cNvCxnSpPr/>
          <p:nvPr/>
        </p:nvCxnSpPr>
        <p:spPr>
          <a:xfrm>
            <a:off x="558800" y="3410589"/>
            <a:ext cx="11092800" cy="0"/>
          </a:xfrm>
          <a:prstGeom prst="straightConnector1">
            <a:avLst/>
          </a:prstGeom>
          <a:solidFill>
            <a:srgbClr val="C2C0C4"/>
          </a:solidFill>
          <a:ln w="22225" cap="flat" cmpd="sng">
            <a:solidFill>
              <a:schemeClr val="dk1"/>
            </a:solidFill>
            <a:prstDash val="solid"/>
            <a:round/>
            <a:headEnd type="none" w="sm" len="sm"/>
            <a:tailEnd type="none" w="sm" len="sm"/>
          </a:ln>
        </p:spPr>
      </p:cxnSp>
      <p:sp>
        <p:nvSpPr>
          <p:cNvPr id="829" name="Google Shape;829;g272396a5c8f_0_0"/>
          <p:cNvSpPr/>
          <p:nvPr/>
        </p:nvSpPr>
        <p:spPr>
          <a:xfrm>
            <a:off x="3062872" y="3529821"/>
            <a:ext cx="1317600" cy="261600"/>
          </a:xfrm>
          <a:prstGeom prst="rect">
            <a:avLst/>
          </a:prstGeom>
          <a:noFill/>
          <a:ln>
            <a:noFill/>
          </a:ln>
        </p:spPr>
        <p:txBody>
          <a:bodyPr spcFirstLastPara="1" wrap="square" lIns="121900" tIns="60925" rIns="121900" bIns="609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5 JUN</a:t>
            </a:r>
            <a:br>
              <a:rPr lang="en-GB" sz="1500" b="1" i="0" u="none" strike="noStrike" cap="none">
                <a:solidFill>
                  <a:schemeClr val="dk1"/>
                </a:solidFill>
                <a:latin typeface="Arial"/>
                <a:ea typeface="Arial"/>
                <a:cs typeface="Arial"/>
                <a:sym typeface="Arial"/>
              </a:rPr>
            </a:br>
            <a:r>
              <a:rPr lang="en-GB" sz="1500" b="1" i="0" u="none" strike="noStrike" cap="none">
                <a:solidFill>
                  <a:schemeClr val="dk1"/>
                </a:solidFill>
                <a:latin typeface="Arial"/>
                <a:ea typeface="Arial"/>
                <a:cs typeface="Arial"/>
                <a:sym typeface="Arial"/>
              </a:rPr>
              <a:t>2024</a:t>
            </a:r>
            <a:endParaRPr sz="1900" b="0" i="0" u="none" strike="noStrike" cap="none">
              <a:solidFill>
                <a:schemeClr val="dk1"/>
              </a:solidFill>
              <a:latin typeface="Arial"/>
              <a:ea typeface="Arial"/>
              <a:cs typeface="Arial"/>
              <a:sym typeface="Arial"/>
            </a:endParaRPr>
          </a:p>
        </p:txBody>
      </p:sp>
      <p:sp>
        <p:nvSpPr>
          <p:cNvPr id="830" name="Google Shape;830;g272396a5c8f_0_0"/>
          <p:cNvSpPr/>
          <p:nvPr/>
        </p:nvSpPr>
        <p:spPr>
          <a:xfrm>
            <a:off x="4699465" y="3529821"/>
            <a:ext cx="1209300" cy="261600"/>
          </a:xfrm>
          <a:prstGeom prst="rect">
            <a:avLst/>
          </a:prstGeom>
          <a:noFill/>
          <a:ln>
            <a:noFill/>
          </a:ln>
        </p:spPr>
        <p:txBody>
          <a:bodyPr spcFirstLastPara="1" wrap="square" lIns="121900" tIns="60925" rIns="121900" bIns="609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JUL</a:t>
            </a:r>
            <a:endParaRPr sz="19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2024</a:t>
            </a:r>
            <a:endParaRPr sz="1900" b="0" i="0" u="none" strike="noStrike" cap="none">
              <a:solidFill>
                <a:schemeClr val="dk1"/>
              </a:solidFill>
              <a:latin typeface="Arial"/>
              <a:ea typeface="Arial"/>
              <a:cs typeface="Arial"/>
              <a:sym typeface="Arial"/>
            </a:endParaRPr>
          </a:p>
        </p:txBody>
      </p:sp>
      <p:sp>
        <p:nvSpPr>
          <p:cNvPr id="831" name="Google Shape;831;g272396a5c8f_0_0"/>
          <p:cNvSpPr/>
          <p:nvPr/>
        </p:nvSpPr>
        <p:spPr>
          <a:xfrm>
            <a:off x="6385929" y="3529821"/>
            <a:ext cx="1050900" cy="261600"/>
          </a:xfrm>
          <a:prstGeom prst="rect">
            <a:avLst/>
          </a:prstGeom>
          <a:noFill/>
          <a:ln>
            <a:noFill/>
          </a:ln>
        </p:spPr>
        <p:txBody>
          <a:bodyPr spcFirstLastPara="1" wrap="square" lIns="121900" tIns="60925" rIns="121900" bIns="609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7 AUG</a:t>
            </a:r>
            <a:endParaRPr sz="19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2024</a:t>
            </a:r>
            <a:endParaRPr sz="1900" b="0" i="0" u="none" strike="noStrike" cap="none">
              <a:solidFill>
                <a:schemeClr val="dk1"/>
              </a:solidFill>
              <a:latin typeface="Arial"/>
              <a:ea typeface="Arial"/>
              <a:cs typeface="Arial"/>
              <a:sym typeface="Arial"/>
            </a:endParaRPr>
          </a:p>
        </p:txBody>
      </p:sp>
      <p:sp>
        <p:nvSpPr>
          <p:cNvPr id="832" name="Google Shape;832;g272396a5c8f_0_0"/>
          <p:cNvSpPr/>
          <p:nvPr/>
        </p:nvSpPr>
        <p:spPr>
          <a:xfrm>
            <a:off x="5254653" y="3362789"/>
            <a:ext cx="97500" cy="95700"/>
          </a:xfrm>
          <a:prstGeom prst="ellipse">
            <a:avLst/>
          </a:prstGeom>
          <a:solidFill>
            <a:schemeClr val="dk1"/>
          </a:solidFill>
          <a:ln>
            <a:noFill/>
          </a:ln>
        </p:spPr>
        <p:txBody>
          <a:bodyPr spcFirstLastPara="1" wrap="square" lIns="121900" tIns="60925" rIns="121900" bIns="60925" anchor="ctr" anchorCtr="0">
            <a:noAutofit/>
          </a:bodyPr>
          <a:lstStyle/>
          <a:p>
            <a:pPr marL="0" marR="0" lvl="0" indent="0" algn="ctr" rtl="0">
              <a:lnSpc>
                <a:spcPct val="80000"/>
              </a:lnSpc>
              <a:spcBef>
                <a:spcPts val="0"/>
              </a:spcBef>
              <a:spcAft>
                <a:spcPts val="0"/>
              </a:spcAft>
              <a:buClr>
                <a:srgbClr val="000000"/>
              </a:buClr>
              <a:buSzPts val="400"/>
              <a:buFont typeface="Arial"/>
              <a:buNone/>
            </a:pPr>
            <a:endParaRPr sz="400" b="1" i="0" u="none" strike="noStrike" cap="none">
              <a:solidFill>
                <a:srgbClr val="FFFFFF"/>
              </a:solidFill>
              <a:latin typeface="Arial"/>
              <a:ea typeface="Arial"/>
              <a:cs typeface="Arial"/>
              <a:sym typeface="Arial"/>
            </a:endParaRPr>
          </a:p>
        </p:txBody>
      </p:sp>
      <p:sp>
        <p:nvSpPr>
          <p:cNvPr id="833" name="Google Shape;833;g272396a5c8f_0_0"/>
          <p:cNvSpPr/>
          <p:nvPr/>
        </p:nvSpPr>
        <p:spPr>
          <a:xfrm>
            <a:off x="1325621" y="3529821"/>
            <a:ext cx="1615500" cy="261600"/>
          </a:xfrm>
          <a:prstGeom prst="rect">
            <a:avLst/>
          </a:prstGeom>
          <a:noFill/>
          <a:ln>
            <a:noFill/>
          </a:ln>
        </p:spPr>
        <p:txBody>
          <a:bodyPr spcFirstLastPara="1" wrap="square" lIns="121900" tIns="60925" rIns="121900" bIns="609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MAY</a:t>
            </a:r>
            <a:br>
              <a:rPr lang="en-GB" sz="1500" b="1" i="0" u="none" strike="noStrike" cap="none">
                <a:solidFill>
                  <a:schemeClr val="dk1"/>
                </a:solidFill>
                <a:latin typeface="Arial"/>
                <a:ea typeface="Arial"/>
                <a:cs typeface="Arial"/>
                <a:sym typeface="Arial"/>
              </a:rPr>
            </a:br>
            <a:r>
              <a:rPr lang="en-GB" sz="1500" b="1" i="0" u="none" strike="noStrike" cap="none">
                <a:solidFill>
                  <a:schemeClr val="dk1"/>
                </a:solidFill>
                <a:latin typeface="Arial"/>
                <a:ea typeface="Arial"/>
                <a:cs typeface="Arial"/>
                <a:sym typeface="Arial"/>
              </a:rPr>
              <a:t>2024</a:t>
            </a:r>
            <a:endParaRPr sz="1900" b="0" i="0" u="none" strike="noStrike" cap="none">
              <a:solidFill>
                <a:schemeClr val="dk1"/>
              </a:solidFill>
              <a:latin typeface="Arial"/>
              <a:ea typeface="Arial"/>
              <a:cs typeface="Arial"/>
              <a:sym typeface="Arial"/>
            </a:endParaRPr>
          </a:p>
        </p:txBody>
      </p:sp>
      <p:sp>
        <p:nvSpPr>
          <p:cNvPr id="834" name="Google Shape;834;g272396a5c8f_0_0"/>
          <p:cNvSpPr/>
          <p:nvPr/>
        </p:nvSpPr>
        <p:spPr>
          <a:xfrm>
            <a:off x="8434881" y="3362789"/>
            <a:ext cx="97500" cy="95700"/>
          </a:xfrm>
          <a:prstGeom prst="ellipse">
            <a:avLst/>
          </a:prstGeom>
          <a:solidFill>
            <a:schemeClr val="dk1"/>
          </a:solidFill>
          <a:ln>
            <a:noFill/>
          </a:ln>
        </p:spPr>
        <p:txBody>
          <a:bodyPr spcFirstLastPara="1" wrap="square" lIns="121900" tIns="60925" rIns="121900" bIns="60925" anchor="ctr" anchorCtr="0">
            <a:noAutofit/>
          </a:bodyPr>
          <a:lstStyle/>
          <a:p>
            <a:pPr marL="0" marR="0" lvl="0" indent="0" algn="ctr" rtl="0">
              <a:lnSpc>
                <a:spcPct val="80000"/>
              </a:lnSpc>
              <a:spcBef>
                <a:spcPts val="0"/>
              </a:spcBef>
              <a:spcAft>
                <a:spcPts val="0"/>
              </a:spcAft>
              <a:buClr>
                <a:srgbClr val="000000"/>
              </a:buClr>
              <a:buSzPts val="400"/>
              <a:buFont typeface="Arial"/>
              <a:buNone/>
            </a:pPr>
            <a:endParaRPr sz="400" b="1" i="0" u="none" strike="noStrike" cap="none">
              <a:solidFill>
                <a:schemeClr val="dk2"/>
              </a:solidFill>
              <a:latin typeface="Arial"/>
              <a:ea typeface="Arial"/>
              <a:cs typeface="Arial"/>
              <a:sym typeface="Arial"/>
            </a:endParaRPr>
          </a:p>
        </p:txBody>
      </p:sp>
      <p:sp>
        <p:nvSpPr>
          <p:cNvPr id="835" name="Google Shape;835;g272396a5c8f_0_0"/>
          <p:cNvSpPr/>
          <p:nvPr/>
        </p:nvSpPr>
        <p:spPr>
          <a:xfrm>
            <a:off x="10010525" y="3362789"/>
            <a:ext cx="97500" cy="95700"/>
          </a:xfrm>
          <a:prstGeom prst="ellipse">
            <a:avLst/>
          </a:prstGeom>
          <a:solidFill>
            <a:schemeClr val="dk1"/>
          </a:solidFill>
          <a:ln>
            <a:noFill/>
          </a:ln>
        </p:spPr>
        <p:txBody>
          <a:bodyPr spcFirstLastPara="1" wrap="square" lIns="121900" tIns="60925" rIns="121900" bIns="60925" anchor="ctr" anchorCtr="0">
            <a:noAutofit/>
          </a:bodyPr>
          <a:lstStyle/>
          <a:p>
            <a:pPr marL="0" marR="0" lvl="0" indent="0" algn="ctr" rtl="0">
              <a:lnSpc>
                <a:spcPct val="80000"/>
              </a:lnSpc>
              <a:spcBef>
                <a:spcPts val="0"/>
              </a:spcBef>
              <a:spcAft>
                <a:spcPts val="0"/>
              </a:spcAft>
              <a:buClr>
                <a:srgbClr val="000000"/>
              </a:buClr>
              <a:buSzPts val="400"/>
              <a:buFont typeface="Arial"/>
              <a:buNone/>
            </a:pPr>
            <a:endParaRPr sz="400" b="1" i="0" u="none" strike="noStrike" cap="none">
              <a:solidFill>
                <a:schemeClr val="accent3"/>
              </a:solidFill>
              <a:latin typeface="Arial"/>
              <a:ea typeface="Arial"/>
              <a:cs typeface="Arial"/>
              <a:sym typeface="Arial"/>
            </a:endParaRPr>
          </a:p>
        </p:txBody>
      </p:sp>
      <p:sp>
        <p:nvSpPr>
          <p:cNvPr id="836" name="Google Shape;836;g272396a5c8f_0_0"/>
          <p:cNvSpPr/>
          <p:nvPr/>
        </p:nvSpPr>
        <p:spPr>
          <a:xfrm>
            <a:off x="2091800" y="3362789"/>
            <a:ext cx="97500" cy="95700"/>
          </a:xfrm>
          <a:prstGeom prst="ellipse">
            <a:avLst/>
          </a:prstGeom>
          <a:solidFill>
            <a:schemeClr val="dk1"/>
          </a:solidFill>
          <a:ln>
            <a:noFill/>
          </a:ln>
        </p:spPr>
        <p:txBody>
          <a:bodyPr spcFirstLastPara="1" wrap="square" lIns="121900" tIns="60925" rIns="121900" bIns="60925" anchor="ctr" anchorCtr="0">
            <a:noAutofit/>
          </a:bodyPr>
          <a:lstStyle/>
          <a:p>
            <a:pPr marL="0" marR="0" lvl="0" indent="0" algn="ctr" rtl="0">
              <a:lnSpc>
                <a:spcPct val="80000"/>
              </a:lnSpc>
              <a:spcBef>
                <a:spcPts val="0"/>
              </a:spcBef>
              <a:spcAft>
                <a:spcPts val="0"/>
              </a:spcAft>
              <a:buClr>
                <a:srgbClr val="000000"/>
              </a:buClr>
              <a:buSzPts val="400"/>
              <a:buFont typeface="Arial"/>
              <a:buNone/>
            </a:pPr>
            <a:endParaRPr sz="400" b="1" i="0" u="none" strike="noStrike" cap="none">
              <a:solidFill>
                <a:srgbClr val="FFFFFF"/>
              </a:solidFill>
              <a:latin typeface="Arial"/>
              <a:ea typeface="Arial"/>
              <a:cs typeface="Arial"/>
              <a:sym typeface="Arial"/>
            </a:endParaRPr>
          </a:p>
        </p:txBody>
      </p:sp>
      <p:sp>
        <p:nvSpPr>
          <p:cNvPr id="837" name="Google Shape;837;g272396a5c8f_0_0"/>
          <p:cNvSpPr/>
          <p:nvPr/>
        </p:nvSpPr>
        <p:spPr>
          <a:xfrm>
            <a:off x="3657600" y="3362789"/>
            <a:ext cx="97500" cy="95700"/>
          </a:xfrm>
          <a:prstGeom prst="ellipse">
            <a:avLst/>
          </a:prstGeom>
          <a:solidFill>
            <a:schemeClr val="dk1"/>
          </a:solidFill>
          <a:ln>
            <a:noFill/>
          </a:ln>
        </p:spPr>
        <p:txBody>
          <a:bodyPr spcFirstLastPara="1" wrap="square" lIns="121900" tIns="60925" rIns="121900" bIns="60925" anchor="ctr" anchorCtr="0">
            <a:noAutofit/>
          </a:bodyPr>
          <a:lstStyle/>
          <a:p>
            <a:pPr marL="0" marR="0" lvl="0" indent="0" algn="ctr" rtl="0">
              <a:lnSpc>
                <a:spcPct val="80000"/>
              </a:lnSpc>
              <a:spcBef>
                <a:spcPts val="0"/>
              </a:spcBef>
              <a:spcAft>
                <a:spcPts val="0"/>
              </a:spcAft>
              <a:buClr>
                <a:srgbClr val="000000"/>
              </a:buClr>
              <a:buSzPts val="400"/>
              <a:buFont typeface="Arial"/>
              <a:buNone/>
            </a:pPr>
            <a:endParaRPr sz="400" b="1" i="0" u="none" strike="noStrike" cap="none">
              <a:solidFill>
                <a:srgbClr val="FFFFFF"/>
              </a:solidFill>
              <a:latin typeface="Arial"/>
              <a:ea typeface="Arial"/>
              <a:cs typeface="Arial"/>
              <a:sym typeface="Arial"/>
            </a:endParaRPr>
          </a:p>
        </p:txBody>
      </p:sp>
      <p:cxnSp>
        <p:nvCxnSpPr>
          <p:cNvPr id="838" name="Google Shape;838;g272396a5c8f_0_0"/>
          <p:cNvCxnSpPr/>
          <p:nvPr/>
        </p:nvCxnSpPr>
        <p:spPr>
          <a:xfrm>
            <a:off x="7662523" y="3323909"/>
            <a:ext cx="0" cy="182700"/>
          </a:xfrm>
          <a:prstGeom prst="straightConnector1">
            <a:avLst/>
          </a:prstGeom>
          <a:noFill/>
          <a:ln w="22225" cap="flat" cmpd="sng">
            <a:solidFill>
              <a:schemeClr val="dk1"/>
            </a:solidFill>
            <a:prstDash val="solid"/>
            <a:round/>
            <a:headEnd type="none" w="sm" len="sm"/>
            <a:tailEnd type="none" w="sm" len="sm"/>
          </a:ln>
        </p:spPr>
      </p:cxnSp>
      <p:cxnSp>
        <p:nvCxnSpPr>
          <p:cNvPr id="839" name="Google Shape;839;g272396a5c8f_0_0"/>
          <p:cNvCxnSpPr/>
          <p:nvPr/>
        </p:nvCxnSpPr>
        <p:spPr>
          <a:xfrm>
            <a:off x="10826496" y="3323909"/>
            <a:ext cx="0" cy="182700"/>
          </a:xfrm>
          <a:prstGeom prst="straightConnector1">
            <a:avLst/>
          </a:prstGeom>
          <a:noFill/>
          <a:ln w="22225" cap="flat" cmpd="sng">
            <a:solidFill>
              <a:schemeClr val="dk1"/>
            </a:solidFill>
            <a:prstDash val="solid"/>
            <a:round/>
            <a:headEnd type="none" w="sm" len="sm"/>
            <a:tailEnd type="none" w="sm" len="sm"/>
          </a:ln>
        </p:spPr>
      </p:cxnSp>
      <p:sp>
        <p:nvSpPr>
          <p:cNvPr id="840" name="Google Shape;840;g272396a5c8f_0_0"/>
          <p:cNvSpPr/>
          <p:nvPr/>
        </p:nvSpPr>
        <p:spPr>
          <a:xfrm>
            <a:off x="6865000" y="3362789"/>
            <a:ext cx="97500" cy="95700"/>
          </a:xfrm>
          <a:prstGeom prst="ellipse">
            <a:avLst/>
          </a:prstGeom>
          <a:solidFill>
            <a:schemeClr val="dk1"/>
          </a:solidFill>
          <a:ln>
            <a:noFill/>
          </a:ln>
        </p:spPr>
        <p:txBody>
          <a:bodyPr spcFirstLastPara="1" wrap="square" lIns="121900" tIns="60925" rIns="121900" bIns="60925" anchor="ctr" anchorCtr="0">
            <a:noAutofit/>
          </a:bodyPr>
          <a:lstStyle/>
          <a:p>
            <a:pPr marL="0" marR="0" lvl="0" indent="0" algn="ctr" rtl="0">
              <a:lnSpc>
                <a:spcPct val="80000"/>
              </a:lnSpc>
              <a:spcBef>
                <a:spcPts val="0"/>
              </a:spcBef>
              <a:spcAft>
                <a:spcPts val="0"/>
              </a:spcAft>
              <a:buClr>
                <a:srgbClr val="000000"/>
              </a:buClr>
              <a:buSzPts val="400"/>
              <a:buFont typeface="Arial"/>
              <a:buNone/>
            </a:pPr>
            <a:endParaRPr sz="400" b="1" i="0" u="none" strike="noStrike" cap="none">
              <a:solidFill>
                <a:schemeClr val="dk2"/>
              </a:solidFill>
              <a:latin typeface="Arial"/>
              <a:ea typeface="Arial"/>
              <a:cs typeface="Arial"/>
              <a:sym typeface="Arial"/>
            </a:endParaRPr>
          </a:p>
        </p:txBody>
      </p:sp>
      <p:cxnSp>
        <p:nvCxnSpPr>
          <p:cNvPr id="841" name="Google Shape;841;g272396a5c8f_0_0"/>
          <p:cNvCxnSpPr/>
          <p:nvPr/>
        </p:nvCxnSpPr>
        <p:spPr>
          <a:xfrm rot="10800000">
            <a:off x="558800" y="629967"/>
            <a:ext cx="0" cy="5690400"/>
          </a:xfrm>
          <a:prstGeom prst="straightConnector1">
            <a:avLst/>
          </a:prstGeom>
          <a:noFill/>
          <a:ln w="9525" cap="flat" cmpd="sng">
            <a:solidFill>
              <a:srgbClr val="666666">
                <a:alpha val="49019"/>
              </a:srgbClr>
            </a:solidFill>
            <a:prstDash val="dot"/>
            <a:round/>
            <a:headEnd type="none" w="sm" len="sm"/>
            <a:tailEnd type="none" w="sm" len="sm"/>
          </a:ln>
        </p:spPr>
      </p:cxnSp>
      <p:sp>
        <p:nvSpPr>
          <p:cNvPr id="842" name="Google Shape;842;g272396a5c8f_0_0"/>
          <p:cNvSpPr/>
          <p:nvPr/>
        </p:nvSpPr>
        <p:spPr>
          <a:xfrm>
            <a:off x="-247000" y="3529821"/>
            <a:ext cx="1615500" cy="261600"/>
          </a:xfrm>
          <a:prstGeom prst="rect">
            <a:avLst/>
          </a:prstGeom>
          <a:noFill/>
          <a:ln>
            <a:noFill/>
          </a:ln>
        </p:spPr>
        <p:txBody>
          <a:bodyPr spcFirstLastPara="1" wrap="square" lIns="121900" tIns="60925" rIns="121900" bIns="609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APR</a:t>
            </a:r>
            <a:br>
              <a:rPr lang="en-GB" sz="1500" b="1" i="0" u="none" strike="noStrike" cap="none">
                <a:solidFill>
                  <a:schemeClr val="dk1"/>
                </a:solidFill>
                <a:latin typeface="Arial"/>
                <a:ea typeface="Arial"/>
                <a:cs typeface="Arial"/>
                <a:sym typeface="Arial"/>
              </a:rPr>
            </a:br>
            <a:r>
              <a:rPr lang="en-GB" sz="1500" b="1" i="0" u="none" strike="noStrike" cap="none">
                <a:solidFill>
                  <a:schemeClr val="dk1"/>
                </a:solidFill>
                <a:latin typeface="Arial"/>
                <a:ea typeface="Arial"/>
                <a:cs typeface="Arial"/>
                <a:sym typeface="Arial"/>
              </a:rPr>
              <a:t>2024</a:t>
            </a:r>
            <a:endParaRPr sz="1900" b="0" i="0" u="none" strike="noStrike" cap="none">
              <a:solidFill>
                <a:schemeClr val="dk1"/>
              </a:solidFill>
              <a:latin typeface="Arial"/>
              <a:ea typeface="Arial"/>
              <a:cs typeface="Arial"/>
              <a:sym typeface="Arial"/>
            </a:endParaRPr>
          </a:p>
        </p:txBody>
      </p:sp>
      <p:sp>
        <p:nvSpPr>
          <p:cNvPr id="843" name="Google Shape;843;g272396a5c8f_0_0"/>
          <p:cNvSpPr/>
          <p:nvPr/>
        </p:nvSpPr>
        <p:spPr>
          <a:xfrm>
            <a:off x="7954000" y="3529821"/>
            <a:ext cx="1050900" cy="261600"/>
          </a:xfrm>
          <a:prstGeom prst="rect">
            <a:avLst/>
          </a:prstGeom>
          <a:noFill/>
          <a:ln>
            <a:noFill/>
          </a:ln>
        </p:spPr>
        <p:txBody>
          <a:bodyPr spcFirstLastPara="1" wrap="square" lIns="121900" tIns="60925" rIns="121900" bIns="609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SEPT</a:t>
            </a:r>
            <a:endParaRPr sz="19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2024</a:t>
            </a:r>
            <a:endParaRPr sz="1900" b="0" i="0" u="none" strike="noStrike" cap="none">
              <a:solidFill>
                <a:schemeClr val="dk1"/>
              </a:solidFill>
              <a:latin typeface="Arial"/>
              <a:ea typeface="Arial"/>
              <a:cs typeface="Arial"/>
              <a:sym typeface="Arial"/>
            </a:endParaRPr>
          </a:p>
        </p:txBody>
      </p:sp>
      <p:sp>
        <p:nvSpPr>
          <p:cNvPr id="844" name="Google Shape;844;g272396a5c8f_0_0"/>
          <p:cNvSpPr/>
          <p:nvPr/>
        </p:nvSpPr>
        <p:spPr>
          <a:xfrm>
            <a:off x="9535800" y="3529821"/>
            <a:ext cx="1050900" cy="261600"/>
          </a:xfrm>
          <a:prstGeom prst="rect">
            <a:avLst/>
          </a:prstGeom>
          <a:noFill/>
          <a:ln>
            <a:noFill/>
          </a:ln>
        </p:spPr>
        <p:txBody>
          <a:bodyPr spcFirstLastPara="1" wrap="square" lIns="121900" tIns="60925" rIns="121900" bIns="609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OCT</a:t>
            </a:r>
            <a:endParaRPr sz="19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2024</a:t>
            </a:r>
            <a:endParaRPr sz="1900" b="0" i="0" u="none" strike="noStrike" cap="none">
              <a:solidFill>
                <a:schemeClr val="dk1"/>
              </a:solidFill>
              <a:latin typeface="Arial"/>
              <a:ea typeface="Arial"/>
              <a:cs typeface="Arial"/>
              <a:sym typeface="Arial"/>
            </a:endParaRPr>
          </a:p>
        </p:txBody>
      </p:sp>
      <p:sp>
        <p:nvSpPr>
          <p:cNvPr id="845" name="Google Shape;845;g272396a5c8f_0_0"/>
          <p:cNvSpPr/>
          <p:nvPr/>
        </p:nvSpPr>
        <p:spPr>
          <a:xfrm>
            <a:off x="11132801" y="3529821"/>
            <a:ext cx="1050900" cy="261600"/>
          </a:xfrm>
          <a:prstGeom prst="rect">
            <a:avLst/>
          </a:prstGeom>
          <a:noFill/>
          <a:ln>
            <a:noFill/>
          </a:ln>
        </p:spPr>
        <p:txBody>
          <a:bodyPr spcFirstLastPara="1" wrap="square" lIns="121900" tIns="60925" rIns="121900" bIns="609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21 NOV 2024</a:t>
            </a:r>
            <a:endParaRPr sz="1900" b="0" i="0" u="none" strike="noStrike" cap="none">
              <a:solidFill>
                <a:schemeClr val="dk1"/>
              </a:solidFill>
              <a:latin typeface="Arial"/>
              <a:ea typeface="Arial"/>
              <a:cs typeface="Arial"/>
              <a:sym typeface="Arial"/>
            </a:endParaRPr>
          </a:p>
        </p:txBody>
      </p:sp>
      <p:sp>
        <p:nvSpPr>
          <p:cNvPr id="846" name="Google Shape;846;g272396a5c8f_0_0"/>
          <p:cNvSpPr/>
          <p:nvPr/>
        </p:nvSpPr>
        <p:spPr>
          <a:xfrm>
            <a:off x="11613033" y="3362789"/>
            <a:ext cx="97500" cy="95700"/>
          </a:xfrm>
          <a:prstGeom prst="ellipse">
            <a:avLst/>
          </a:prstGeom>
          <a:solidFill>
            <a:schemeClr val="dk1"/>
          </a:solidFill>
          <a:ln>
            <a:noFill/>
          </a:ln>
        </p:spPr>
        <p:txBody>
          <a:bodyPr spcFirstLastPara="1" wrap="square" lIns="121900" tIns="60925" rIns="121900" bIns="60925" anchor="ctr" anchorCtr="0">
            <a:noAutofit/>
          </a:bodyPr>
          <a:lstStyle/>
          <a:p>
            <a:pPr marL="0" marR="0" lvl="0" indent="0" algn="ctr" rtl="0">
              <a:lnSpc>
                <a:spcPct val="80000"/>
              </a:lnSpc>
              <a:spcBef>
                <a:spcPts val="0"/>
              </a:spcBef>
              <a:spcAft>
                <a:spcPts val="0"/>
              </a:spcAft>
              <a:buClr>
                <a:srgbClr val="000000"/>
              </a:buClr>
              <a:buSzPts val="400"/>
              <a:buFont typeface="Arial"/>
              <a:buNone/>
            </a:pPr>
            <a:endParaRPr sz="400" b="1" i="0" u="none" strike="noStrike" cap="none">
              <a:solidFill>
                <a:schemeClr val="accent3"/>
              </a:solidFill>
              <a:latin typeface="Arial"/>
              <a:ea typeface="Arial"/>
              <a:cs typeface="Arial"/>
              <a:sym typeface="Arial"/>
            </a:endParaRPr>
          </a:p>
        </p:txBody>
      </p:sp>
      <p:sp>
        <p:nvSpPr>
          <p:cNvPr id="847" name="Google Shape;847;g272396a5c8f_0_0"/>
          <p:cNvSpPr/>
          <p:nvPr/>
        </p:nvSpPr>
        <p:spPr>
          <a:xfrm>
            <a:off x="508000" y="3362789"/>
            <a:ext cx="97500" cy="95700"/>
          </a:xfrm>
          <a:prstGeom prst="ellipse">
            <a:avLst/>
          </a:prstGeom>
          <a:solidFill>
            <a:schemeClr val="dk1"/>
          </a:solidFill>
          <a:ln>
            <a:noFill/>
          </a:ln>
        </p:spPr>
        <p:txBody>
          <a:bodyPr spcFirstLastPara="1" wrap="square" lIns="121900" tIns="60925" rIns="121900" bIns="60925" anchor="ctr" anchorCtr="0">
            <a:noAutofit/>
          </a:bodyPr>
          <a:lstStyle/>
          <a:p>
            <a:pPr marL="0" marR="0" lvl="0" indent="0" algn="ctr" rtl="0">
              <a:lnSpc>
                <a:spcPct val="80000"/>
              </a:lnSpc>
              <a:spcBef>
                <a:spcPts val="0"/>
              </a:spcBef>
              <a:spcAft>
                <a:spcPts val="0"/>
              </a:spcAft>
              <a:buClr>
                <a:srgbClr val="000000"/>
              </a:buClr>
              <a:buSzPts val="400"/>
              <a:buFont typeface="Arial"/>
              <a:buNone/>
            </a:pPr>
            <a:endParaRPr sz="400" b="1" i="0" u="none" strike="noStrike" cap="none">
              <a:solidFill>
                <a:srgbClr val="FFFFFF"/>
              </a:solidFill>
              <a:latin typeface="Arial"/>
              <a:ea typeface="Arial"/>
              <a:cs typeface="Arial"/>
              <a:sym typeface="Arial"/>
            </a:endParaRPr>
          </a:p>
        </p:txBody>
      </p:sp>
      <p:pic>
        <p:nvPicPr>
          <p:cNvPr id="848" name="Google Shape;848;g272396a5c8f_0_0"/>
          <p:cNvPicPr preferRelativeResize="0"/>
          <p:nvPr/>
        </p:nvPicPr>
        <p:blipFill rotWithShape="1">
          <a:blip r:embed="rId3">
            <a:alphaModFix/>
          </a:blip>
          <a:srcRect/>
          <a:stretch/>
        </p:blipFill>
        <p:spPr>
          <a:xfrm>
            <a:off x="327033" y="642600"/>
            <a:ext cx="1209200" cy="1209200"/>
          </a:xfrm>
          <a:prstGeom prst="rect">
            <a:avLst/>
          </a:prstGeom>
          <a:noFill/>
          <a:ln>
            <a:noFill/>
          </a:ln>
        </p:spPr>
      </p:pic>
      <p:grpSp>
        <p:nvGrpSpPr>
          <p:cNvPr id="849" name="Google Shape;849;g272396a5c8f_0_0"/>
          <p:cNvGrpSpPr/>
          <p:nvPr/>
        </p:nvGrpSpPr>
        <p:grpSpPr>
          <a:xfrm>
            <a:off x="10316307" y="4104015"/>
            <a:ext cx="1865953" cy="1878756"/>
            <a:chOff x="6903332" y="2479119"/>
            <a:chExt cx="1399500" cy="1409102"/>
          </a:xfrm>
        </p:grpSpPr>
        <p:sp>
          <p:nvSpPr>
            <p:cNvPr id="850" name="Google Shape;850;g272396a5c8f_0_0"/>
            <p:cNvSpPr txBox="1"/>
            <p:nvPr/>
          </p:nvSpPr>
          <p:spPr>
            <a:xfrm>
              <a:off x="6903332" y="3304121"/>
              <a:ext cx="1399500" cy="584100"/>
            </a:xfrm>
            <a:prstGeom prst="rect">
              <a:avLst/>
            </a:prstGeom>
            <a:no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600"/>
                <a:buFont typeface="Arial"/>
                <a:buNone/>
              </a:pPr>
              <a:r>
                <a:rPr lang="en-GB" sz="1500" b="1" i="0" u="none" strike="noStrike" cap="none">
                  <a:solidFill>
                    <a:srgbClr val="1A2E5A"/>
                  </a:solidFill>
                  <a:latin typeface="Arial"/>
                  <a:ea typeface="Arial"/>
                  <a:cs typeface="Arial"/>
                  <a:sym typeface="Arial"/>
                </a:rPr>
                <a:t>CIP Framework</a:t>
              </a:r>
              <a:endParaRPr sz="1500" b="1" i="0" u="none" strike="noStrike" cap="none">
                <a:solidFill>
                  <a:srgbClr val="1A2E5A"/>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GB" sz="1500" b="1" i="0" u="none" strike="noStrike" cap="none">
                  <a:solidFill>
                    <a:srgbClr val="1A2E5A"/>
                  </a:solidFill>
                  <a:latin typeface="Arial"/>
                  <a:ea typeface="Arial"/>
                  <a:cs typeface="Arial"/>
                  <a:sym typeface="Arial"/>
                </a:rPr>
                <a:t>published for</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GB" sz="1500" b="1" i="0" u="none" strike="noStrike" cap="none">
                  <a:solidFill>
                    <a:srgbClr val="1A2E5A"/>
                  </a:solidFill>
                  <a:latin typeface="Arial"/>
                  <a:ea typeface="Arial"/>
                  <a:cs typeface="Arial"/>
                  <a:sym typeface="Arial"/>
                </a:rPr>
                <a:t>Public</a:t>
              </a:r>
              <a:r>
                <a:rPr lang="en-GB" sz="1500" b="0" i="0" u="none" strike="noStrike" cap="none">
                  <a:solidFill>
                    <a:srgbClr val="000000"/>
                  </a:solidFill>
                  <a:latin typeface="Arial"/>
                  <a:ea typeface="Arial"/>
                  <a:cs typeface="Arial"/>
                  <a:sym typeface="Arial"/>
                </a:rPr>
                <a:t> </a:t>
              </a:r>
              <a:r>
                <a:rPr lang="en-GB" sz="1500" b="1" i="0" u="none" strike="noStrike" cap="none">
                  <a:solidFill>
                    <a:srgbClr val="1A2E5A"/>
                  </a:solidFill>
                  <a:latin typeface="Arial"/>
                  <a:ea typeface="Arial"/>
                  <a:cs typeface="Arial"/>
                  <a:sym typeface="Arial"/>
                </a:rPr>
                <a:t>Comment*</a:t>
              </a:r>
              <a:endParaRPr sz="1500" b="1" i="0" u="none" strike="noStrike" cap="none">
                <a:solidFill>
                  <a:srgbClr val="1A2E5A"/>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600"/>
                <a:buFont typeface="Arial"/>
                <a:buNone/>
              </a:pPr>
              <a:r>
                <a:rPr lang="en-GB" sz="1200" b="1" i="0" u="none" strike="noStrike" cap="none">
                  <a:solidFill>
                    <a:schemeClr val="dk1"/>
                  </a:solidFill>
                  <a:highlight>
                    <a:schemeClr val="lt1"/>
                  </a:highlight>
                  <a:latin typeface="Arial"/>
                  <a:ea typeface="Arial"/>
                  <a:cs typeface="Arial"/>
                  <a:sym typeface="Arial"/>
                </a:rPr>
                <a:t>21 Nov</a:t>
              </a:r>
              <a:endParaRPr sz="1500" b="1" i="0" u="none" strike="noStrike" cap="none">
                <a:solidFill>
                  <a:schemeClr val="dk1"/>
                </a:solidFill>
                <a:latin typeface="Arial"/>
                <a:ea typeface="Arial"/>
                <a:cs typeface="Arial"/>
                <a:sym typeface="Arial"/>
              </a:endParaRPr>
            </a:p>
          </p:txBody>
        </p:sp>
        <p:pic>
          <p:nvPicPr>
            <p:cNvPr id="851" name="Google Shape;851;g272396a5c8f_0_0" descr="A group of people sitting at a table with laptops&#10;&#10;Description automatically generated"/>
            <p:cNvPicPr preferRelativeResize="0"/>
            <p:nvPr/>
          </p:nvPicPr>
          <p:blipFill rotWithShape="1">
            <a:blip r:embed="rId4">
              <a:alphaModFix/>
            </a:blip>
            <a:srcRect/>
            <a:stretch/>
          </p:blipFill>
          <p:spPr>
            <a:xfrm>
              <a:off x="6986680" y="2479119"/>
              <a:ext cx="700313" cy="700313"/>
            </a:xfrm>
            <a:prstGeom prst="rect">
              <a:avLst/>
            </a:prstGeom>
            <a:noFill/>
            <a:ln>
              <a:noFill/>
            </a:ln>
          </p:spPr>
        </p:pic>
      </p:grpSp>
      <p:sp>
        <p:nvSpPr>
          <p:cNvPr id="852" name="Google Shape;852;g272396a5c8f_0_0"/>
          <p:cNvSpPr txBox="1"/>
          <p:nvPr/>
        </p:nvSpPr>
        <p:spPr>
          <a:xfrm>
            <a:off x="9568245" y="1649151"/>
            <a:ext cx="2562000" cy="7788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600" b="1" i="0" u="none" strike="noStrike" cap="none">
                <a:solidFill>
                  <a:srgbClr val="9900FF"/>
                </a:solidFill>
                <a:highlight>
                  <a:srgbClr val="FFFFFF"/>
                </a:highlight>
                <a:latin typeface="Arial"/>
                <a:ea typeface="Arial"/>
                <a:cs typeface="Arial"/>
                <a:sym typeface="Arial"/>
              </a:rPr>
              <a:t>ICANN81 Annual General Meeting</a:t>
            </a:r>
            <a:endParaRPr sz="1900" b="0" i="0" u="none" strike="noStrike" cap="none">
              <a:solidFill>
                <a:srgbClr val="9900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GB" sz="1200" b="1" i="0" u="none" strike="noStrike" cap="none">
                <a:solidFill>
                  <a:srgbClr val="9900FF"/>
                </a:solidFill>
                <a:highlight>
                  <a:srgbClr val="FFFFFF"/>
                </a:highlight>
                <a:latin typeface="Arial"/>
                <a:ea typeface="Arial"/>
                <a:cs typeface="Arial"/>
                <a:sym typeface="Arial"/>
              </a:rPr>
              <a:t>9-14 Nov</a:t>
            </a:r>
            <a:endParaRPr sz="1500" b="1" i="0" u="none" strike="noStrike" cap="none">
              <a:solidFill>
                <a:srgbClr val="9900FF"/>
              </a:solidFill>
              <a:latin typeface="Arial"/>
              <a:ea typeface="Arial"/>
              <a:cs typeface="Arial"/>
              <a:sym typeface="Arial"/>
            </a:endParaRPr>
          </a:p>
        </p:txBody>
      </p:sp>
      <p:grpSp>
        <p:nvGrpSpPr>
          <p:cNvPr id="853" name="Google Shape;853;g272396a5c8f_0_0"/>
          <p:cNvGrpSpPr/>
          <p:nvPr/>
        </p:nvGrpSpPr>
        <p:grpSpPr>
          <a:xfrm rot="5400000">
            <a:off x="10484366" y="2700554"/>
            <a:ext cx="788062" cy="182001"/>
            <a:chOff x="7531816" y="1587776"/>
            <a:chExt cx="1201497" cy="36600"/>
          </a:xfrm>
        </p:grpSpPr>
        <p:cxnSp>
          <p:nvCxnSpPr>
            <p:cNvPr id="854" name="Google Shape;854;g272396a5c8f_0_0"/>
            <p:cNvCxnSpPr/>
            <p:nvPr/>
          </p:nvCxnSpPr>
          <p:spPr>
            <a:xfrm>
              <a:off x="7547113" y="1606397"/>
              <a:ext cx="1186200" cy="0"/>
            </a:xfrm>
            <a:prstGeom prst="straightConnector1">
              <a:avLst/>
            </a:prstGeom>
            <a:noFill/>
            <a:ln w="9525" cap="flat" cmpd="sng">
              <a:solidFill>
                <a:schemeClr val="accent1"/>
              </a:solidFill>
              <a:prstDash val="solid"/>
              <a:round/>
              <a:headEnd type="none" w="sm" len="sm"/>
              <a:tailEnd type="triangle" w="med" len="med"/>
            </a:ln>
          </p:spPr>
        </p:cxnSp>
        <p:sp>
          <p:nvSpPr>
            <p:cNvPr id="855" name="Google Shape;855;g272396a5c8f_0_0"/>
            <p:cNvSpPr/>
            <p:nvPr/>
          </p:nvSpPr>
          <p:spPr>
            <a:xfrm>
              <a:off x="7531816" y="1587776"/>
              <a:ext cx="36600" cy="36600"/>
            </a:xfrm>
            <a:prstGeom prst="ellipse">
              <a:avLst/>
            </a:prstGeom>
            <a:solidFill>
              <a:schemeClr val="dk2"/>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grpSp>
      <p:pic>
        <p:nvPicPr>
          <p:cNvPr id="856" name="Google Shape;856;g272396a5c8f_0_0"/>
          <p:cNvPicPr preferRelativeResize="0"/>
          <p:nvPr/>
        </p:nvPicPr>
        <p:blipFill rotWithShape="1">
          <a:blip r:embed="rId5">
            <a:alphaModFix/>
          </a:blip>
          <a:srcRect/>
          <a:stretch/>
        </p:blipFill>
        <p:spPr>
          <a:xfrm>
            <a:off x="7419747" y="979051"/>
            <a:ext cx="1016002" cy="892985"/>
          </a:xfrm>
          <a:prstGeom prst="rect">
            <a:avLst/>
          </a:prstGeom>
          <a:noFill/>
          <a:ln>
            <a:noFill/>
          </a:ln>
        </p:spPr>
      </p:pic>
      <p:sp>
        <p:nvSpPr>
          <p:cNvPr id="857" name="Google Shape;857;g272396a5c8f_0_0"/>
          <p:cNvSpPr/>
          <p:nvPr/>
        </p:nvSpPr>
        <p:spPr>
          <a:xfrm>
            <a:off x="419661" y="5146267"/>
            <a:ext cx="2035500" cy="1077900"/>
          </a:xfrm>
          <a:prstGeom prst="roundRect">
            <a:avLst>
              <a:gd name="adj" fmla="val 16667"/>
            </a:avLst>
          </a:prstGeom>
          <a:solidFill>
            <a:srgbClr val="FFC000"/>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sp>
        <p:nvSpPr>
          <p:cNvPr id="858" name="Google Shape;858;g272396a5c8f_0_0"/>
          <p:cNvSpPr txBox="1"/>
          <p:nvPr/>
        </p:nvSpPr>
        <p:spPr>
          <a:xfrm>
            <a:off x="568300" y="5289667"/>
            <a:ext cx="1734900" cy="7788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300" b="1" i="0" u="none" strike="noStrike" cap="none">
                <a:solidFill>
                  <a:schemeClr val="dk1"/>
                </a:solidFill>
                <a:latin typeface="Arial"/>
                <a:ea typeface="Arial"/>
                <a:cs typeface="Arial"/>
                <a:sym typeface="Arial"/>
              </a:rPr>
              <a:t>The CIP-CCG receive input on Principles</a:t>
            </a:r>
            <a:endParaRPr sz="1300" b="1"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600"/>
              <a:buFont typeface="Arial"/>
              <a:buNone/>
            </a:pPr>
            <a:r>
              <a:rPr lang="en-GB" sz="1200" b="1" i="0" u="none" strike="noStrike" cap="none">
                <a:solidFill>
                  <a:schemeClr val="dk1"/>
                </a:solidFill>
                <a:latin typeface="Arial"/>
                <a:ea typeface="Arial"/>
                <a:cs typeface="Arial"/>
                <a:sym typeface="Arial"/>
              </a:rPr>
              <a:t>3 Apr - 29 May</a:t>
            </a:r>
            <a:endParaRPr sz="1300" b="1" i="0" u="none" strike="noStrike" cap="none">
              <a:solidFill>
                <a:schemeClr val="dk1"/>
              </a:solidFill>
              <a:latin typeface="Arial"/>
              <a:ea typeface="Arial"/>
              <a:cs typeface="Arial"/>
              <a:sym typeface="Arial"/>
            </a:endParaRPr>
          </a:p>
        </p:txBody>
      </p:sp>
      <p:grpSp>
        <p:nvGrpSpPr>
          <p:cNvPr id="859" name="Google Shape;859;g272396a5c8f_0_0"/>
          <p:cNvGrpSpPr/>
          <p:nvPr/>
        </p:nvGrpSpPr>
        <p:grpSpPr>
          <a:xfrm>
            <a:off x="628810" y="4327402"/>
            <a:ext cx="1549176" cy="821556"/>
            <a:chOff x="1501806" y="3056987"/>
            <a:chExt cx="6145087" cy="3258850"/>
          </a:xfrm>
        </p:grpSpPr>
        <p:pic>
          <p:nvPicPr>
            <p:cNvPr id="860" name="Google Shape;860;g272396a5c8f_0_0"/>
            <p:cNvPicPr preferRelativeResize="0"/>
            <p:nvPr/>
          </p:nvPicPr>
          <p:blipFill rotWithShape="1">
            <a:blip r:embed="rId6">
              <a:alphaModFix/>
            </a:blip>
            <a:srcRect/>
            <a:stretch/>
          </p:blipFill>
          <p:spPr>
            <a:xfrm>
              <a:off x="1768126" y="3056987"/>
              <a:ext cx="5612447" cy="2327833"/>
            </a:xfrm>
            <a:prstGeom prst="rect">
              <a:avLst/>
            </a:prstGeom>
            <a:noFill/>
            <a:ln>
              <a:noFill/>
            </a:ln>
          </p:spPr>
        </p:pic>
        <p:pic>
          <p:nvPicPr>
            <p:cNvPr id="861" name="Google Shape;861;g272396a5c8f_0_0"/>
            <p:cNvPicPr preferRelativeResize="0"/>
            <p:nvPr/>
          </p:nvPicPr>
          <p:blipFill rotWithShape="1">
            <a:blip r:embed="rId7">
              <a:alphaModFix/>
            </a:blip>
            <a:srcRect b="22298"/>
            <a:stretch/>
          </p:blipFill>
          <p:spPr>
            <a:xfrm>
              <a:off x="1501806" y="3955290"/>
              <a:ext cx="6145087" cy="2360547"/>
            </a:xfrm>
            <a:prstGeom prst="rect">
              <a:avLst/>
            </a:prstGeom>
            <a:noFill/>
            <a:ln>
              <a:noFill/>
            </a:ln>
          </p:spPr>
        </p:pic>
      </p:grpSp>
      <p:sp>
        <p:nvSpPr>
          <p:cNvPr id="862" name="Google Shape;862;g272396a5c8f_0_0"/>
          <p:cNvSpPr/>
          <p:nvPr/>
        </p:nvSpPr>
        <p:spPr>
          <a:xfrm>
            <a:off x="10253067" y="4912500"/>
            <a:ext cx="1866000" cy="1242000"/>
          </a:xfrm>
          <a:prstGeom prst="ellipse">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863" name="Google Shape;863;g272396a5c8f_0_0"/>
          <p:cNvSpPr txBox="1"/>
          <p:nvPr/>
        </p:nvSpPr>
        <p:spPr>
          <a:xfrm>
            <a:off x="4619600" y="6333633"/>
            <a:ext cx="7060800" cy="450900"/>
          </a:xfrm>
          <a:prstGeom prst="rect">
            <a:avLst/>
          </a:prstGeom>
          <a:noFill/>
          <a:ln>
            <a:noFill/>
          </a:ln>
        </p:spPr>
        <p:txBody>
          <a:bodyPr spcFirstLastPara="1" wrap="square" lIns="121900" tIns="121900" rIns="121900" bIns="121900" anchor="ctr" anchorCtr="0">
            <a:noAutofit/>
          </a:bodyPr>
          <a:lstStyle/>
          <a:p>
            <a:pPr marL="0" marR="0" lvl="0" indent="0" algn="r" rtl="0">
              <a:lnSpc>
                <a:spcPct val="100000"/>
              </a:lnSpc>
              <a:spcBef>
                <a:spcPts val="0"/>
              </a:spcBef>
              <a:spcAft>
                <a:spcPts val="0"/>
              </a:spcAft>
              <a:buClr>
                <a:srgbClr val="000000"/>
              </a:buClr>
              <a:buSzPts val="1600"/>
              <a:buFont typeface="Arial"/>
              <a:buNone/>
            </a:pPr>
            <a:r>
              <a:rPr lang="en-GB" sz="1500" b="1" i="0" u="none" strike="noStrike" cap="none">
                <a:solidFill>
                  <a:srgbClr val="1A2E5A"/>
                </a:solidFill>
                <a:latin typeface="Arial"/>
                <a:ea typeface="Arial"/>
                <a:cs typeface="Arial"/>
                <a:sym typeface="Arial"/>
              </a:rPr>
              <a:t>*</a:t>
            </a:r>
            <a:r>
              <a:rPr lang="en-GB" sz="1300" b="0" i="0" u="none" strike="noStrike" cap="none">
                <a:solidFill>
                  <a:schemeClr val="dk1"/>
                </a:solidFill>
                <a:latin typeface="Arial"/>
                <a:ea typeface="Arial"/>
                <a:cs typeface="Arial"/>
                <a:sym typeface="Arial"/>
              </a:rPr>
              <a:t>The CIP-CCG will address input received and revise the CIP Framework, where relevant.</a:t>
            </a:r>
            <a:endParaRPr sz="1500" b="1" i="0" u="none" strike="noStrike" cap="none">
              <a:solidFill>
                <a:srgbClr val="1A2E5A"/>
              </a:solidFill>
              <a:latin typeface="Arial"/>
              <a:ea typeface="Arial"/>
              <a:cs typeface="Arial"/>
              <a:sym typeface="Arial"/>
            </a:endParaRPr>
          </a:p>
        </p:txBody>
      </p:sp>
      <p:grpSp>
        <p:nvGrpSpPr>
          <p:cNvPr id="864" name="Google Shape;864;g272396a5c8f_0_0"/>
          <p:cNvGrpSpPr/>
          <p:nvPr/>
        </p:nvGrpSpPr>
        <p:grpSpPr>
          <a:xfrm rot="-5400000">
            <a:off x="11297273" y="4427212"/>
            <a:ext cx="788062" cy="182001"/>
            <a:chOff x="7531816" y="1587776"/>
            <a:chExt cx="1201497" cy="36600"/>
          </a:xfrm>
        </p:grpSpPr>
        <p:cxnSp>
          <p:nvCxnSpPr>
            <p:cNvPr id="865" name="Google Shape;865;g272396a5c8f_0_0"/>
            <p:cNvCxnSpPr/>
            <p:nvPr/>
          </p:nvCxnSpPr>
          <p:spPr>
            <a:xfrm>
              <a:off x="7547113" y="1606397"/>
              <a:ext cx="1186200" cy="0"/>
            </a:xfrm>
            <a:prstGeom prst="straightConnector1">
              <a:avLst/>
            </a:prstGeom>
            <a:noFill/>
            <a:ln w="9525" cap="flat" cmpd="sng">
              <a:solidFill>
                <a:schemeClr val="accent1"/>
              </a:solidFill>
              <a:prstDash val="solid"/>
              <a:round/>
              <a:headEnd type="none" w="sm" len="sm"/>
              <a:tailEnd type="triangle" w="med" len="med"/>
            </a:ln>
          </p:spPr>
        </p:cxnSp>
        <p:sp>
          <p:nvSpPr>
            <p:cNvPr id="866" name="Google Shape;866;g272396a5c8f_0_0"/>
            <p:cNvSpPr/>
            <p:nvPr/>
          </p:nvSpPr>
          <p:spPr>
            <a:xfrm>
              <a:off x="7531816" y="1587776"/>
              <a:ext cx="36600" cy="36600"/>
            </a:xfrm>
            <a:prstGeom prst="ellipse">
              <a:avLst/>
            </a:prstGeom>
            <a:solidFill>
              <a:schemeClr val="dk2"/>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grpSp>
      <p:sp>
        <p:nvSpPr>
          <p:cNvPr id="867" name="Google Shape;867;g272396a5c8f_0_0"/>
          <p:cNvSpPr txBox="1"/>
          <p:nvPr/>
        </p:nvSpPr>
        <p:spPr>
          <a:xfrm>
            <a:off x="8552245" y="556951"/>
            <a:ext cx="2562000" cy="7788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600" b="1" i="0" u="none" strike="noStrike" cap="none">
                <a:solidFill>
                  <a:srgbClr val="9900FF"/>
                </a:solidFill>
                <a:highlight>
                  <a:srgbClr val="FFFFFF"/>
                </a:highlight>
                <a:latin typeface="Arial"/>
                <a:ea typeface="Arial"/>
                <a:cs typeface="Arial"/>
                <a:sym typeface="Arial"/>
              </a:rPr>
              <a:t>ICANN81 Prep Week</a:t>
            </a:r>
            <a:endParaRPr sz="1900" b="0" i="0" u="none" strike="noStrike" cap="none">
              <a:solidFill>
                <a:srgbClr val="9900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GB" sz="1200" b="1" i="0" u="none" strike="noStrike" cap="none">
                <a:solidFill>
                  <a:srgbClr val="9900FF"/>
                </a:solidFill>
                <a:highlight>
                  <a:srgbClr val="FFFFFF"/>
                </a:highlight>
                <a:latin typeface="Arial"/>
                <a:ea typeface="Arial"/>
                <a:cs typeface="Arial"/>
                <a:sym typeface="Arial"/>
              </a:rPr>
              <a:t>28-31 Oct (est)</a:t>
            </a:r>
            <a:endParaRPr sz="1500" b="1" i="0" u="none" strike="noStrike" cap="none">
              <a:solidFill>
                <a:srgbClr val="9900FF"/>
              </a:solidFill>
              <a:latin typeface="Arial"/>
              <a:ea typeface="Arial"/>
              <a:cs typeface="Arial"/>
              <a:sym typeface="Arial"/>
            </a:endParaRPr>
          </a:p>
        </p:txBody>
      </p:sp>
      <p:grpSp>
        <p:nvGrpSpPr>
          <p:cNvPr id="868" name="Google Shape;868;g272396a5c8f_0_0"/>
          <p:cNvGrpSpPr/>
          <p:nvPr/>
        </p:nvGrpSpPr>
        <p:grpSpPr>
          <a:xfrm rot="5400000">
            <a:off x="9294923" y="2147678"/>
            <a:ext cx="931881" cy="182001"/>
            <a:chOff x="7531816" y="1587776"/>
            <a:chExt cx="1201497" cy="36600"/>
          </a:xfrm>
        </p:grpSpPr>
        <p:cxnSp>
          <p:nvCxnSpPr>
            <p:cNvPr id="869" name="Google Shape;869;g272396a5c8f_0_0"/>
            <p:cNvCxnSpPr/>
            <p:nvPr/>
          </p:nvCxnSpPr>
          <p:spPr>
            <a:xfrm>
              <a:off x="7547113" y="1606397"/>
              <a:ext cx="1186200" cy="0"/>
            </a:xfrm>
            <a:prstGeom prst="straightConnector1">
              <a:avLst/>
            </a:prstGeom>
            <a:noFill/>
            <a:ln w="9525" cap="flat" cmpd="sng">
              <a:solidFill>
                <a:schemeClr val="accent1"/>
              </a:solidFill>
              <a:prstDash val="solid"/>
              <a:round/>
              <a:headEnd type="none" w="sm" len="sm"/>
              <a:tailEnd type="triangle" w="med" len="med"/>
            </a:ln>
          </p:spPr>
        </p:cxnSp>
        <p:sp>
          <p:nvSpPr>
            <p:cNvPr id="870" name="Google Shape;870;g272396a5c8f_0_0"/>
            <p:cNvSpPr/>
            <p:nvPr/>
          </p:nvSpPr>
          <p:spPr>
            <a:xfrm>
              <a:off x="7531816" y="1587776"/>
              <a:ext cx="36600" cy="36600"/>
            </a:xfrm>
            <a:prstGeom prst="ellipse">
              <a:avLst/>
            </a:prstGeom>
            <a:solidFill>
              <a:schemeClr val="dk2"/>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grpSp>
      <p:sp>
        <p:nvSpPr>
          <p:cNvPr id="871" name="Google Shape;871;g272396a5c8f_0_0"/>
          <p:cNvSpPr txBox="1"/>
          <p:nvPr/>
        </p:nvSpPr>
        <p:spPr>
          <a:xfrm>
            <a:off x="6723433" y="1852369"/>
            <a:ext cx="2562000" cy="8928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600" b="1" i="0" u="none" strike="noStrike" cap="none">
                <a:solidFill>
                  <a:schemeClr val="accent1"/>
                </a:solidFill>
                <a:highlight>
                  <a:srgbClr val="FFFFFF"/>
                </a:highlight>
                <a:latin typeface="Arial"/>
                <a:ea typeface="Arial"/>
                <a:cs typeface="Arial"/>
                <a:sym typeface="Arial"/>
              </a:rPr>
              <a:t>Community and Board socialization of the framework</a:t>
            </a:r>
            <a:endParaRPr sz="1600" b="1" i="0" u="none" strike="noStrike" cap="none">
              <a:solidFill>
                <a:schemeClr val="accent1"/>
              </a:solidFill>
              <a:highlight>
                <a:srgbClr val="FFFFFF"/>
              </a:highlight>
              <a:latin typeface="Arial"/>
              <a:ea typeface="Arial"/>
              <a:cs typeface="Arial"/>
              <a:sym typeface="Arial"/>
            </a:endParaRPr>
          </a:p>
          <a:p>
            <a:pPr marL="0" marR="0" lvl="0" indent="0" algn="ctr" rtl="0">
              <a:lnSpc>
                <a:spcPct val="100000"/>
              </a:lnSpc>
              <a:spcBef>
                <a:spcPts val="0"/>
              </a:spcBef>
              <a:spcAft>
                <a:spcPts val="0"/>
              </a:spcAft>
              <a:buClr>
                <a:schemeClr val="dk1"/>
              </a:buClr>
              <a:buSzPts val="1600"/>
              <a:buFont typeface="Arial"/>
              <a:buNone/>
            </a:pPr>
            <a:r>
              <a:rPr lang="en-GB" sz="1200" b="1" i="0" u="none" strike="noStrike" cap="none">
                <a:solidFill>
                  <a:schemeClr val="accent1"/>
                </a:solidFill>
                <a:highlight>
                  <a:schemeClr val="lt1"/>
                </a:highlight>
                <a:latin typeface="Arial"/>
                <a:ea typeface="Arial"/>
                <a:cs typeface="Arial"/>
                <a:sym typeface="Arial"/>
              </a:rPr>
              <a:t>4 Sept - 16 Oct</a:t>
            </a:r>
            <a:endParaRPr sz="1600" b="1" i="0" u="none" strike="noStrike" cap="none">
              <a:solidFill>
                <a:schemeClr val="accent1"/>
              </a:solidFill>
              <a:highlight>
                <a:srgbClr val="FFFFFF"/>
              </a:highlight>
              <a:latin typeface="Arial"/>
              <a:ea typeface="Arial"/>
              <a:cs typeface="Arial"/>
              <a:sym typeface="Arial"/>
            </a:endParaRPr>
          </a:p>
        </p:txBody>
      </p:sp>
      <p:grpSp>
        <p:nvGrpSpPr>
          <p:cNvPr id="872" name="Google Shape;872;g272396a5c8f_0_0"/>
          <p:cNvGrpSpPr/>
          <p:nvPr/>
        </p:nvGrpSpPr>
        <p:grpSpPr>
          <a:xfrm rot="5400000">
            <a:off x="7705909" y="2969607"/>
            <a:ext cx="452243" cy="182001"/>
            <a:chOff x="7531816" y="1587776"/>
            <a:chExt cx="1201497" cy="36600"/>
          </a:xfrm>
        </p:grpSpPr>
        <p:cxnSp>
          <p:nvCxnSpPr>
            <p:cNvPr id="873" name="Google Shape;873;g272396a5c8f_0_0"/>
            <p:cNvCxnSpPr/>
            <p:nvPr/>
          </p:nvCxnSpPr>
          <p:spPr>
            <a:xfrm>
              <a:off x="7547113" y="1606397"/>
              <a:ext cx="1186200" cy="0"/>
            </a:xfrm>
            <a:prstGeom prst="straightConnector1">
              <a:avLst/>
            </a:prstGeom>
            <a:noFill/>
            <a:ln w="9525" cap="flat" cmpd="sng">
              <a:solidFill>
                <a:schemeClr val="accent1"/>
              </a:solidFill>
              <a:prstDash val="solid"/>
              <a:round/>
              <a:headEnd type="none" w="sm" len="sm"/>
              <a:tailEnd type="triangle" w="med" len="med"/>
            </a:ln>
          </p:spPr>
        </p:cxnSp>
        <p:sp>
          <p:nvSpPr>
            <p:cNvPr id="874" name="Google Shape;874;g272396a5c8f_0_0"/>
            <p:cNvSpPr/>
            <p:nvPr/>
          </p:nvSpPr>
          <p:spPr>
            <a:xfrm>
              <a:off x="7531816" y="1587776"/>
              <a:ext cx="36600" cy="36600"/>
            </a:xfrm>
            <a:prstGeom prst="ellipse">
              <a:avLst/>
            </a:prstGeom>
            <a:solidFill>
              <a:schemeClr val="dk2"/>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grpSp>
      <p:sp>
        <p:nvSpPr>
          <p:cNvPr id="875" name="Google Shape;875;g272396a5c8f_0_0"/>
          <p:cNvSpPr txBox="1"/>
          <p:nvPr/>
        </p:nvSpPr>
        <p:spPr>
          <a:xfrm>
            <a:off x="3389036" y="4595567"/>
            <a:ext cx="2035500" cy="7788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600" b="1" i="0" u="none" strike="noStrike" cap="none">
                <a:solidFill>
                  <a:srgbClr val="9900FF"/>
                </a:solidFill>
                <a:highlight>
                  <a:srgbClr val="FFFFFF"/>
                </a:highlight>
                <a:latin typeface="Arial"/>
                <a:ea typeface="Arial"/>
                <a:cs typeface="Arial"/>
                <a:sym typeface="Arial"/>
              </a:rPr>
              <a:t>ICANN80 Policy Forum</a:t>
            </a:r>
            <a:endParaRPr sz="1900" b="0" i="0" u="none" strike="noStrike" cap="none">
              <a:solidFill>
                <a:srgbClr val="9900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GB" sz="1200" b="1" i="0" u="none" strike="noStrike" cap="none">
                <a:solidFill>
                  <a:srgbClr val="9900FF"/>
                </a:solidFill>
                <a:highlight>
                  <a:srgbClr val="FFFFFF"/>
                </a:highlight>
                <a:latin typeface="Arial"/>
                <a:ea typeface="Arial"/>
                <a:cs typeface="Arial"/>
                <a:sym typeface="Arial"/>
              </a:rPr>
              <a:t>10-13 Jun</a:t>
            </a:r>
            <a:endParaRPr sz="1500" b="1" i="0" u="none" strike="noStrike" cap="none">
              <a:solidFill>
                <a:srgbClr val="9900FF"/>
              </a:solidFill>
              <a:latin typeface="Arial"/>
              <a:ea typeface="Arial"/>
              <a:cs typeface="Arial"/>
              <a:sym typeface="Arial"/>
            </a:endParaRPr>
          </a:p>
        </p:txBody>
      </p:sp>
      <p:grpSp>
        <p:nvGrpSpPr>
          <p:cNvPr id="876" name="Google Shape;876;g272396a5c8f_0_0"/>
          <p:cNvGrpSpPr/>
          <p:nvPr/>
        </p:nvGrpSpPr>
        <p:grpSpPr>
          <a:xfrm rot="5400000" flipH="1">
            <a:off x="3972361" y="4006542"/>
            <a:ext cx="807406" cy="182001"/>
            <a:chOff x="7531816" y="1587776"/>
            <a:chExt cx="1201497" cy="36600"/>
          </a:xfrm>
        </p:grpSpPr>
        <p:cxnSp>
          <p:nvCxnSpPr>
            <p:cNvPr id="877" name="Google Shape;877;g272396a5c8f_0_0"/>
            <p:cNvCxnSpPr/>
            <p:nvPr/>
          </p:nvCxnSpPr>
          <p:spPr>
            <a:xfrm>
              <a:off x="7547113" y="1606397"/>
              <a:ext cx="1186200" cy="0"/>
            </a:xfrm>
            <a:prstGeom prst="straightConnector1">
              <a:avLst/>
            </a:prstGeom>
            <a:noFill/>
            <a:ln w="9525" cap="flat" cmpd="sng">
              <a:solidFill>
                <a:schemeClr val="accent1"/>
              </a:solidFill>
              <a:prstDash val="solid"/>
              <a:round/>
              <a:headEnd type="none" w="sm" len="sm"/>
              <a:tailEnd type="triangle" w="med" len="med"/>
            </a:ln>
          </p:spPr>
        </p:cxnSp>
        <p:sp>
          <p:nvSpPr>
            <p:cNvPr id="878" name="Google Shape;878;g272396a5c8f_0_0"/>
            <p:cNvSpPr/>
            <p:nvPr/>
          </p:nvSpPr>
          <p:spPr>
            <a:xfrm>
              <a:off x="7531816" y="1587776"/>
              <a:ext cx="36600" cy="36600"/>
            </a:xfrm>
            <a:prstGeom prst="ellipse">
              <a:avLst/>
            </a:prstGeom>
            <a:solidFill>
              <a:schemeClr val="dk2"/>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grpSp>
      <p:grpSp>
        <p:nvGrpSpPr>
          <p:cNvPr id="879" name="Google Shape;879;g272396a5c8f_0_0"/>
          <p:cNvGrpSpPr/>
          <p:nvPr/>
        </p:nvGrpSpPr>
        <p:grpSpPr>
          <a:xfrm rot="-5400000">
            <a:off x="1129716" y="3825609"/>
            <a:ext cx="599907" cy="182001"/>
            <a:chOff x="7531816" y="1587776"/>
            <a:chExt cx="1201497" cy="36600"/>
          </a:xfrm>
        </p:grpSpPr>
        <p:cxnSp>
          <p:nvCxnSpPr>
            <p:cNvPr id="880" name="Google Shape;880;g272396a5c8f_0_0"/>
            <p:cNvCxnSpPr/>
            <p:nvPr/>
          </p:nvCxnSpPr>
          <p:spPr>
            <a:xfrm>
              <a:off x="7547113" y="1606397"/>
              <a:ext cx="1186200" cy="0"/>
            </a:xfrm>
            <a:prstGeom prst="straightConnector1">
              <a:avLst/>
            </a:prstGeom>
            <a:noFill/>
            <a:ln w="9525" cap="flat" cmpd="sng">
              <a:solidFill>
                <a:schemeClr val="accent1"/>
              </a:solidFill>
              <a:prstDash val="solid"/>
              <a:round/>
              <a:headEnd type="none" w="sm" len="sm"/>
              <a:tailEnd type="triangle" w="med" len="med"/>
            </a:ln>
          </p:spPr>
        </p:cxnSp>
        <p:sp>
          <p:nvSpPr>
            <p:cNvPr id="881" name="Google Shape;881;g272396a5c8f_0_0"/>
            <p:cNvSpPr/>
            <p:nvPr/>
          </p:nvSpPr>
          <p:spPr>
            <a:xfrm>
              <a:off x="7531816" y="1587776"/>
              <a:ext cx="36600" cy="36600"/>
            </a:xfrm>
            <a:prstGeom prst="ellipse">
              <a:avLst/>
            </a:prstGeom>
            <a:solidFill>
              <a:schemeClr val="dk2"/>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grpSp>
      <p:sp>
        <p:nvSpPr>
          <p:cNvPr id="882" name="Google Shape;882;g272396a5c8f_0_0"/>
          <p:cNvSpPr txBox="1"/>
          <p:nvPr/>
        </p:nvSpPr>
        <p:spPr>
          <a:xfrm>
            <a:off x="1661833" y="2157167"/>
            <a:ext cx="2013600" cy="7788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600" b="1" i="0" u="none" strike="noStrike" cap="none">
                <a:solidFill>
                  <a:srgbClr val="9900FF"/>
                </a:solidFill>
                <a:highlight>
                  <a:srgbClr val="FFFFFF"/>
                </a:highlight>
                <a:latin typeface="Arial"/>
                <a:ea typeface="Arial"/>
                <a:cs typeface="Arial"/>
                <a:sym typeface="Arial"/>
              </a:rPr>
              <a:t>ICANN80 Prep Week</a:t>
            </a:r>
            <a:endParaRPr sz="1900" b="0" i="0" u="none" strike="noStrike" cap="none">
              <a:solidFill>
                <a:srgbClr val="9900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GB" sz="1200" b="1" i="0" u="none" strike="noStrike" cap="none">
                <a:solidFill>
                  <a:srgbClr val="9900FF"/>
                </a:solidFill>
                <a:highlight>
                  <a:srgbClr val="FFFFFF"/>
                </a:highlight>
                <a:latin typeface="Arial"/>
                <a:ea typeface="Arial"/>
                <a:cs typeface="Arial"/>
                <a:sym typeface="Arial"/>
              </a:rPr>
              <a:t>28-30 May</a:t>
            </a:r>
            <a:endParaRPr sz="1500" b="1" i="0" u="none" strike="noStrike" cap="none">
              <a:solidFill>
                <a:srgbClr val="9900FF"/>
              </a:solidFill>
              <a:latin typeface="Arial"/>
              <a:ea typeface="Arial"/>
              <a:cs typeface="Arial"/>
              <a:sym typeface="Arial"/>
            </a:endParaRPr>
          </a:p>
        </p:txBody>
      </p:sp>
      <p:grpSp>
        <p:nvGrpSpPr>
          <p:cNvPr id="883" name="Google Shape;883;g272396a5c8f_0_0"/>
          <p:cNvGrpSpPr/>
          <p:nvPr/>
        </p:nvGrpSpPr>
        <p:grpSpPr>
          <a:xfrm rot="5400000">
            <a:off x="2878731" y="2815617"/>
            <a:ext cx="759466" cy="182001"/>
            <a:chOff x="7531816" y="1587776"/>
            <a:chExt cx="1201497" cy="36600"/>
          </a:xfrm>
        </p:grpSpPr>
        <p:cxnSp>
          <p:nvCxnSpPr>
            <p:cNvPr id="884" name="Google Shape;884;g272396a5c8f_0_0"/>
            <p:cNvCxnSpPr/>
            <p:nvPr/>
          </p:nvCxnSpPr>
          <p:spPr>
            <a:xfrm>
              <a:off x="7547113" y="1606397"/>
              <a:ext cx="1186200" cy="0"/>
            </a:xfrm>
            <a:prstGeom prst="straightConnector1">
              <a:avLst/>
            </a:prstGeom>
            <a:noFill/>
            <a:ln w="9525" cap="flat" cmpd="sng">
              <a:solidFill>
                <a:schemeClr val="accent1"/>
              </a:solidFill>
              <a:prstDash val="solid"/>
              <a:round/>
              <a:headEnd type="none" w="sm" len="sm"/>
              <a:tailEnd type="triangle" w="med" len="med"/>
            </a:ln>
          </p:spPr>
        </p:cxnSp>
        <p:sp>
          <p:nvSpPr>
            <p:cNvPr id="885" name="Google Shape;885;g272396a5c8f_0_0"/>
            <p:cNvSpPr/>
            <p:nvPr/>
          </p:nvSpPr>
          <p:spPr>
            <a:xfrm>
              <a:off x="7531816" y="1587776"/>
              <a:ext cx="36600" cy="36600"/>
            </a:xfrm>
            <a:prstGeom prst="ellipse">
              <a:avLst/>
            </a:prstGeom>
            <a:solidFill>
              <a:schemeClr val="dk2"/>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grpSp>
      <p:sp>
        <p:nvSpPr>
          <p:cNvPr id="886" name="Google Shape;886;g272396a5c8f_0_0"/>
          <p:cNvSpPr/>
          <p:nvPr/>
        </p:nvSpPr>
        <p:spPr>
          <a:xfrm>
            <a:off x="4585261" y="1590267"/>
            <a:ext cx="2035500" cy="1077900"/>
          </a:xfrm>
          <a:prstGeom prst="roundRect">
            <a:avLst>
              <a:gd name="adj" fmla="val 16667"/>
            </a:avLst>
          </a:prstGeom>
          <a:solidFill>
            <a:srgbClr val="FFC000"/>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sp>
        <p:nvSpPr>
          <p:cNvPr id="887" name="Google Shape;887;g272396a5c8f_0_0"/>
          <p:cNvSpPr txBox="1"/>
          <p:nvPr/>
        </p:nvSpPr>
        <p:spPr>
          <a:xfrm>
            <a:off x="4733900" y="1733667"/>
            <a:ext cx="1734900" cy="7788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300" b="1" i="0" u="none" strike="noStrike" cap="none">
                <a:solidFill>
                  <a:schemeClr val="dk1"/>
                </a:solidFill>
                <a:latin typeface="Arial"/>
                <a:ea typeface="Arial"/>
                <a:cs typeface="Arial"/>
                <a:sym typeface="Arial"/>
              </a:rPr>
              <a:t>The CIP-CCG receive input on Criteria and Indicators</a:t>
            </a:r>
            <a:endParaRPr sz="1300" b="1"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600"/>
              <a:buFont typeface="Arial"/>
              <a:buNone/>
            </a:pPr>
            <a:r>
              <a:rPr lang="en-GB" sz="1200" b="1" i="0" u="none" strike="noStrike" cap="none">
                <a:solidFill>
                  <a:schemeClr val="dk1"/>
                </a:solidFill>
                <a:latin typeface="Arial"/>
                <a:ea typeface="Arial"/>
                <a:cs typeface="Arial"/>
                <a:sym typeface="Arial"/>
              </a:rPr>
              <a:t>5 Jun - 24 Jul</a:t>
            </a:r>
            <a:endParaRPr sz="1300" b="1" i="0" u="none" strike="noStrike" cap="none">
              <a:solidFill>
                <a:schemeClr val="dk1"/>
              </a:solidFill>
              <a:latin typeface="Arial"/>
              <a:ea typeface="Arial"/>
              <a:cs typeface="Arial"/>
              <a:sym typeface="Arial"/>
            </a:endParaRPr>
          </a:p>
        </p:txBody>
      </p:sp>
      <p:grpSp>
        <p:nvGrpSpPr>
          <p:cNvPr id="888" name="Google Shape;888;g272396a5c8f_0_0"/>
          <p:cNvGrpSpPr/>
          <p:nvPr/>
        </p:nvGrpSpPr>
        <p:grpSpPr>
          <a:xfrm>
            <a:off x="4794410" y="771402"/>
            <a:ext cx="1549176" cy="821556"/>
            <a:chOff x="1501806" y="3056987"/>
            <a:chExt cx="6145087" cy="3258850"/>
          </a:xfrm>
        </p:grpSpPr>
        <p:pic>
          <p:nvPicPr>
            <p:cNvPr id="889" name="Google Shape;889;g272396a5c8f_0_0"/>
            <p:cNvPicPr preferRelativeResize="0"/>
            <p:nvPr/>
          </p:nvPicPr>
          <p:blipFill rotWithShape="1">
            <a:blip r:embed="rId6">
              <a:alphaModFix/>
            </a:blip>
            <a:srcRect/>
            <a:stretch/>
          </p:blipFill>
          <p:spPr>
            <a:xfrm>
              <a:off x="1768126" y="3056987"/>
              <a:ext cx="5612447" cy="2327833"/>
            </a:xfrm>
            <a:prstGeom prst="rect">
              <a:avLst/>
            </a:prstGeom>
            <a:noFill/>
            <a:ln>
              <a:noFill/>
            </a:ln>
          </p:spPr>
        </p:pic>
        <p:pic>
          <p:nvPicPr>
            <p:cNvPr id="890" name="Google Shape;890;g272396a5c8f_0_0"/>
            <p:cNvPicPr preferRelativeResize="0"/>
            <p:nvPr/>
          </p:nvPicPr>
          <p:blipFill rotWithShape="1">
            <a:blip r:embed="rId7">
              <a:alphaModFix/>
            </a:blip>
            <a:srcRect b="22298"/>
            <a:stretch/>
          </p:blipFill>
          <p:spPr>
            <a:xfrm>
              <a:off x="1501806" y="3955290"/>
              <a:ext cx="6145087" cy="2360547"/>
            </a:xfrm>
            <a:prstGeom prst="rect">
              <a:avLst/>
            </a:prstGeom>
            <a:noFill/>
            <a:ln>
              <a:noFill/>
            </a:ln>
          </p:spPr>
        </p:pic>
      </p:grpSp>
      <p:grpSp>
        <p:nvGrpSpPr>
          <p:cNvPr id="891" name="Google Shape;891;g272396a5c8f_0_0"/>
          <p:cNvGrpSpPr/>
          <p:nvPr/>
        </p:nvGrpSpPr>
        <p:grpSpPr>
          <a:xfrm rot="-5400000" flipH="1">
            <a:off x="5341026" y="2926627"/>
            <a:ext cx="508353" cy="182001"/>
            <a:chOff x="7531816" y="1587776"/>
            <a:chExt cx="1201497" cy="36600"/>
          </a:xfrm>
        </p:grpSpPr>
        <p:cxnSp>
          <p:nvCxnSpPr>
            <p:cNvPr id="892" name="Google Shape;892;g272396a5c8f_0_0"/>
            <p:cNvCxnSpPr/>
            <p:nvPr/>
          </p:nvCxnSpPr>
          <p:spPr>
            <a:xfrm>
              <a:off x="7547113" y="1606397"/>
              <a:ext cx="1186200" cy="0"/>
            </a:xfrm>
            <a:prstGeom prst="straightConnector1">
              <a:avLst/>
            </a:prstGeom>
            <a:noFill/>
            <a:ln w="9525" cap="flat" cmpd="sng">
              <a:solidFill>
                <a:schemeClr val="accent1"/>
              </a:solidFill>
              <a:prstDash val="solid"/>
              <a:round/>
              <a:headEnd type="none" w="sm" len="sm"/>
              <a:tailEnd type="triangle" w="med" len="med"/>
            </a:ln>
          </p:spPr>
        </p:cxnSp>
        <p:sp>
          <p:nvSpPr>
            <p:cNvPr id="893" name="Google Shape;893;g272396a5c8f_0_0"/>
            <p:cNvSpPr/>
            <p:nvPr/>
          </p:nvSpPr>
          <p:spPr>
            <a:xfrm>
              <a:off x="7531816" y="1587776"/>
              <a:ext cx="36600" cy="36600"/>
            </a:xfrm>
            <a:prstGeom prst="ellipse">
              <a:avLst/>
            </a:prstGeom>
            <a:solidFill>
              <a:schemeClr val="dk2"/>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grpSp>
      <p:grpSp>
        <p:nvGrpSpPr>
          <p:cNvPr id="894" name="Google Shape;894;g272396a5c8f_0_0"/>
          <p:cNvGrpSpPr/>
          <p:nvPr/>
        </p:nvGrpSpPr>
        <p:grpSpPr>
          <a:xfrm rot="-5400000">
            <a:off x="6707289" y="4831052"/>
            <a:ext cx="417160" cy="182001"/>
            <a:chOff x="7531816" y="1587776"/>
            <a:chExt cx="1201497" cy="36600"/>
          </a:xfrm>
        </p:grpSpPr>
        <p:cxnSp>
          <p:nvCxnSpPr>
            <p:cNvPr id="895" name="Google Shape;895;g272396a5c8f_0_0"/>
            <p:cNvCxnSpPr/>
            <p:nvPr/>
          </p:nvCxnSpPr>
          <p:spPr>
            <a:xfrm>
              <a:off x="7547113" y="1606397"/>
              <a:ext cx="1186200" cy="0"/>
            </a:xfrm>
            <a:prstGeom prst="straightConnector1">
              <a:avLst/>
            </a:prstGeom>
            <a:noFill/>
            <a:ln w="9525" cap="flat" cmpd="sng">
              <a:solidFill>
                <a:schemeClr val="accent1"/>
              </a:solidFill>
              <a:prstDash val="solid"/>
              <a:round/>
              <a:headEnd type="none" w="sm" len="sm"/>
              <a:tailEnd type="triangle" w="med" len="med"/>
            </a:ln>
          </p:spPr>
        </p:cxnSp>
        <p:sp>
          <p:nvSpPr>
            <p:cNvPr id="896" name="Google Shape;896;g272396a5c8f_0_0"/>
            <p:cNvSpPr/>
            <p:nvPr/>
          </p:nvSpPr>
          <p:spPr>
            <a:xfrm>
              <a:off x="7531816" y="1587776"/>
              <a:ext cx="36600" cy="36600"/>
            </a:xfrm>
            <a:prstGeom prst="ellipse">
              <a:avLst/>
            </a:prstGeom>
            <a:solidFill>
              <a:schemeClr val="dk2"/>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grpSp>
      <p:grpSp>
        <p:nvGrpSpPr>
          <p:cNvPr id="897" name="Google Shape;897;g272396a5c8f_0_0"/>
          <p:cNvGrpSpPr/>
          <p:nvPr/>
        </p:nvGrpSpPr>
        <p:grpSpPr>
          <a:xfrm>
            <a:off x="3692630" y="2714576"/>
            <a:ext cx="333862" cy="452234"/>
            <a:chOff x="2916074" y="1554567"/>
            <a:chExt cx="195275" cy="264325"/>
          </a:xfrm>
        </p:grpSpPr>
        <p:sp>
          <p:nvSpPr>
            <p:cNvPr id="898" name="Google Shape;898;g272396a5c8f_0_0"/>
            <p:cNvSpPr/>
            <p:nvPr/>
          </p:nvSpPr>
          <p:spPr>
            <a:xfrm>
              <a:off x="2916074" y="1554567"/>
              <a:ext cx="195275" cy="148250"/>
            </a:xfrm>
            <a:prstGeom prst="flowChartPunchedTape">
              <a:avLst/>
            </a:prstGeom>
            <a:solidFill>
              <a:srgbClr val="8ED693"/>
            </a:solidFill>
            <a:ln w="9525" cap="flat" cmpd="sng">
              <a:solidFill>
                <a:srgbClr val="1A87C9"/>
              </a:solidFill>
              <a:prstDash val="solid"/>
              <a:round/>
              <a:headEnd type="none" w="sm" len="sm"/>
              <a:tailEnd type="none" w="sm" len="sm"/>
            </a:ln>
            <a:effectLst>
              <a:reflection endPos="30000" dist="38100" dir="5400000" fadeDir="5400012" sy="-100000" algn="bl" rotWithShape="0"/>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000000"/>
                </a:solidFill>
                <a:latin typeface="Arial"/>
                <a:ea typeface="Arial"/>
                <a:cs typeface="Arial"/>
                <a:sym typeface="Arial"/>
              </a:endParaRPr>
            </a:p>
          </p:txBody>
        </p:sp>
        <p:cxnSp>
          <p:nvCxnSpPr>
            <p:cNvPr id="899" name="Google Shape;899;g272396a5c8f_0_0"/>
            <p:cNvCxnSpPr>
              <a:stCxn id="898" idx="1"/>
            </p:cNvCxnSpPr>
            <p:nvPr/>
          </p:nvCxnSpPr>
          <p:spPr>
            <a:xfrm>
              <a:off x="2916074" y="1628692"/>
              <a:ext cx="0" cy="190200"/>
            </a:xfrm>
            <a:prstGeom prst="straightConnector1">
              <a:avLst/>
            </a:prstGeom>
            <a:noFill/>
            <a:ln w="9525" cap="flat" cmpd="sng">
              <a:solidFill>
                <a:srgbClr val="1A87C9"/>
              </a:solidFill>
              <a:prstDash val="solid"/>
              <a:round/>
              <a:headEnd type="none" w="sm" len="sm"/>
              <a:tailEnd type="none" w="sm" len="sm"/>
            </a:ln>
            <a:effectLst>
              <a:reflection endPos="30000" dist="38100" dir="5400000" fadeDir="5400012" sy="-100000" algn="bl" rotWithShape="0"/>
            </a:effectLst>
          </p:spPr>
        </p:cxnSp>
      </p:grpSp>
      <p:grpSp>
        <p:nvGrpSpPr>
          <p:cNvPr id="900" name="Google Shape;900;g272396a5c8f_0_0"/>
          <p:cNvGrpSpPr/>
          <p:nvPr/>
        </p:nvGrpSpPr>
        <p:grpSpPr>
          <a:xfrm>
            <a:off x="6842230" y="4136976"/>
            <a:ext cx="333862" cy="452234"/>
            <a:chOff x="2916074" y="1554567"/>
            <a:chExt cx="195275" cy="264325"/>
          </a:xfrm>
        </p:grpSpPr>
        <p:sp>
          <p:nvSpPr>
            <p:cNvPr id="901" name="Google Shape;901;g272396a5c8f_0_0"/>
            <p:cNvSpPr/>
            <p:nvPr/>
          </p:nvSpPr>
          <p:spPr>
            <a:xfrm>
              <a:off x="2916074" y="1554567"/>
              <a:ext cx="195275" cy="148250"/>
            </a:xfrm>
            <a:prstGeom prst="flowChartPunchedTape">
              <a:avLst/>
            </a:prstGeom>
            <a:solidFill>
              <a:srgbClr val="8ED693"/>
            </a:solidFill>
            <a:ln w="9525" cap="flat" cmpd="sng">
              <a:solidFill>
                <a:srgbClr val="1A87C9"/>
              </a:solidFill>
              <a:prstDash val="solid"/>
              <a:round/>
              <a:headEnd type="none" w="sm" len="sm"/>
              <a:tailEnd type="none" w="sm" len="sm"/>
            </a:ln>
            <a:effectLst>
              <a:reflection endPos="30000" dist="38100" dir="5400000" fadeDir="5400012" sy="-100000" algn="bl" rotWithShape="0"/>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000000"/>
                </a:solidFill>
                <a:latin typeface="Arial"/>
                <a:ea typeface="Arial"/>
                <a:cs typeface="Arial"/>
                <a:sym typeface="Arial"/>
              </a:endParaRPr>
            </a:p>
          </p:txBody>
        </p:sp>
        <p:cxnSp>
          <p:nvCxnSpPr>
            <p:cNvPr id="902" name="Google Shape;902;g272396a5c8f_0_0"/>
            <p:cNvCxnSpPr>
              <a:stCxn id="901" idx="1"/>
            </p:cNvCxnSpPr>
            <p:nvPr/>
          </p:nvCxnSpPr>
          <p:spPr>
            <a:xfrm>
              <a:off x="2916074" y="1628692"/>
              <a:ext cx="0" cy="190200"/>
            </a:xfrm>
            <a:prstGeom prst="straightConnector1">
              <a:avLst/>
            </a:prstGeom>
            <a:noFill/>
            <a:ln w="9525" cap="flat" cmpd="sng">
              <a:solidFill>
                <a:srgbClr val="1A87C9"/>
              </a:solidFill>
              <a:prstDash val="solid"/>
              <a:round/>
              <a:headEnd type="none" w="sm" len="sm"/>
              <a:tailEnd type="none" w="sm" len="sm"/>
            </a:ln>
            <a:effectLst>
              <a:reflection endPos="30000" dist="38100" dir="5400000" fadeDir="5400012" sy="-100000" algn="bl" rotWithShape="0"/>
            </a:effectLst>
          </p:spPr>
        </p:cxnSp>
      </p:grpSp>
      <p:sp>
        <p:nvSpPr>
          <p:cNvPr id="903" name="Google Shape;903;g272396a5c8f_0_0"/>
          <p:cNvSpPr txBox="1"/>
          <p:nvPr/>
        </p:nvSpPr>
        <p:spPr>
          <a:xfrm>
            <a:off x="2836533" y="1288367"/>
            <a:ext cx="1820700" cy="10263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rgbClr val="6AA84F"/>
                </a:solidFill>
                <a:highlight>
                  <a:srgbClr val="FFFFFF"/>
                </a:highlight>
                <a:latin typeface="Arial"/>
                <a:ea typeface="Arial"/>
                <a:cs typeface="Arial"/>
                <a:sym typeface="Arial"/>
              </a:rPr>
              <a:t>The CIP-CCG finalize principles</a:t>
            </a:r>
            <a:endParaRPr sz="1500" b="1" i="0" u="none" strike="noStrike" cap="none">
              <a:solidFill>
                <a:srgbClr val="6AA84F"/>
              </a:solidFill>
              <a:highlight>
                <a:srgbClr val="FFFFFF"/>
              </a:highlight>
              <a:latin typeface="Arial"/>
              <a:ea typeface="Arial"/>
              <a:cs typeface="Arial"/>
              <a:sym typeface="Arial"/>
            </a:endParaRPr>
          </a:p>
          <a:p>
            <a:pPr marL="0" marR="0" lvl="0" indent="0" algn="ctr" rtl="0">
              <a:lnSpc>
                <a:spcPct val="100000"/>
              </a:lnSpc>
              <a:spcBef>
                <a:spcPts val="0"/>
              </a:spcBef>
              <a:spcAft>
                <a:spcPts val="0"/>
              </a:spcAft>
              <a:buClr>
                <a:schemeClr val="dk1"/>
              </a:buClr>
              <a:buSzPts val="1600"/>
              <a:buFont typeface="Arial"/>
              <a:buNone/>
            </a:pPr>
            <a:r>
              <a:rPr lang="en-GB" sz="1200" b="1" i="0" u="none" strike="noStrike" cap="none">
                <a:solidFill>
                  <a:srgbClr val="6AA84F"/>
                </a:solidFill>
                <a:highlight>
                  <a:schemeClr val="lt1"/>
                </a:highlight>
                <a:latin typeface="Arial"/>
                <a:ea typeface="Arial"/>
                <a:cs typeface="Arial"/>
                <a:sym typeface="Arial"/>
              </a:rPr>
              <a:t>5 Jun</a:t>
            </a:r>
            <a:endParaRPr sz="1500" b="1" i="0" u="none" strike="noStrike" cap="none">
              <a:solidFill>
                <a:srgbClr val="6AA84F"/>
              </a:solidFill>
              <a:highlight>
                <a:srgbClr val="FFFFFF"/>
              </a:highlight>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endParaRPr sz="1100" b="1" i="0" u="none" strike="noStrike" cap="none">
              <a:solidFill>
                <a:srgbClr val="EC7532"/>
              </a:solidFill>
              <a:latin typeface="Arial"/>
              <a:ea typeface="Arial"/>
              <a:cs typeface="Arial"/>
              <a:sym typeface="Arial"/>
            </a:endParaRPr>
          </a:p>
        </p:txBody>
      </p:sp>
      <p:grpSp>
        <p:nvGrpSpPr>
          <p:cNvPr id="904" name="Google Shape;904;g272396a5c8f_0_0"/>
          <p:cNvGrpSpPr/>
          <p:nvPr/>
        </p:nvGrpSpPr>
        <p:grpSpPr>
          <a:xfrm rot="5399010">
            <a:off x="3558193" y="2290902"/>
            <a:ext cx="417160" cy="182004"/>
            <a:chOff x="7531816" y="1587776"/>
            <a:chExt cx="1201497" cy="36600"/>
          </a:xfrm>
        </p:grpSpPr>
        <p:cxnSp>
          <p:nvCxnSpPr>
            <p:cNvPr id="905" name="Google Shape;905;g272396a5c8f_0_0"/>
            <p:cNvCxnSpPr/>
            <p:nvPr/>
          </p:nvCxnSpPr>
          <p:spPr>
            <a:xfrm>
              <a:off x="7547113" y="1606397"/>
              <a:ext cx="1186200" cy="0"/>
            </a:xfrm>
            <a:prstGeom prst="straightConnector1">
              <a:avLst/>
            </a:prstGeom>
            <a:noFill/>
            <a:ln w="9525" cap="flat" cmpd="sng">
              <a:solidFill>
                <a:schemeClr val="accent1"/>
              </a:solidFill>
              <a:prstDash val="solid"/>
              <a:round/>
              <a:headEnd type="none" w="sm" len="sm"/>
              <a:tailEnd type="triangle" w="med" len="med"/>
            </a:ln>
          </p:spPr>
        </p:cxnSp>
        <p:sp>
          <p:nvSpPr>
            <p:cNvPr id="906" name="Google Shape;906;g272396a5c8f_0_0"/>
            <p:cNvSpPr/>
            <p:nvPr/>
          </p:nvSpPr>
          <p:spPr>
            <a:xfrm>
              <a:off x="7531816" y="1587776"/>
              <a:ext cx="36600" cy="36600"/>
            </a:xfrm>
            <a:prstGeom prst="ellipse">
              <a:avLst/>
            </a:prstGeom>
            <a:solidFill>
              <a:schemeClr val="dk2"/>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grpSp>
      <p:sp>
        <p:nvSpPr>
          <p:cNvPr id="907" name="Google Shape;907;g272396a5c8f_0_0"/>
          <p:cNvSpPr txBox="1"/>
          <p:nvPr/>
        </p:nvSpPr>
        <p:spPr>
          <a:xfrm>
            <a:off x="9005900" y="1054400"/>
            <a:ext cx="1549200" cy="8928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rgbClr val="6AA84F"/>
                </a:solidFill>
                <a:highlight>
                  <a:srgbClr val="FFFFFF"/>
                </a:highlight>
                <a:latin typeface="Arial"/>
                <a:ea typeface="Arial"/>
                <a:cs typeface="Arial"/>
                <a:sym typeface="Arial"/>
              </a:rPr>
              <a:t>CIP-CCG Webinar</a:t>
            </a:r>
            <a:endParaRPr sz="1500" b="1" i="0" u="none" strike="noStrike" cap="none">
              <a:solidFill>
                <a:srgbClr val="6AA84F"/>
              </a:solidFill>
              <a:highlight>
                <a:srgbClr val="FFFFFF"/>
              </a:highlight>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endParaRPr sz="1100" b="1" i="0" u="none" strike="noStrike" cap="none">
              <a:solidFill>
                <a:srgbClr val="EC7532"/>
              </a:solidFill>
              <a:latin typeface="Arial"/>
              <a:ea typeface="Arial"/>
              <a:cs typeface="Arial"/>
              <a:sym typeface="Arial"/>
            </a:endParaRPr>
          </a:p>
        </p:txBody>
      </p:sp>
      <p:grpSp>
        <p:nvGrpSpPr>
          <p:cNvPr id="908" name="Google Shape;908;g272396a5c8f_0_0"/>
          <p:cNvGrpSpPr/>
          <p:nvPr/>
        </p:nvGrpSpPr>
        <p:grpSpPr>
          <a:xfrm>
            <a:off x="9687030" y="2816176"/>
            <a:ext cx="333862" cy="452234"/>
            <a:chOff x="2916074" y="1554567"/>
            <a:chExt cx="195275" cy="264325"/>
          </a:xfrm>
        </p:grpSpPr>
        <p:sp>
          <p:nvSpPr>
            <p:cNvPr id="909" name="Google Shape;909;g272396a5c8f_0_0"/>
            <p:cNvSpPr/>
            <p:nvPr/>
          </p:nvSpPr>
          <p:spPr>
            <a:xfrm>
              <a:off x="2916074" y="1554567"/>
              <a:ext cx="195275" cy="148250"/>
            </a:xfrm>
            <a:prstGeom prst="flowChartPunchedTape">
              <a:avLst/>
            </a:prstGeom>
            <a:solidFill>
              <a:srgbClr val="8ED693"/>
            </a:solidFill>
            <a:ln w="9525" cap="flat" cmpd="sng">
              <a:solidFill>
                <a:srgbClr val="1A87C9"/>
              </a:solidFill>
              <a:prstDash val="solid"/>
              <a:round/>
              <a:headEnd type="none" w="sm" len="sm"/>
              <a:tailEnd type="none" w="sm" len="sm"/>
            </a:ln>
            <a:effectLst>
              <a:reflection endPos="30000" dist="38100" dir="5400000" fadeDir="5400012" sy="-100000" algn="bl" rotWithShape="0"/>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000000"/>
                </a:solidFill>
                <a:latin typeface="Arial"/>
                <a:ea typeface="Arial"/>
                <a:cs typeface="Arial"/>
                <a:sym typeface="Arial"/>
              </a:endParaRPr>
            </a:p>
          </p:txBody>
        </p:sp>
        <p:cxnSp>
          <p:nvCxnSpPr>
            <p:cNvPr id="910" name="Google Shape;910;g272396a5c8f_0_0"/>
            <p:cNvCxnSpPr>
              <a:stCxn id="909" idx="1"/>
            </p:cNvCxnSpPr>
            <p:nvPr/>
          </p:nvCxnSpPr>
          <p:spPr>
            <a:xfrm>
              <a:off x="2916074" y="1628692"/>
              <a:ext cx="0" cy="190200"/>
            </a:xfrm>
            <a:prstGeom prst="straightConnector1">
              <a:avLst/>
            </a:prstGeom>
            <a:noFill/>
            <a:ln w="9525" cap="flat" cmpd="sng">
              <a:solidFill>
                <a:srgbClr val="1A87C9"/>
              </a:solidFill>
              <a:prstDash val="solid"/>
              <a:round/>
              <a:headEnd type="none" w="sm" len="sm"/>
              <a:tailEnd type="none" w="sm" len="sm"/>
            </a:ln>
            <a:effectLst>
              <a:reflection endPos="30000" dist="38100" dir="5400000" fadeDir="5400012" sy="-100000" algn="bl" rotWithShape="0"/>
            </a:effectLst>
          </p:spPr>
        </p:cxn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14"/>
        <p:cNvGrpSpPr/>
        <p:nvPr/>
      </p:nvGrpSpPr>
      <p:grpSpPr>
        <a:xfrm>
          <a:off x="0" y="0"/>
          <a:ext cx="0" cy="0"/>
          <a:chOff x="0" y="0"/>
          <a:chExt cx="0" cy="0"/>
        </a:xfrm>
      </p:grpSpPr>
      <p:sp>
        <p:nvSpPr>
          <p:cNvPr id="915" name="Google Shape;915;g2c6719f41c7_0_4813"/>
          <p:cNvSpPr txBox="1">
            <a:spLocks noGrp="1"/>
          </p:cNvSpPr>
          <p:nvPr>
            <p:ph type="title"/>
          </p:nvPr>
        </p:nvSpPr>
        <p:spPr>
          <a:xfrm>
            <a:off x="560826" y="46175"/>
            <a:ext cx="11317200" cy="450600"/>
          </a:xfrm>
          <a:prstGeom prst="rect">
            <a:avLst/>
          </a:prstGeom>
          <a:noFill/>
          <a:ln>
            <a:noFill/>
          </a:ln>
        </p:spPr>
        <p:txBody>
          <a:bodyPr spcFirstLastPara="1" wrap="square" lIns="0" tIns="45700" rIns="0" bIns="45700" anchor="t" anchorCtr="0">
            <a:normAutofit fontScale="90000"/>
          </a:bodyPr>
          <a:lstStyle/>
          <a:p>
            <a:pPr marL="0" lvl="0" indent="0" algn="l" rtl="0">
              <a:lnSpc>
                <a:spcPct val="100000"/>
              </a:lnSpc>
              <a:spcBef>
                <a:spcPts val="0"/>
              </a:spcBef>
              <a:spcAft>
                <a:spcPts val="0"/>
              </a:spcAft>
              <a:buClr>
                <a:srgbClr val="0B3458"/>
              </a:buClr>
              <a:buSzPct val="90000"/>
              <a:buFont typeface="Arial"/>
              <a:buNone/>
            </a:pPr>
            <a:r>
              <a:rPr lang="en-G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Phases of </a:t>
            </a:r>
            <a:r>
              <a:rPr lang="en-GB"/>
              <a:t>CIP-CCG Timeline</a:t>
            </a:r>
            <a:endParaRPr/>
          </a:p>
          <a:p>
            <a:pPr marL="0" lvl="0" indent="0" algn="l" rtl="0">
              <a:lnSpc>
                <a:spcPct val="100000"/>
              </a:lnSpc>
              <a:spcBef>
                <a:spcPts val="0"/>
              </a:spcBef>
              <a:spcAft>
                <a:spcPts val="0"/>
              </a:spcAft>
              <a:buClr>
                <a:srgbClr val="0B3458"/>
              </a:buClr>
              <a:buSzPct val="90000"/>
              <a:buFont typeface="Arial"/>
              <a:buNone/>
            </a:pPr>
            <a:endParaRPr/>
          </a:p>
        </p:txBody>
      </p:sp>
      <p:sp>
        <p:nvSpPr>
          <p:cNvPr id="916" name="Google Shape;916;g2c6719f41c7_0_4813"/>
          <p:cNvSpPr txBox="1"/>
          <p:nvPr/>
        </p:nvSpPr>
        <p:spPr>
          <a:xfrm>
            <a:off x="812800" y="1298500"/>
            <a:ext cx="106839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917" name="Google Shape;917;g2c6719f41c7_0_4813"/>
          <p:cNvSpPr txBox="1"/>
          <p:nvPr/>
        </p:nvSpPr>
        <p:spPr>
          <a:xfrm>
            <a:off x="612750" y="583800"/>
            <a:ext cx="10966500" cy="56208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800"/>
              </a:spcBef>
              <a:spcAft>
                <a:spcPts val="0"/>
              </a:spcAft>
              <a:buClr>
                <a:srgbClr val="000000"/>
              </a:buClr>
              <a:buSzPts val="2000"/>
              <a:buFont typeface="Arial"/>
              <a:buNone/>
            </a:pPr>
            <a:r>
              <a:rPr lang="en-GB" sz="1750" b="1" i="0" u="none" strike="noStrike" cap="none">
                <a:solidFill>
                  <a:schemeClr val="accent5"/>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rPr>
              <a:t>Phase 1 (January - March) </a:t>
            </a:r>
            <a:r>
              <a:rPr lang="en-GB" sz="1750" b="1" i="0" u="none" strike="noStrike" cap="none">
                <a:solidFill>
                  <a:srgbClr val="6AA84F"/>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COMPLETE:</a:t>
            </a:r>
            <a:r>
              <a:rPr lang="en-GB" sz="1750" b="1" i="0" u="none" strike="noStrike" cap="none">
                <a:solidFill>
                  <a:schemeClr val="accent5"/>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rPr>
              <a:t> </a:t>
            </a:r>
            <a:r>
              <a:rPr lang="en-GB" sz="1750" b="1" i="0" u="none" strike="noStrike" cap="none">
                <a:solidFill>
                  <a:srgbClr val="000000"/>
                </a:solidFill>
                <a:latin typeface="Arial"/>
                <a:ea typeface="Arial"/>
                <a:cs typeface="Arial"/>
                <a:sym typeface="Arial"/>
              </a:rPr>
              <a:t>The CIP-CCG </a:t>
            </a:r>
            <a:r>
              <a:rPr lang="en-GB" sz="1750" b="1" i="0" u="none" strike="noStrike" cap="none">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
                  </a:ext>
                </a:extLst>
              </a:rPr>
              <a:t>made</a:t>
            </a:r>
            <a:r>
              <a:rPr lang="en-GB" sz="1750" b="1" i="0" u="none" strike="noStrike" cap="none">
                <a:solidFill>
                  <a:srgbClr val="000000"/>
                </a:solidFill>
                <a:latin typeface="Arial"/>
                <a:ea typeface="Arial"/>
                <a:cs typeface="Arial"/>
                <a:sym typeface="Arial"/>
              </a:rPr>
              <a:t> substantial progress toward developing principles for the CIP</a:t>
            </a:r>
            <a:r>
              <a:rPr lang="en-GB" sz="1750" b="0" i="0" u="none" strike="noStrike" cap="none">
                <a:solidFill>
                  <a:srgbClr val="000000"/>
                </a:solidFill>
                <a:latin typeface="Arial"/>
                <a:ea typeface="Arial"/>
                <a:cs typeface="Arial"/>
                <a:sym typeface="Arial"/>
              </a:rPr>
              <a:t>, which provide a common base for the assessment of the different ICANN community structures. The principles stem from Article 4.4 of the ICANN Bylaws describing objectives for Organizational Reviews. </a:t>
            </a:r>
            <a:br>
              <a:rPr lang="en-GB" sz="1750" b="0" i="0" u="none" strike="noStrike" cap="none">
                <a:solidFill>
                  <a:srgbClr val="000000"/>
                </a:solidFill>
                <a:latin typeface="Arial"/>
                <a:ea typeface="Arial"/>
                <a:cs typeface="Arial"/>
                <a:sym typeface="Arial"/>
              </a:rPr>
            </a:br>
            <a:endParaRPr sz="400" b="1" i="0" u="none" strike="noStrike" cap="none">
              <a:solidFill>
                <a:schemeClr val="accent5"/>
              </a:solidFill>
              <a:latin typeface="Arial"/>
              <a:ea typeface="Arial"/>
              <a:cs typeface="Arial"/>
              <a:sym typeface="Arial"/>
            </a:endParaRPr>
          </a:p>
          <a:p>
            <a:pPr marL="0" marR="0" lvl="0" indent="0" algn="l" rtl="0">
              <a:lnSpc>
                <a:spcPct val="115000"/>
              </a:lnSpc>
              <a:spcBef>
                <a:spcPts val="800"/>
              </a:spcBef>
              <a:spcAft>
                <a:spcPts val="0"/>
              </a:spcAft>
              <a:buClr>
                <a:srgbClr val="000000"/>
              </a:buClr>
              <a:buSzPts val="2000"/>
              <a:buFont typeface="Arial"/>
              <a:buNone/>
            </a:pPr>
            <a:r>
              <a:rPr lang="en-GB" sz="1750" b="1" i="0" u="none" strike="noStrike" cap="none">
                <a:solidFill>
                  <a:srgbClr val="EC7532"/>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
                  </a:ext>
                </a:extLst>
              </a:rPr>
              <a:t>Phase 2 (April) </a:t>
            </a:r>
            <a:r>
              <a:rPr lang="en-GB" sz="1750" b="1" i="0" u="none" strike="noStrike" cap="none">
                <a:solidFill>
                  <a:srgbClr val="6AA84F"/>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
                  </a:ext>
                </a:extLst>
              </a:rPr>
              <a:t>COMPLETE</a:t>
            </a:r>
            <a:r>
              <a:rPr lang="en-GB" sz="1750" b="1" i="0" u="none" strike="noStrike" cap="none">
                <a:solidFill>
                  <a:srgbClr val="6AA84F"/>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
                  </a:ext>
                </a:extLst>
              </a:rPr>
              <a:t>:</a:t>
            </a:r>
            <a:r>
              <a:rPr lang="en-GB" sz="1750" b="1" i="0" u="none" strike="noStrike" cap="none">
                <a:solidFill>
                  <a:srgbClr val="EC7532"/>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
                  </a:ext>
                </a:extLst>
              </a:rPr>
              <a:t> </a:t>
            </a:r>
            <a:r>
              <a:rPr lang="en-GB" sz="1750" b="0" i="0" u="none" strike="noStrike" cap="none">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
                  </a:ext>
                </a:extLst>
              </a:rPr>
              <a:t>Community representatives </a:t>
            </a:r>
            <a:r>
              <a:rPr lang="en-GB" sz="1750" b="0" i="0" u="none" strike="noStrike" cap="none">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
                  </a:ext>
                </a:extLst>
              </a:rPr>
              <a:t>went</a:t>
            </a:r>
            <a:r>
              <a:rPr lang="en-GB" sz="1750" b="0" i="0" u="none" strike="noStrike" cap="none">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
                  </a:ext>
                </a:extLst>
              </a:rPr>
              <a:t> to their groups to inform them of the progress of the CIP-CCG and their work-to-date, including work the Principles, Criteria, Indicators approach for the draft CIP framework, how the framework will be utilized in the (first) CIP assessment phase. </a:t>
            </a:r>
            <a:r>
              <a:rPr lang="en-GB" sz="1750" b="1" i="0" u="none" strike="noStrike" cap="none">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
                  </a:ext>
                </a:extLst>
              </a:rPr>
              <a:t>Ongoing CIP-CCG meetings and regular updates from your CIP-CCG representative (and alternate) throughout 2024. </a:t>
            </a:r>
            <a:br>
              <a:rPr lang="en-GB" sz="1750" b="1" i="0" u="none" strike="noStrike" cap="none">
                <a:solidFill>
                  <a:srgbClr val="000000"/>
                </a:solidFill>
                <a:latin typeface="Arial"/>
                <a:ea typeface="Arial"/>
                <a:cs typeface="Arial"/>
                <a:sym typeface="Arial"/>
              </a:rPr>
            </a:br>
            <a:endParaRPr sz="400" b="1" i="0" u="none" strike="noStrike" cap="none">
              <a:solidFill>
                <a:srgbClr val="000000"/>
              </a:solidFill>
              <a:latin typeface="Arial"/>
              <a:ea typeface="Arial"/>
              <a:cs typeface="Arial"/>
              <a:sym typeface="Arial"/>
            </a:endParaRPr>
          </a:p>
          <a:p>
            <a:pPr marL="0" marR="0" lvl="0" indent="0" algn="l" rtl="0">
              <a:lnSpc>
                <a:spcPct val="115000"/>
              </a:lnSpc>
              <a:spcBef>
                <a:spcPts val="800"/>
              </a:spcBef>
              <a:spcAft>
                <a:spcPts val="0"/>
              </a:spcAft>
              <a:buClr>
                <a:srgbClr val="000000"/>
              </a:buClr>
              <a:buSzPts val="2000"/>
              <a:buFont typeface="Arial"/>
              <a:buNone/>
            </a:pPr>
            <a:r>
              <a:rPr lang="en-GB" sz="1750" b="1" i="0" u="none" strike="noStrike" cap="none">
                <a:solidFill>
                  <a:srgbClr val="6AA84F"/>
                </a:solidFill>
                <a:latin typeface="Arial"/>
                <a:ea typeface="Arial"/>
                <a:cs typeface="Arial"/>
                <a:sym typeface="Arial"/>
              </a:rPr>
              <a:t>Phase 3 (May, June) </a:t>
            </a:r>
            <a:r>
              <a:rPr lang="en-GB" sz="1750" b="1" i="0" u="none" strike="noStrike" cap="none">
                <a:solidFill>
                  <a:srgbClr val="EC7532"/>
                </a:solidFill>
                <a:latin typeface="Arial"/>
                <a:ea typeface="Arial"/>
                <a:cs typeface="Arial"/>
                <a:sym typeface="Arial"/>
              </a:rPr>
              <a:t>IN PROGRESS</a:t>
            </a:r>
            <a:r>
              <a:rPr lang="en-GB" sz="1750" b="1" i="0" u="none" strike="noStrike" cap="none">
                <a:solidFill>
                  <a:srgbClr val="6AA84F"/>
                </a:solidFill>
                <a:latin typeface="Arial"/>
                <a:ea typeface="Arial"/>
                <a:cs typeface="Arial"/>
                <a:sym typeface="Arial"/>
              </a:rPr>
              <a:t>: </a:t>
            </a:r>
            <a:r>
              <a:rPr lang="en-GB" sz="1750" b="0" i="0" u="none" strike="noStrike" cap="none">
                <a:solidFill>
                  <a:srgbClr val="000000"/>
                </a:solidFill>
                <a:latin typeface="Arial"/>
                <a:ea typeface="Arial"/>
                <a:cs typeface="Arial"/>
                <a:sym typeface="Arial"/>
              </a:rPr>
              <a:t>Once Community reps have educated their structures on CIP-CCG progress on the Principles, Criteria, Indicators approach and how the process of the CIP will work, </a:t>
            </a:r>
            <a:r>
              <a:rPr lang="en-GB" sz="1750" b="0" i="0" u="none" strike="noStrike" cap="none">
                <a:solidFill>
                  <a:srgbClr val="000000"/>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
                  </a:ext>
                </a:extLst>
              </a:rPr>
              <a:t>they are now organizing working sessions</a:t>
            </a:r>
            <a:r>
              <a:rPr lang="en-GB" sz="1750" b="0" i="0" u="none" strike="noStrike" cap="none">
                <a:solidFill>
                  <a:srgbClr val="000000"/>
                </a:solidFill>
                <a:latin typeface="Arial"/>
                <a:ea typeface="Arial"/>
                <a:cs typeface="Arial"/>
                <a:sym typeface="Arial"/>
              </a:rPr>
              <a:t> with their community reps in Q2-3 2024 to gather feedback on the Criteria and Indicators for their group. </a:t>
            </a:r>
            <a:r>
              <a:rPr lang="en-GB" sz="1750" b="1" i="0" u="none" strike="noStrike" cap="none">
                <a:solidFill>
                  <a:srgbClr val="000000"/>
                </a:solidFill>
                <a:latin typeface="Arial"/>
                <a:ea typeface="Arial"/>
                <a:cs typeface="Arial"/>
                <a:sym typeface="Arial"/>
              </a:rPr>
              <a:t>Provide input to your CIP-CCG representative! </a:t>
            </a:r>
            <a:br>
              <a:rPr lang="en-GB" sz="1750" b="0" i="0" u="none" strike="noStrike" cap="none">
                <a:solidFill>
                  <a:srgbClr val="000000"/>
                </a:solidFill>
                <a:latin typeface="Arial"/>
                <a:ea typeface="Arial"/>
                <a:cs typeface="Arial"/>
                <a:sym typeface="Arial"/>
              </a:rPr>
            </a:br>
            <a:endParaRPr sz="400" b="0" i="0" u="none" strike="noStrike" cap="none">
              <a:solidFill>
                <a:srgbClr val="000000"/>
              </a:solidFill>
              <a:latin typeface="Arial"/>
              <a:ea typeface="Arial"/>
              <a:cs typeface="Arial"/>
              <a:sym typeface="Arial"/>
            </a:endParaRPr>
          </a:p>
          <a:p>
            <a:pPr marL="0" marR="0" lvl="0" indent="0" algn="l" rtl="0">
              <a:lnSpc>
                <a:spcPct val="115000"/>
              </a:lnSpc>
              <a:spcBef>
                <a:spcPts val="800"/>
              </a:spcBef>
              <a:spcAft>
                <a:spcPts val="0"/>
              </a:spcAft>
              <a:buClr>
                <a:srgbClr val="000000"/>
              </a:buClr>
              <a:buSzPts val="2000"/>
              <a:buFont typeface="Arial"/>
              <a:buNone/>
            </a:pPr>
            <a:r>
              <a:rPr lang="en-GB" sz="1750" b="1" i="0" u="none" strike="noStrike" cap="none">
                <a:solidFill>
                  <a:schemeClr val="dk2"/>
                </a:solidFill>
                <a:latin typeface="Arial"/>
                <a:ea typeface="Arial"/>
                <a:cs typeface="Arial"/>
                <a:sym typeface="Arial"/>
              </a:rPr>
              <a:t>Phase 4 (July, August): </a:t>
            </a:r>
            <a:r>
              <a:rPr lang="en-GB" sz="1750" b="0" i="0" u="none" strike="noStrike" cap="none">
                <a:solidFill>
                  <a:srgbClr val="000000"/>
                </a:solidFill>
                <a:latin typeface="Arial"/>
                <a:ea typeface="Arial"/>
                <a:cs typeface="Arial"/>
                <a:sym typeface="Arial"/>
              </a:rPr>
              <a:t>Finally, community reps work with groups to reach consensus on Criteria and Indicators applicable to their organizational structures (this will occur after iterations of CIP-CCG meetings during Phase 2).</a:t>
            </a:r>
            <a:r>
              <a:rPr lang="en-GB" sz="1750" b="1" i="0" u="none" strike="noStrike" cap="none">
                <a:solidFill>
                  <a:srgbClr val="000000"/>
                </a:solidFill>
                <a:latin typeface="Arial"/>
                <a:ea typeface="Arial"/>
                <a:cs typeface="Arial"/>
                <a:sym typeface="Arial"/>
              </a:rPr>
              <a:t> Draft CIP Framework will be published for Public Comment (est. Oct/Nov 2024).</a:t>
            </a:r>
            <a:r>
              <a:rPr lang="en-GB" sz="1750" b="0" i="0" u="none" strike="noStrike" cap="none">
                <a:solidFill>
                  <a:srgbClr val="000000"/>
                </a:solidFill>
                <a:latin typeface="Arial"/>
                <a:ea typeface="Arial"/>
                <a:cs typeface="Arial"/>
                <a:sym typeface="Arial"/>
              </a:rPr>
              <a:t> </a:t>
            </a:r>
            <a:endParaRPr sz="175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1"/>
        <p:cNvGrpSpPr/>
        <p:nvPr/>
      </p:nvGrpSpPr>
      <p:grpSpPr>
        <a:xfrm>
          <a:off x="0" y="0"/>
          <a:ext cx="0" cy="0"/>
          <a:chOff x="0" y="0"/>
          <a:chExt cx="0" cy="0"/>
        </a:xfrm>
      </p:grpSpPr>
      <p:cxnSp>
        <p:nvCxnSpPr>
          <p:cNvPr id="922" name="Google Shape;922;g2c6719f41c7_0_0"/>
          <p:cNvCxnSpPr/>
          <p:nvPr/>
        </p:nvCxnSpPr>
        <p:spPr>
          <a:xfrm rot="10800000">
            <a:off x="2140900" y="629967"/>
            <a:ext cx="0" cy="5690400"/>
          </a:xfrm>
          <a:prstGeom prst="straightConnector1">
            <a:avLst/>
          </a:prstGeom>
          <a:noFill/>
          <a:ln w="9525" cap="flat" cmpd="sng">
            <a:solidFill>
              <a:srgbClr val="666666">
                <a:alpha val="48235"/>
              </a:srgbClr>
            </a:solidFill>
            <a:prstDash val="dot"/>
            <a:round/>
            <a:headEnd type="none" w="sm" len="sm"/>
            <a:tailEnd type="none" w="sm" len="sm"/>
          </a:ln>
        </p:spPr>
      </p:cxnSp>
      <p:cxnSp>
        <p:nvCxnSpPr>
          <p:cNvPr id="923" name="Google Shape;923;g2c6719f41c7_0_0"/>
          <p:cNvCxnSpPr/>
          <p:nvPr/>
        </p:nvCxnSpPr>
        <p:spPr>
          <a:xfrm rot="10800000">
            <a:off x="10064805" y="631935"/>
            <a:ext cx="0" cy="5693700"/>
          </a:xfrm>
          <a:prstGeom prst="straightConnector1">
            <a:avLst/>
          </a:prstGeom>
          <a:noFill/>
          <a:ln w="9525" cap="flat" cmpd="sng">
            <a:solidFill>
              <a:srgbClr val="666666">
                <a:alpha val="48235"/>
              </a:srgbClr>
            </a:solidFill>
            <a:prstDash val="dot"/>
            <a:round/>
            <a:headEnd type="none" w="sm" len="sm"/>
            <a:tailEnd type="none" w="sm" len="sm"/>
          </a:ln>
        </p:spPr>
      </p:cxnSp>
      <p:cxnSp>
        <p:nvCxnSpPr>
          <p:cNvPr id="924" name="Google Shape;924;g2c6719f41c7_0_0"/>
          <p:cNvCxnSpPr/>
          <p:nvPr/>
        </p:nvCxnSpPr>
        <p:spPr>
          <a:xfrm rot="10800000">
            <a:off x="5297800" y="629967"/>
            <a:ext cx="0" cy="5690400"/>
          </a:xfrm>
          <a:prstGeom prst="straightConnector1">
            <a:avLst/>
          </a:prstGeom>
          <a:noFill/>
          <a:ln w="9525" cap="flat" cmpd="sng">
            <a:solidFill>
              <a:srgbClr val="666666">
                <a:alpha val="48235"/>
              </a:srgbClr>
            </a:solidFill>
            <a:prstDash val="dot"/>
            <a:round/>
            <a:headEnd type="none" w="sm" len="sm"/>
            <a:tailEnd type="none" w="sm" len="sm"/>
          </a:ln>
        </p:spPr>
      </p:cxnSp>
      <p:cxnSp>
        <p:nvCxnSpPr>
          <p:cNvPr id="925" name="Google Shape;925;g2c6719f41c7_0_0"/>
          <p:cNvCxnSpPr/>
          <p:nvPr/>
        </p:nvCxnSpPr>
        <p:spPr>
          <a:xfrm rot="10800000">
            <a:off x="6904569" y="629967"/>
            <a:ext cx="0" cy="5690400"/>
          </a:xfrm>
          <a:prstGeom prst="straightConnector1">
            <a:avLst/>
          </a:prstGeom>
          <a:noFill/>
          <a:ln w="9525" cap="flat" cmpd="sng">
            <a:solidFill>
              <a:srgbClr val="666666">
                <a:alpha val="48235"/>
              </a:srgbClr>
            </a:solidFill>
            <a:prstDash val="dot"/>
            <a:round/>
            <a:headEnd type="none" w="sm" len="sm"/>
            <a:tailEnd type="none" w="sm" len="sm"/>
          </a:ln>
        </p:spPr>
      </p:cxnSp>
      <p:cxnSp>
        <p:nvCxnSpPr>
          <p:cNvPr id="926" name="Google Shape;926;g2c6719f41c7_0_0"/>
          <p:cNvCxnSpPr/>
          <p:nvPr/>
        </p:nvCxnSpPr>
        <p:spPr>
          <a:xfrm rot="10800000">
            <a:off x="8476600" y="629967"/>
            <a:ext cx="0" cy="5690400"/>
          </a:xfrm>
          <a:prstGeom prst="straightConnector1">
            <a:avLst/>
          </a:prstGeom>
          <a:noFill/>
          <a:ln w="9525" cap="flat" cmpd="sng">
            <a:solidFill>
              <a:srgbClr val="666666">
                <a:alpha val="48235"/>
              </a:srgbClr>
            </a:solidFill>
            <a:prstDash val="dot"/>
            <a:round/>
            <a:headEnd type="none" w="sm" len="sm"/>
            <a:tailEnd type="none" w="sm" len="sm"/>
          </a:ln>
        </p:spPr>
      </p:cxnSp>
      <p:cxnSp>
        <p:nvCxnSpPr>
          <p:cNvPr id="927" name="Google Shape;927;g2c6719f41c7_0_0"/>
          <p:cNvCxnSpPr/>
          <p:nvPr/>
        </p:nvCxnSpPr>
        <p:spPr>
          <a:xfrm rot="10800000">
            <a:off x="11654800" y="629967"/>
            <a:ext cx="0" cy="5690400"/>
          </a:xfrm>
          <a:prstGeom prst="straightConnector1">
            <a:avLst/>
          </a:prstGeom>
          <a:noFill/>
          <a:ln w="9525" cap="flat" cmpd="sng">
            <a:solidFill>
              <a:srgbClr val="666666">
                <a:alpha val="48235"/>
              </a:srgbClr>
            </a:solidFill>
            <a:prstDash val="dot"/>
            <a:round/>
            <a:headEnd type="none" w="sm" len="sm"/>
            <a:tailEnd type="none" w="sm" len="sm"/>
          </a:ln>
        </p:spPr>
      </p:cxnSp>
      <p:cxnSp>
        <p:nvCxnSpPr>
          <p:cNvPr id="928" name="Google Shape;928;g2c6719f41c7_0_0"/>
          <p:cNvCxnSpPr/>
          <p:nvPr/>
        </p:nvCxnSpPr>
        <p:spPr>
          <a:xfrm rot="10800000">
            <a:off x="3708701" y="629967"/>
            <a:ext cx="0" cy="5690400"/>
          </a:xfrm>
          <a:prstGeom prst="straightConnector1">
            <a:avLst/>
          </a:prstGeom>
          <a:noFill/>
          <a:ln w="9525" cap="flat" cmpd="sng">
            <a:solidFill>
              <a:srgbClr val="666666">
                <a:alpha val="48235"/>
              </a:srgbClr>
            </a:solidFill>
            <a:prstDash val="dot"/>
            <a:round/>
            <a:headEnd type="none" w="sm" len="sm"/>
            <a:tailEnd type="none" w="sm" len="sm"/>
          </a:ln>
        </p:spPr>
      </p:cxnSp>
      <p:sp>
        <p:nvSpPr>
          <p:cNvPr id="929" name="Google Shape;929;g2c6719f41c7_0_0"/>
          <p:cNvSpPr txBox="1"/>
          <p:nvPr/>
        </p:nvSpPr>
        <p:spPr>
          <a:xfrm>
            <a:off x="4815044" y="4794543"/>
            <a:ext cx="2562000" cy="7788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600" b="1" i="0" u="none" strike="noStrike" cap="none">
                <a:solidFill>
                  <a:schemeClr val="accent1"/>
                </a:solidFill>
                <a:highlight>
                  <a:srgbClr val="FFFFFF"/>
                </a:highlight>
                <a:latin typeface="Arial"/>
                <a:ea typeface="Arial"/>
                <a:cs typeface="Arial"/>
                <a:sym typeface="Arial"/>
              </a:rPr>
              <a:t>CIP Assessment</a:t>
            </a:r>
            <a:br>
              <a:rPr lang="en-GB" sz="1600" b="1" i="0" u="none" strike="noStrike" cap="none">
                <a:solidFill>
                  <a:schemeClr val="accent1"/>
                </a:solidFill>
                <a:highlight>
                  <a:srgbClr val="FFFFFF"/>
                </a:highlight>
                <a:latin typeface="Arial"/>
                <a:ea typeface="Arial"/>
                <a:cs typeface="Arial"/>
                <a:sym typeface="Arial"/>
              </a:rPr>
            </a:br>
            <a:r>
              <a:rPr lang="en-GB" sz="1600" b="1" i="0" u="none" strike="noStrike" cap="none">
                <a:solidFill>
                  <a:schemeClr val="accent1"/>
                </a:solidFill>
                <a:highlight>
                  <a:srgbClr val="FFFFFF"/>
                </a:highlight>
                <a:latin typeface="Arial"/>
                <a:ea typeface="Arial"/>
                <a:cs typeface="Arial"/>
                <a:sym typeface="Arial"/>
              </a:rPr>
              <a:t>Period 1</a:t>
            </a:r>
            <a:r>
              <a:rPr lang="en-GB" sz="1200" b="1" i="0" u="none" strike="noStrike" cap="none">
                <a:solidFill>
                  <a:schemeClr val="accent1"/>
                </a:solidFill>
                <a:highlight>
                  <a:srgbClr val="FFFFFF"/>
                </a:highlight>
                <a:latin typeface="Arial"/>
                <a:ea typeface="Arial"/>
                <a:cs typeface="Arial"/>
                <a:sym typeface="Arial"/>
              </a:rPr>
              <a:t> </a:t>
            </a:r>
            <a:endParaRPr sz="20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GB" sz="1200" b="1" i="0" u="none" strike="noStrike" cap="none">
                <a:solidFill>
                  <a:schemeClr val="accent1"/>
                </a:solidFill>
                <a:highlight>
                  <a:srgbClr val="FFFFFF"/>
                </a:highlight>
                <a:latin typeface="Arial"/>
                <a:ea typeface="Arial"/>
                <a:cs typeface="Arial"/>
                <a:sym typeface="Arial"/>
              </a:rPr>
              <a:t>estimated to begin upon</a:t>
            </a:r>
            <a:br>
              <a:rPr lang="en-GB" sz="1200" b="1" i="0" u="none" strike="noStrike" cap="none">
                <a:solidFill>
                  <a:schemeClr val="accent1"/>
                </a:solidFill>
                <a:highlight>
                  <a:srgbClr val="FFFFFF"/>
                </a:highlight>
                <a:latin typeface="Arial"/>
                <a:ea typeface="Arial"/>
                <a:cs typeface="Arial"/>
                <a:sym typeface="Arial"/>
              </a:rPr>
            </a:br>
            <a:r>
              <a:rPr lang="en-GB" sz="1200" b="1" i="0" u="none" strike="noStrike" cap="none">
                <a:solidFill>
                  <a:schemeClr val="accent1"/>
                </a:solidFill>
                <a:highlight>
                  <a:srgbClr val="FFFFFF"/>
                </a:highlight>
                <a:latin typeface="Arial"/>
                <a:ea typeface="Arial"/>
                <a:cs typeface="Arial"/>
                <a:sym typeface="Arial"/>
              </a:rPr>
              <a:t>adoption of the Framework </a:t>
            </a:r>
            <a:endParaRPr sz="20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endParaRPr sz="900" b="1" i="0" u="none" strike="noStrike" cap="none">
              <a:solidFill>
                <a:schemeClr val="accent1"/>
              </a:solidFill>
              <a:highlight>
                <a:srgbClr val="FFFFFF"/>
              </a:highlight>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GB" sz="1500" b="1" i="0" u="none" strike="noStrike" cap="none">
                <a:solidFill>
                  <a:schemeClr val="accent1"/>
                </a:solidFill>
                <a:highlight>
                  <a:srgbClr val="FFFFFF"/>
                </a:highlight>
                <a:latin typeface="Arial"/>
                <a:ea typeface="Arial"/>
                <a:cs typeface="Arial"/>
                <a:sym typeface="Arial"/>
              </a:rPr>
              <a:t>Conclude at the end</a:t>
            </a:r>
            <a:br>
              <a:rPr lang="en-GB" sz="1500" b="1" i="0" u="none" strike="noStrike" cap="none">
                <a:solidFill>
                  <a:schemeClr val="accent1"/>
                </a:solidFill>
                <a:highlight>
                  <a:srgbClr val="FFFFFF"/>
                </a:highlight>
                <a:latin typeface="Arial"/>
                <a:ea typeface="Arial"/>
                <a:cs typeface="Arial"/>
                <a:sym typeface="Arial"/>
              </a:rPr>
            </a:br>
            <a:r>
              <a:rPr lang="en-GB" sz="1500" b="1" i="0" u="none" strike="noStrike" cap="none">
                <a:solidFill>
                  <a:schemeClr val="accent1"/>
                </a:solidFill>
                <a:highlight>
                  <a:srgbClr val="FFFFFF"/>
                </a:highlight>
                <a:latin typeface="Arial"/>
                <a:ea typeface="Arial"/>
                <a:cs typeface="Arial"/>
                <a:sym typeface="Arial"/>
              </a:rPr>
              <a:t>of 2027 (3 years)</a:t>
            </a:r>
            <a:endParaRPr sz="1500" b="1" i="0" u="none" strike="noStrike" cap="none">
              <a:solidFill>
                <a:schemeClr val="accent1"/>
              </a:solidFill>
              <a:latin typeface="Arial"/>
              <a:ea typeface="Arial"/>
              <a:cs typeface="Arial"/>
              <a:sym typeface="Arial"/>
            </a:endParaRPr>
          </a:p>
        </p:txBody>
      </p:sp>
      <p:sp>
        <p:nvSpPr>
          <p:cNvPr id="930" name="Google Shape;930;g2c6719f41c7_0_0"/>
          <p:cNvSpPr txBox="1">
            <a:spLocks noGrp="1"/>
          </p:cNvSpPr>
          <p:nvPr>
            <p:ph type="title"/>
          </p:nvPr>
        </p:nvSpPr>
        <p:spPr>
          <a:xfrm>
            <a:off x="499872" y="46179"/>
            <a:ext cx="11691900" cy="450900"/>
          </a:xfrm>
          <a:prstGeom prst="rect">
            <a:avLst/>
          </a:prstGeom>
          <a:noFill/>
          <a:ln>
            <a:noFill/>
          </a:ln>
        </p:spPr>
        <p:txBody>
          <a:bodyPr spcFirstLastPara="1" wrap="square" lIns="0" tIns="60925" rIns="0" bIns="60925" anchor="t" anchorCtr="0">
            <a:noAutofit/>
          </a:bodyPr>
          <a:lstStyle/>
          <a:p>
            <a:pPr marL="0" lvl="0" indent="0" algn="l" rtl="0">
              <a:lnSpc>
                <a:spcPct val="100000"/>
              </a:lnSpc>
              <a:spcBef>
                <a:spcPts val="0"/>
              </a:spcBef>
              <a:spcAft>
                <a:spcPts val="0"/>
              </a:spcAft>
              <a:buClr>
                <a:srgbClr val="0B3458"/>
              </a:buClr>
              <a:buSzPts val="3400"/>
              <a:buFont typeface="Arial"/>
              <a:buNone/>
            </a:pPr>
            <a:r>
              <a:rPr lang="en-GB" sz="3200">
                <a:solidFill>
                  <a:srgbClr val="002B49"/>
                </a:solidFill>
              </a:rPr>
              <a:t>Continuous Improvement Program Roadmap</a:t>
            </a:r>
            <a:endParaRPr sz="3200">
              <a:solidFill>
                <a:srgbClr val="002B49"/>
              </a:solidFill>
            </a:endParaRPr>
          </a:p>
        </p:txBody>
      </p:sp>
      <p:sp>
        <p:nvSpPr>
          <p:cNvPr id="931" name="Google Shape;931;g2c6719f41c7_0_0"/>
          <p:cNvSpPr txBox="1"/>
          <p:nvPr/>
        </p:nvSpPr>
        <p:spPr>
          <a:xfrm>
            <a:off x="776300" y="1841800"/>
            <a:ext cx="2821200" cy="12420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rgbClr val="EC7532"/>
                </a:solidFill>
                <a:highlight>
                  <a:srgbClr val="FFFFFF"/>
                </a:highlight>
                <a:latin typeface="Arial"/>
                <a:ea typeface="Arial"/>
                <a:cs typeface="Arial"/>
                <a:sym typeface="Arial"/>
              </a:rPr>
              <a:t>Initial development phase of</a:t>
            </a:r>
            <a:br>
              <a:rPr lang="en-GB" sz="1500" b="1" i="0" u="none" strike="noStrike" cap="none">
                <a:solidFill>
                  <a:srgbClr val="EC7532"/>
                </a:solidFill>
                <a:highlight>
                  <a:srgbClr val="FFFFFF"/>
                </a:highlight>
                <a:latin typeface="Arial"/>
                <a:ea typeface="Arial"/>
                <a:cs typeface="Arial"/>
                <a:sym typeface="Arial"/>
              </a:rPr>
            </a:br>
            <a:r>
              <a:rPr lang="en-GB" sz="1500" b="1" i="0" u="none" strike="noStrike" cap="none">
                <a:solidFill>
                  <a:srgbClr val="EC7532"/>
                </a:solidFill>
                <a:highlight>
                  <a:srgbClr val="FFFFFF"/>
                </a:highlight>
                <a:latin typeface="Arial"/>
                <a:ea typeface="Arial"/>
                <a:cs typeface="Arial"/>
                <a:sym typeface="Arial"/>
              </a:rPr>
              <a:t>CIP Framework, </a:t>
            </a:r>
            <a:br>
              <a:rPr lang="en-GB" sz="1500" b="1" i="0" u="none" strike="noStrike" cap="none">
                <a:solidFill>
                  <a:srgbClr val="EC7532"/>
                </a:solidFill>
                <a:highlight>
                  <a:srgbClr val="FFFFFF"/>
                </a:highlight>
                <a:latin typeface="Arial"/>
                <a:ea typeface="Arial"/>
                <a:cs typeface="Arial"/>
                <a:sym typeface="Arial"/>
              </a:rPr>
            </a:br>
            <a:r>
              <a:rPr lang="en-GB" sz="1500" b="1" i="0" u="none" strike="noStrike" cap="none">
                <a:solidFill>
                  <a:srgbClr val="EC7532"/>
                </a:solidFill>
                <a:highlight>
                  <a:srgbClr val="FFFFFF"/>
                </a:highlight>
                <a:latin typeface="Arial"/>
                <a:ea typeface="Arial"/>
                <a:cs typeface="Arial"/>
                <a:sym typeface="Arial"/>
              </a:rPr>
              <a:t>12-month estimation, concluding by Dec 2024</a:t>
            </a:r>
            <a:endParaRPr sz="1500" b="1" i="0" u="none" strike="noStrike" cap="none">
              <a:solidFill>
                <a:srgbClr val="EC7532"/>
              </a:solidFill>
              <a:highlight>
                <a:srgbClr val="FFFFFF"/>
              </a:highlight>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endParaRPr sz="1100" b="1" i="0" u="none" strike="noStrike" cap="none">
              <a:solidFill>
                <a:srgbClr val="EC7532"/>
              </a:solidFill>
              <a:latin typeface="Arial"/>
              <a:ea typeface="Arial"/>
              <a:cs typeface="Arial"/>
              <a:sym typeface="Arial"/>
            </a:endParaRPr>
          </a:p>
        </p:txBody>
      </p:sp>
      <p:cxnSp>
        <p:nvCxnSpPr>
          <p:cNvPr id="932" name="Google Shape;932;g2c6719f41c7_0_0"/>
          <p:cNvCxnSpPr/>
          <p:nvPr/>
        </p:nvCxnSpPr>
        <p:spPr>
          <a:xfrm>
            <a:off x="9248869" y="3323909"/>
            <a:ext cx="0" cy="182700"/>
          </a:xfrm>
          <a:prstGeom prst="straightConnector1">
            <a:avLst/>
          </a:prstGeom>
          <a:noFill/>
          <a:ln w="22225" cap="flat" cmpd="sng">
            <a:solidFill>
              <a:schemeClr val="dk1"/>
            </a:solidFill>
            <a:prstDash val="solid"/>
            <a:round/>
            <a:headEnd type="none" w="sm" len="sm"/>
            <a:tailEnd type="none" w="sm" len="sm"/>
          </a:ln>
        </p:spPr>
      </p:cxnSp>
      <p:cxnSp>
        <p:nvCxnSpPr>
          <p:cNvPr id="933" name="Google Shape;933;g2c6719f41c7_0_0"/>
          <p:cNvCxnSpPr/>
          <p:nvPr/>
        </p:nvCxnSpPr>
        <p:spPr>
          <a:xfrm>
            <a:off x="558800" y="3410589"/>
            <a:ext cx="11092800" cy="0"/>
          </a:xfrm>
          <a:prstGeom prst="straightConnector1">
            <a:avLst/>
          </a:prstGeom>
          <a:solidFill>
            <a:srgbClr val="C2C0C4"/>
          </a:solidFill>
          <a:ln w="22225" cap="flat" cmpd="sng">
            <a:solidFill>
              <a:schemeClr val="dk1"/>
            </a:solidFill>
            <a:prstDash val="solid"/>
            <a:round/>
            <a:headEnd type="none" w="sm" len="sm"/>
            <a:tailEnd type="none" w="sm" len="sm"/>
          </a:ln>
        </p:spPr>
      </p:cxnSp>
      <p:sp>
        <p:nvSpPr>
          <p:cNvPr id="934" name="Google Shape;934;g2c6719f41c7_0_0"/>
          <p:cNvSpPr/>
          <p:nvPr/>
        </p:nvSpPr>
        <p:spPr>
          <a:xfrm>
            <a:off x="3062872" y="3529821"/>
            <a:ext cx="1317600" cy="261600"/>
          </a:xfrm>
          <a:prstGeom prst="rect">
            <a:avLst/>
          </a:prstGeom>
          <a:noFill/>
          <a:ln>
            <a:noFill/>
          </a:ln>
        </p:spPr>
        <p:txBody>
          <a:bodyPr spcFirstLastPara="1" wrap="square" lIns="121900" tIns="60925" rIns="121900" bIns="609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JAN</a:t>
            </a:r>
            <a:br>
              <a:rPr lang="en-GB" sz="1500" b="1" i="0" u="none" strike="noStrike" cap="none">
                <a:solidFill>
                  <a:schemeClr val="dk1"/>
                </a:solidFill>
                <a:latin typeface="Arial"/>
                <a:ea typeface="Arial"/>
                <a:cs typeface="Arial"/>
                <a:sym typeface="Arial"/>
              </a:rPr>
            </a:br>
            <a:r>
              <a:rPr lang="en-GB" sz="1500" b="1" i="0" u="none" strike="noStrike" cap="none">
                <a:solidFill>
                  <a:schemeClr val="dk1"/>
                </a:solidFill>
                <a:latin typeface="Arial"/>
                <a:ea typeface="Arial"/>
                <a:cs typeface="Arial"/>
                <a:sym typeface="Arial"/>
              </a:rPr>
              <a:t>2025</a:t>
            </a:r>
            <a:endParaRPr sz="1900" b="0" i="0" u="none" strike="noStrike" cap="none">
              <a:solidFill>
                <a:schemeClr val="dk1"/>
              </a:solidFill>
              <a:latin typeface="Arial"/>
              <a:ea typeface="Arial"/>
              <a:cs typeface="Arial"/>
              <a:sym typeface="Arial"/>
            </a:endParaRPr>
          </a:p>
        </p:txBody>
      </p:sp>
      <p:sp>
        <p:nvSpPr>
          <p:cNvPr id="935" name="Google Shape;935;g2c6719f41c7_0_0"/>
          <p:cNvSpPr/>
          <p:nvPr/>
        </p:nvSpPr>
        <p:spPr>
          <a:xfrm>
            <a:off x="4699465" y="3529821"/>
            <a:ext cx="1209300" cy="261600"/>
          </a:xfrm>
          <a:prstGeom prst="rect">
            <a:avLst/>
          </a:prstGeom>
          <a:noFill/>
          <a:ln>
            <a:noFill/>
          </a:ln>
        </p:spPr>
        <p:txBody>
          <a:bodyPr spcFirstLastPara="1" wrap="square" lIns="121900" tIns="60925" rIns="121900" bIns="609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FEB-MAY</a:t>
            </a:r>
            <a:endParaRPr sz="19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2025</a:t>
            </a:r>
            <a:endParaRPr sz="1900" b="0" i="0" u="none" strike="noStrike" cap="none">
              <a:solidFill>
                <a:schemeClr val="dk1"/>
              </a:solidFill>
              <a:latin typeface="Arial"/>
              <a:ea typeface="Arial"/>
              <a:cs typeface="Arial"/>
              <a:sym typeface="Arial"/>
            </a:endParaRPr>
          </a:p>
        </p:txBody>
      </p:sp>
      <p:sp>
        <p:nvSpPr>
          <p:cNvPr id="936" name="Google Shape;936;g2c6719f41c7_0_0"/>
          <p:cNvSpPr/>
          <p:nvPr/>
        </p:nvSpPr>
        <p:spPr>
          <a:xfrm>
            <a:off x="6385929" y="3529821"/>
            <a:ext cx="1050900" cy="261600"/>
          </a:xfrm>
          <a:prstGeom prst="rect">
            <a:avLst/>
          </a:prstGeom>
          <a:noFill/>
          <a:ln>
            <a:noFill/>
          </a:ln>
        </p:spPr>
        <p:txBody>
          <a:bodyPr spcFirstLastPara="1" wrap="square" lIns="121900" tIns="60925" rIns="121900" bIns="609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JUN</a:t>
            </a:r>
            <a:endParaRPr sz="19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2025</a:t>
            </a:r>
            <a:endParaRPr sz="1900" b="0" i="0" u="none" strike="noStrike" cap="none">
              <a:solidFill>
                <a:schemeClr val="dk1"/>
              </a:solidFill>
              <a:latin typeface="Arial"/>
              <a:ea typeface="Arial"/>
              <a:cs typeface="Arial"/>
              <a:sym typeface="Arial"/>
            </a:endParaRPr>
          </a:p>
        </p:txBody>
      </p:sp>
      <p:sp>
        <p:nvSpPr>
          <p:cNvPr id="937" name="Google Shape;937;g2c6719f41c7_0_0"/>
          <p:cNvSpPr/>
          <p:nvPr/>
        </p:nvSpPr>
        <p:spPr>
          <a:xfrm>
            <a:off x="5254653" y="3362789"/>
            <a:ext cx="97500" cy="95700"/>
          </a:xfrm>
          <a:prstGeom prst="ellipse">
            <a:avLst/>
          </a:prstGeom>
          <a:solidFill>
            <a:schemeClr val="dk1"/>
          </a:solidFill>
          <a:ln>
            <a:noFill/>
          </a:ln>
        </p:spPr>
        <p:txBody>
          <a:bodyPr spcFirstLastPara="1" wrap="square" lIns="121900" tIns="60925" rIns="121900" bIns="60925" anchor="ctr" anchorCtr="0">
            <a:noAutofit/>
          </a:bodyPr>
          <a:lstStyle/>
          <a:p>
            <a:pPr marL="0" marR="0" lvl="0" indent="0" algn="ctr" rtl="0">
              <a:lnSpc>
                <a:spcPct val="80000"/>
              </a:lnSpc>
              <a:spcBef>
                <a:spcPts val="0"/>
              </a:spcBef>
              <a:spcAft>
                <a:spcPts val="0"/>
              </a:spcAft>
              <a:buClr>
                <a:srgbClr val="000000"/>
              </a:buClr>
              <a:buSzPts val="400"/>
              <a:buFont typeface="Arial"/>
              <a:buNone/>
            </a:pPr>
            <a:endParaRPr sz="400" b="1" i="0" u="none" strike="noStrike" cap="none">
              <a:solidFill>
                <a:srgbClr val="FFFFFF"/>
              </a:solidFill>
              <a:latin typeface="Arial"/>
              <a:ea typeface="Arial"/>
              <a:cs typeface="Arial"/>
              <a:sym typeface="Arial"/>
            </a:endParaRPr>
          </a:p>
        </p:txBody>
      </p:sp>
      <p:sp>
        <p:nvSpPr>
          <p:cNvPr id="938" name="Google Shape;938;g2c6719f41c7_0_0"/>
          <p:cNvSpPr/>
          <p:nvPr/>
        </p:nvSpPr>
        <p:spPr>
          <a:xfrm>
            <a:off x="1325621" y="3529821"/>
            <a:ext cx="1615500" cy="261600"/>
          </a:xfrm>
          <a:prstGeom prst="rect">
            <a:avLst/>
          </a:prstGeom>
          <a:noFill/>
          <a:ln>
            <a:noFill/>
          </a:ln>
        </p:spPr>
        <p:txBody>
          <a:bodyPr spcFirstLastPara="1" wrap="square" lIns="121900" tIns="60925" rIns="121900" bIns="609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DEC</a:t>
            </a:r>
            <a:br>
              <a:rPr lang="en-GB" sz="1500" b="1" i="0" u="none" strike="noStrike" cap="none">
                <a:solidFill>
                  <a:schemeClr val="dk1"/>
                </a:solidFill>
                <a:latin typeface="Arial"/>
                <a:ea typeface="Arial"/>
                <a:cs typeface="Arial"/>
                <a:sym typeface="Arial"/>
              </a:rPr>
            </a:br>
            <a:r>
              <a:rPr lang="en-GB" sz="1500" b="1" i="0" u="none" strike="noStrike" cap="none">
                <a:solidFill>
                  <a:schemeClr val="dk1"/>
                </a:solidFill>
                <a:latin typeface="Arial"/>
                <a:ea typeface="Arial"/>
                <a:cs typeface="Arial"/>
                <a:sym typeface="Arial"/>
              </a:rPr>
              <a:t>2024</a:t>
            </a:r>
            <a:endParaRPr sz="1900" b="0" i="0" u="none" strike="noStrike" cap="none">
              <a:solidFill>
                <a:schemeClr val="dk1"/>
              </a:solidFill>
              <a:latin typeface="Arial"/>
              <a:ea typeface="Arial"/>
              <a:cs typeface="Arial"/>
              <a:sym typeface="Arial"/>
            </a:endParaRPr>
          </a:p>
        </p:txBody>
      </p:sp>
      <p:sp>
        <p:nvSpPr>
          <p:cNvPr id="939" name="Google Shape;939;g2c6719f41c7_0_0"/>
          <p:cNvSpPr/>
          <p:nvPr/>
        </p:nvSpPr>
        <p:spPr>
          <a:xfrm>
            <a:off x="8434881" y="3362789"/>
            <a:ext cx="97500" cy="95700"/>
          </a:xfrm>
          <a:prstGeom prst="ellipse">
            <a:avLst/>
          </a:prstGeom>
          <a:solidFill>
            <a:schemeClr val="dk1"/>
          </a:solidFill>
          <a:ln>
            <a:noFill/>
          </a:ln>
        </p:spPr>
        <p:txBody>
          <a:bodyPr spcFirstLastPara="1" wrap="square" lIns="121900" tIns="60925" rIns="121900" bIns="60925" anchor="ctr" anchorCtr="0">
            <a:noAutofit/>
          </a:bodyPr>
          <a:lstStyle/>
          <a:p>
            <a:pPr marL="0" marR="0" lvl="0" indent="0" algn="ctr" rtl="0">
              <a:lnSpc>
                <a:spcPct val="80000"/>
              </a:lnSpc>
              <a:spcBef>
                <a:spcPts val="0"/>
              </a:spcBef>
              <a:spcAft>
                <a:spcPts val="0"/>
              </a:spcAft>
              <a:buClr>
                <a:srgbClr val="000000"/>
              </a:buClr>
              <a:buSzPts val="400"/>
              <a:buFont typeface="Arial"/>
              <a:buNone/>
            </a:pPr>
            <a:endParaRPr sz="400" b="1" i="0" u="none" strike="noStrike" cap="none">
              <a:solidFill>
                <a:schemeClr val="dk2"/>
              </a:solidFill>
              <a:latin typeface="Arial"/>
              <a:ea typeface="Arial"/>
              <a:cs typeface="Arial"/>
              <a:sym typeface="Arial"/>
            </a:endParaRPr>
          </a:p>
        </p:txBody>
      </p:sp>
      <p:sp>
        <p:nvSpPr>
          <p:cNvPr id="940" name="Google Shape;940;g2c6719f41c7_0_0"/>
          <p:cNvSpPr/>
          <p:nvPr/>
        </p:nvSpPr>
        <p:spPr>
          <a:xfrm>
            <a:off x="10010525" y="3362789"/>
            <a:ext cx="97500" cy="95700"/>
          </a:xfrm>
          <a:prstGeom prst="ellipse">
            <a:avLst/>
          </a:prstGeom>
          <a:solidFill>
            <a:schemeClr val="dk1"/>
          </a:solidFill>
          <a:ln>
            <a:noFill/>
          </a:ln>
        </p:spPr>
        <p:txBody>
          <a:bodyPr spcFirstLastPara="1" wrap="square" lIns="121900" tIns="60925" rIns="121900" bIns="60925" anchor="ctr" anchorCtr="0">
            <a:noAutofit/>
          </a:bodyPr>
          <a:lstStyle/>
          <a:p>
            <a:pPr marL="0" marR="0" lvl="0" indent="0" algn="ctr" rtl="0">
              <a:lnSpc>
                <a:spcPct val="80000"/>
              </a:lnSpc>
              <a:spcBef>
                <a:spcPts val="0"/>
              </a:spcBef>
              <a:spcAft>
                <a:spcPts val="0"/>
              </a:spcAft>
              <a:buClr>
                <a:srgbClr val="000000"/>
              </a:buClr>
              <a:buSzPts val="400"/>
              <a:buFont typeface="Arial"/>
              <a:buNone/>
            </a:pPr>
            <a:endParaRPr sz="400" b="1" i="0" u="none" strike="noStrike" cap="none">
              <a:solidFill>
                <a:schemeClr val="accent3"/>
              </a:solidFill>
              <a:latin typeface="Arial"/>
              <a:ea typeface="Arial"/>
              <a:cs typeface="Arial"/>
              <a:sym typeface="Arial"/>
            </a:endParaRPr>
          </a:p>
        </p:txBody>
      </p:sp>
      <p:sp>
        <p:nvSpPr>
          <p:cNvPr id="941" name="Google Shape;941;g2c6719f41c7_0_0"/>
          <p:cNvSpPr/>
          <p:nvPr/>
        </p:nvSpPr>
        <p:spPr>
          <a:xfrm>
            <a:off x="2091800" y="3362789"/>
            <a:ext cx="97500" cy="95700"/>
          </a:xfrm>
          <a:prstGeom prst="ellipse">
            <a:avLst/>
          </a:prstGeom>
          <a:solidFill>
            <a:schemeClr val="dk1"/>
          </a:solidFill>
          <a:ln>
            <a:noFill/>
          </a:ln>
        </p:spPr>
        <p:txBody>
          <a:bodyPr spcFirstLastPara="1" wrap="square" lIns="121900" tIns="60925" rIns="121900" bIns="60925" anchor="ctr" anchorCtr="0">
            <a:noAutofit/>
          </a:bodyPr>
          <a:lstStyle/>
          <a:p>
            <a:pPr marL="0" marR="0" lvl="0" indent="0" algn="ctr" rtl="0">
              <a:lnSpc>
                <a:spcPct val="80000"/>
              </a:lnSpc>
              <a:spcBef>
                <a:spcPts val="0"/>
              </a:spcBef>
              <a:spcAft>
                <a:spcPts val="0"/>
              </a:spcAft>
              <a:buClr>
                <a:srgbClr val="000000"/>
              </a:buClr>
              <a:buSzPts val="400"/>
              <a:buFont typeface="Arial"/>
              <a:buNone/>
            </a:pPr>
            <a:endParaRPr sz="400" b="1" i="0" u="none" strike="noStrike" cap="none">
              <a:solidFill>
                <a:srgbClr val="FFFFFF"/>
              </a:solidFill>
              <a:latin typeface="Arial"/>
              <a:ea typeface="Arial"/>
              <a:cs typeface="Arial"/>
              <a:sym typeface="Arial"/>
            </a:endParaRPr>
          </a:p>
        </p:txBody>
      </p:sp>
      <p:sp>
        <p:nvSpPr>
          <p:cNvPr id="942" name="Google Shape;942;g2c6719f41c7_0_0"/>
          <p:cNvSpPr/>
          <p:nvPr/>
        </p:nvSpPr>
        <p:spPr>
          <a:xfrm>
            <a:off x="3657600" y="3362789"/>
            <a:ext cx="97500" cy="95700"/>
          </a:xfrm>
          <a:prstGeom prst="ellipse">
            <a:avLst/>
          </a:prstGeom>
          <a:solidFill>
            <a:schemeClr val="dk1"/>
          </a:solidFill>
          <a:ln>
            <a:noFill/>
          </a:ln>
        </p:spPr>
        <p:txBody>
          <a:bodyPr spcFirstLastPara="1" wrap="square" lIns="121900" tIns="60925" rIns="121900" bIns="60925" anchor="ctr" anchorCtr="0">
            <a:noAutofit/>
          </a:bodyPr>
          <a:lstStyle/>
          <a:p>
            <a:pPr marL="0" marR="0" lvl="0" indent="0" algn="ctr" rtl="0">
              <a:lnSpc>
                <a:spcPct val="80000"/>
              </a:lnSpc>
              <a:spcBef>
                <a:spcPts val="0"/>
              </a:spcBef>
              <a:spcAft>
                <a:spcPts val="0"/>
              </a:spcAft>
              <a:buClr>
                <a:srgbClr val="000000"/>
              </a:buClr>
              <a:buSzPts val="400"/>
              <a:buFont typeface="Arial"/>
              <a:buNone/>
            </a:pPr>
            <a:endParaRPr sz="400" b="1" i="0" u="none" strike="noStrike" cap="none">
              <a:solidFill>
                <a:srgbClr val="FFFFFF"/>
              </a:solidFill>
              <a:latin typeface="Arial"/>
              <a:ea typeface="Arial"/>
              <a:cs typeface="Arial"/>
              <a:sym typeface="Arial"/>
            </a:endParaRPr>
          </a:p>
        </p:txBody>
      </p:sp>
      <p:cxnSp>
        <p:nvCxnSpPr>
          <p:cNvPr id="943" name="Google Shape;943;g2c6719f41c7_0_0"/>
          <p:cNvCxnSpPr/>
          <p:nvPr/>
        </p:nvCxnSpPr>
        <p:spPr>
          <a:xfrm>
            <a:off x="7662523" y="3323909"/>
            <a:ext cx="0" cy="182700"/>
          </a:xfrm>
          <a:prstGeom prst="straightConnector1">
            <a:avLst/>
          </a:prstGeom>
          <a:noFill/>
          <a:ln w="22225" cap="flat" cmpd="sng">
            <a:solidFill>
              <a:schemeClr val="dk1"/>
            </a:solidFill>
            <a:prstDash val="solid"/>
            <a:round/>
            <a:headEnd type="none" w="sm" len="sm"/>
            <a:tailEnd type="none" w="sm" len="sm"/>
          </a:ln>
        </p:spPr>
      </p:cxnSp>
      <p:cxnSp>
        <p:nvCxnSpPr>
          <p:cNvPr id="944" name="Google Shape;944;g2c6719f41c7_0_0"/>
          <p:cNvCxnSpPr/>
          <p:nvPr/>
        </p:nvCxnSpPr>
        <p:spPr>
          <a:xfrm>
            <a:off x="10826496" y="3323909"/>
            <a:ext cx="0" cy="182700"/>
          </a:xfrm>
          <a:prstGeom prst="straightConnector1">
            <a:avLst/>
          </a:prstGeom>
          <a:noFill/>
          <a:ln w="22225" cap="flat" cmpd="sng">
            <a:solidFill>
              <a:schemeClr val="dk1"/>
            </a:solidFill>
            <a:prstDash val="solid"/>
            <a:round/>
            <a:headEnd type="none" w="sm" len="sm"/>
            <a:tailEnd type="none" w="sm" len="sm"/>
          </a:ln>
        </p:spPr>
      </p:cxnSp>
      <p:sp>
        <p:nvSpPr>
          <p:cNvPr id="945" name="Google Shape;945;g2c6719f41c7_0_0"/>
          <p:cNvSpPr/>
          <p:nvPr/>
        </p:nvSpPr>
        <p:spPr>
          <a:xfrm>
            <a:off x="6865000" y="3362789"/>
            <a:ext cx="97500" cy="95700"/>
          </a:xfrm>
          <a:prstGeom prst="ellipse">
            <a:avLst/>
          </a:prstGeom>
          <a:solidFill>
            <a:schemeClr val="dk1"/>
          </a:solidFill>
          <a:ln>
            <a:noFill/>
          </a:ln>
        </p:spPr>
        <p:txBody>
          <a:bodyPr spcFirstLastPara="1" wrap="square" lIns="121900" tIns="60925" rIns="121900" bIns="60925" anchor="ctr" anchorCtr="0">
            <a:noAutofit/>
          </a:bodyPr>
          <a:lstStyle/>
          <a:p>
            <a:pPr marL="0" marR="0" lvl="0" indent="0" algn="ctr" rtl="0">
              <a:lnSpc>
                <a:spcPct val="80000"/>
              </a:lnSpc>
              <a:spcBef>
                <a:spcPts val="0"/>
              </a:spcBef>
              <a:spcAft>
                <a:spcPts val="0"/>
              </a:spcAft>
              <a:buClr>
                <a:srgbClr val="000000"/>
              </a:buClr>
              <a:buSzPts val="400"/>
              <a:buFont typeface="Arial"/>
              <a:buNone/>
            </a:pPr>
            <a:endParaRPr sz="400" b="1" i="0" u="none" strike="noStrike" cap="none">
              <a:solidFill>
                <a:schemeClr val="dk2"/>
              </a:solidFill>
              <a:latin typeface="Arial"/>
              <a:ea typeface="Arial"/>
              <a:cs typeface="Arial"/>
              <a:sym typeface="Arial"/>
            </a:endParaRPr>
          </a:p>
        </p:txBody>
      </p:sp>
      <p:cxnSp>
        <p:nvCxnSpPr>
          <p:cNvPr id="946" name="Google Shape;946;g2c6719f41c7_0_0"/>
          <p:cNvCxnSpPr/>
          <p:nvPr/>
        </p:nvCxnSpPr>
        <p:spPr>
          <a:xfrm rot="10800000">
            <a:off x="558800" y="629967"/>
            <a:ext cx="0" cy="5690400"/>
          </a:xfrm>
          <a:prstGeom prst="straightConnector1">
            <a:avLst/>
          </a:prstGeom>
          <a:noFill/>
          <a:ln w="9525" cap="flat" cmpd="sng">
            <a:solidFill>
              <a:srgbClr val="666666">
                <a:alpha val="48235"/>
              </a:srgbClr>
            </a:solidFill>
            <a:prstDash val="dot"/>
            <a:round/>
            <a:headEnd type="none" w="sm" len="sm"/>
            <a:tailEnd type="none" w="sm" len="sm"/>
          </a:ln>
        </p:spPr>
      </p:cxnSp>
      <p:sp>
        <p:nvSpPr>
          <p:cNvPr id="947" name="Google Shape;947;g2c6719f41c7_0_0"/>
          <p:cNvSpPr/>
          <p:nvPr/>
        </p:nvSpPr>
        <p:spPr>
          <a:xfrm>
            <a:off x="-247000" y="3529821"/>
            <a:ext cx="1615500" cy="261600"/>
          </a:xfrm>
          <a:prstGeom prst="rect">
            <a:avLst/>
          </a:prstGeom>
          <a:noFill/>
          <a:ln>
            <a:noFill/>
          </a:ln>
        </p:spPr>
        <p:txBody>
          <a:bodyPr spcFirstLastPara="1" wrap="square" lIns="121900" tIns="60925" rIns="121900" bIns="609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NOV</a:t>
            </a:r>
            <a:br>
              <a:rPr lang="en-GB" sz="1500" b="1" i="0" u="none" strike="noStrike" cap="none">
                <a:solidFill>
                  <a:schemeClr val="dk1"/>
                </a:solidFill>
                <a:latin typeface="Arial"/>
                <a:ea typeface="Arial"/>
                <a:cs typeface="Arial"/>
                <a:sym typeface="Arial"/>
              </a:rPr>
            </a:br>
            <a:r>
              <a:rPr lang="en-GB" sz="1500" b="1" i="0" u="none" strike="noStrike" cap="none">
                <a:solidFill>
                  <a:schemeClr val="dk1"/>
                </a:solidFill>
                <a:latin typeface="Arial"/>
                <a:ea typeface="Arial"/>
                <a:cs typeface="Arial"/>
                <a:sym typeface="Arial"/>
              </a:rPr>
              <a:t>2024</a:t>
            </a:r>
            <a:endParaRPr sz="1900" b="0" i="0" u="none" strike="noStrike" cap="none">
              <a:solidFill>
                <a:schemeClr val="dk1"/>
              </a:solidFill>
              <a:latin typeface="Arial"/>
              <a:ea typeface="Arial"/>
              <a:cs typeface="Arial"/>
              <a:sym typeface="Arial"/>
            </a:endParaRPr>
          </a:p>
        </p:txBody>
      </p:sp>
      <p:sp>
        <p:nvSpPr>
          <p:cNvPr id="948" name="Google Shape;948;g2c6719f41c7_0_0"/>
          <p:cNvSpPr/>
          <p:nvPr/>
        </p:nvSpPr>
        <p:spPr>
          <a:xfrm>
            <a:off x="7954000" y="3529821"/>
            <a:ext cx="1050900" cy="261600"/>
          </a:xfrm>
          <a:prstGeom prst="rect">
            <a:avLst/>
          </a:prstGeom>
          <a:noFill/>
          <a:ln>
            <a:noFill/>
          </a:ln>
        </p:spPr>
        <p:txBody>
          <a:bodyPr spcFirstLastPara="1" wrap="square" lIns="121900" tIns="60925" rIns="121900" bIns="609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DEC</a:t>
            </a:r>
            <a:endParaRPr sz="19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2027</a:t>
            </a:r>
            <a:endParaRPr sz="1900" b="0" i="0" u="none" strike="noStrike" cap="none">
              <a:solidFill>
                <a:schemeClr val="dk1"/>
              </a:solidFill>
              <a:latin typeface="Arial"/>
              <a:ea typeface="Arial"/>
              <a:cs typeface="Arial"/>
              <a:sym typeface="Arial"/>
            </a:endParaRPr>
          </a:p>
        </p:txBody>
      </p:sp>
      <p:sp>
        <p:nvSpPr>
          <p:cNvPr id="949" name="Google Shape;949;g2c6719f41c7_0_0"/>
          <p:cNvSpPr/>
          <p:nvPr/>
        </p:nvSpPr>
        <p:spPr>
          <a:xfrm>
            <a:off x="9535800" y="3529821"/>
            <a:ext cx="1050900" cy="261600"/>
          </a:xfrm>
          <a:prstGeom prst="rect">
            <a:avLst/>
          </a:prstGeom>
          <a:noFill/>
          <a:ln>
            <a:noFill/>
          </a:ln>
        </p:spPr>
        <p:txBody>
          <a:bodyPr spcFirstLastPara="1" wrap="square" lIns="121900" tIns="60925" rIns="121900" bIns="609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JAN</a:t>
            </a:r>
            <a:endParaRPr sz="19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2028</a:t>
            </a:r>
            <a:endParaRPr sz="1900" b="0" i="0" u="none" strike="noStrike" cap="none">
              <a:solidFill>
                <a:schemeClr val="dk1"/>
              </a:solidFill>
              <a:latin typeface="Arial"/>
              <a:ea typeface="Arial"/>
              <a:cs typeface="Arial"/>
              <a:sym typeface="Arial"/>
            </a:endParaRPr>
          </a:p>
        </p:txBody>
      </p:sp>
      <p:sp>
        <p:nvSpPr>
          <p:cNvPr id="950" name="Google Shape;950;g2c6719f41c7_0_0"/>
          <p:cNvSpPr/>
          <p:nvPr/>
        </p:nvSpPr>
        <p:spPr>
          <a:xfrm>
            <a:off x="11132801" y="3529821"/>
            <a:ext cx="1050900" cy="261600"/>
          </a:xfrm>
          <a:prstGeom prst="rect">
            <a:avLst/>
          </a:prstGeom>
          <a:noFill/>
          <a:ln>
            <a:noFill/>
          </a:ln>
        </p:spPr>
        <p:txBody>
          <a:bodyPr spcFirstLastPara="1" wrap="square" lIns="121900" tIns="60925" rIns="121900" bIns="609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DEC</a:t>
            </a:r>
            <a:endParaRPr sz="19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r>
              <a:rPr lang="en-GB" sz="1500" b="1" i="0" u="none" strike="noStrike" cap="none">
                <a:solidFill>
                  <a:schemeClr val="dk1"/>
                </a:solidFill>
                <a:latin typeface="Arial"/>
                <a:ea typeface="Arial"/>
                <a:cs typeface="Arial"/>
                <a:sym typeface="Arial"/>
              </a:rPr>
              <a:t>2030</a:t>
            </a:r>
            <a:endParaRPr sz="1900" b="0" i="0" u="none" strike="noStrike" cap="none">
              <a:solidFill>
                <a:schemeClr val="dk1"/>
              </a:solidFill>
              <a:latin typeface="Arial"/>
              <a:ea typeface="Arial"/>
              <a:cs typeface="Arial"/>
              <a:sym typeface="Arial"/>
            </a:endParaRPr>
          </a:p>
        </p:txBody>
      </p:sp>
      <p:sp>
        <p:nvSpPr>
          <p:cNvPr id="951" name="Google Shape;951;g2c6719f41c7_0_0"/>
          <p:cNvSpPr/>
          <p:nvPr/>
        </p:nvSpPr>
        <p:spPr>
          <a:xfrm>
            <a:off x="11613033" y="3362789"/>
            <a:ext cx="97500" cy="95700"/>
          </a:xfrm>
          <a:prstGeom prst="ellipse">
            <a:avLst/>
          </a:prstGeom>
          <a:solidFill>
            <a:schemeClr val="dk1"/>
          </a:solidFill>
          <a:ln>
            <a:noFill/>
          </a:ln>
        </p:spPr>
        <p:txBody>
          <a:bodyPr spcFirstLastPara="1" wrap="square" lIns="121900" tIns="60925" rIns="121900" bIns="60925" anchor="ctr" anchorCtr="0">
            <a:noAutofit/>
          </a:bodyPr>
          <a:lstStyle/>
          <a:p>
            <a:pPr marL="0" marR="0" lvl="0" indent="0" algn="ctr" rtl="0">
              <a:lnSpc>
                <a:spcPct val="80000"/>
              </a:lnSpc>
              <a:spcBef>
                <a:spcPts val="0"/>
              </a:spcBef>
              <a:spcAft>
                <a:spcPts val="0"/>
              </a:spcAft>
              <a:buClr>
                <a:srgbClr val="000000"/>
              </a:buClr>
              <a:buSzPts val="400"/>
              <a:buFont typeface="Arial"/>
              <a:buNone/>
            </a:pPr>
            <a:endParaRPr sz="400" b="1" i="0" u="none" strike="noStrike" cap="none">
              <a:solidFill>
                <a:schemeClr val="accent3"/>
              </a:solidFill>
              <a:latin typeface="Arial"/>
              <a:ea typeface="Arial"/>
              <a:cs typeface="Arial"/>
              <a:sym typeface="Arial"/>
            </a:endParaRPr>
          </a:p>
        </p:txBody>
      </p:sp>
      <p:sp>
        <p:nvSpPr>
          <p:cNvPr id="952" name="Google Shape;952;g2c6719f41c7_0_0"/>
          <p:cNvSpPr/>
          <p:nvPr/>
        </p:nvSpPr>
        <p:spPr>
          <a:xfrm>
            <a:off x="508000" y="3362789"/>
            <a:ext cx="97500" cy="95700"/>
          </a:xfrm>
          <a:prstGeom prst="ellipse">
            <a:avLst/>
          </a:prstGeom>
          <a:solidFill>
            <a:schemeClr val="dk1"/>
          </a:solidFill>
          <a:ln>
            <a:noFill/>
          </a:ln>
        </p:spPr>
        <p:txBody>
          <a:bodyPr spcFirstLastPara="1" wrap="square" lIns="121900" tIns="60925" rIns="121900" bIns="60925" anchor="ctr" anchorCtr="0">
            <a:noAutofit/>
          </a:bodyPr>
          <a:lstStyle/>
          <a:p>
            <a:pPr marL="0" marR="0" lvl="0" indent="0" algn="ctr" rtl="0">
              <a:lnSpc>
                <a:spcPct val="80000"/>
              </a:lnSpc>
              <a:spcBef>
                <a:spcPts val="0"/>
              </a:spcBef>
              <a:spcAft>
                <a:spcPts val="0"/>
              </a:spcAft>
              <a:buClr>
                <a:srgbClr val="000000"/>
              </a:buClr>
              <a:buSzPts val="400"/>
              <a:buFont typeface="Arial"/>
              <a:buNone/>
            </a:pPr>
            <a:endParaRPr sz="400" b="1" i="0" u="none" strike="noStrike" cap="none">
              <a:solidFill>
                <a:srgbClr val="FFFFFF"/>
              </a:solidFill>
              <a:latin typeface="Arial"/>
              <a:ea typeface="Arial"/>
              <a:cs typeface="Arial"/>
              <a:sym typeface="Arial"/>
            </a:endParaRPr>
          </a:p>
        </p:txBody>
      </p:sp>
      <p:pic>
        <p:nvPicPr>
          <p:cNvPr id="953" name="Google Shape;953;g2c6719f41c7_0_0"/>
          <p:cNvPicPr preferRelativeResize="0"/>
          <p:nvPr/>
        </p:nvPicPr>
        <p:blipFill rotWithShape="1">
          <a:blip r:embed="rId3">
            <a:alphaModFix/>
          </a:blip>
          <a:srcRect/>
          <a:stretch/>
        </p:blipFill>
        <p:spPr>
          <a:xfrm>
            <a:off x="1625588" y="894520"/>
            <a:ext cx="1048887" cy="1048888"/>
          </a:xfrm>
          <a:prstGeom prst="rect">
            <a:avLst/>
          </a:prstGeom>
          <a:noFill/>
          <a:ln>
            <a:noFill/>
          </a:ln>
        </p:spPr>
      </p:pic>
      <p:grpSp>
        <p:nvGrpSpPr>
          <p:cNvPr id="954" name="Google Shape;954;g2c6719f41c7_0_0"/>
          <p:cNvGrpSpPr/>
          <p:nvPr/>
        </p:nvGrpSpPr>
        <p:grpSpPr>
          <a:xfrm>
            <a:off x="54705" y="4104015"/>
            <a:ext cx="1865953" cy="1777158"/>
            <a:chOff x="6903332" y="2479119"/>
            <a:chExt cx="1399500" cy="1332902"/>
          </a:xfrm>
        </p:grpSpPr>
        <p:sp>
          <p:nvSpPr>
            <p:cNvPr id="955" name="Google Shape;955;g2c6719f41c7_0_0"/>
            <p:cNvSpPr txBox="1"/>
            <p:nvPr/>
          </p:nvSpPr>
          <p:spPr>
            <a:xfrm>
              <a:off x="6903332" y="3227921"/>
              <a:ext cx="1399500" cy="584100"/>
            </a:xfrm>
            <a:prstGeom prst="rect">
              <a:avLst/>
            </a:prstGeom>
            <a:no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600"/>
                <a:buFont typeface="Arial"/>
                <a:buNone/>
              </a:pPr>
              <a:r>
                <a:rPr lang="en-GB" sz="1500" b="1" i="0" u="none" strike="noStrike" cap="none">
                  <a:solidFill>
                    <a:srgbClr val="1A2E5A"/>
                  </a:solidFill>
                  <a:latin typeface="Arial"/>
                  <a:ea typeface="Arial"/>
                  <a:cs typeface="Arial"/>
                  <a:sym typeface="Arial"/>
                </a:rPr>
                <a:t>CIP Framework</a:t>
              </a:r>
              <a:endParaRPr sz="1500" b="1" i="0" u="none" strike="noStrike" cap="none">
                <a:solidFill>
                  <a:srgbClr val="1A2E5A"/>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GB" sz="1500" b="1" i="0" u="none" strike="noStrike" cap="none">
                  <a:solidFill>
                    <a:srgbClr val="1A2E5A"/>
                  </a:solidFill>
                  <a:latin typeface="Arial"/>
                  <a:ea typeface="Arial"/>
                  <a:cs typeface="Arial"/>
                  <a:sym typeface="Arial"/>
                </a:rPr>
                <a:t>published for</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GB" sz="1500" b="1" i="0" u="none" strike="noStrike" cap="none">
                  <a:solidFill>
                    <a:srgbClr val="1A2E5A"/>
                  </a:solidFill>
                  <a:latin typeface="Arial"/>
                  <a:ea typeface="Arial"/>
                  <a:cs typeface="Arial"/>
                  <a:sym typeface="Arial"/>
                </a:rPr>
                <a:t>Public</a:t>
              </a:r>
              <a:r>
                <a:rPr lang="en-GB" sz="1500" b="0" i="0" u="none" strike="noStrike" cap="none">
                  <a:solidFill>
                    <a:srgbClr val="000000"/>
                  </a:solidFill>
                  <a:latin typeface="Arial"/>
                  <a:ea typeface="Arial"/>
                  <a:cs typeface="Arial"/>
                  <a:sym typeface="Arial"/>
                </a:rPr>
                <a:t> </a:t>
              </a:r>
              <a:r>
                <a:rPr lang="en-GB" sz="1500" b="1" i="0" u="none" strike="noStrike" cap="none">
                  <a:solidFill>
                    <a:srgbClr val="1A2E5A"/>
                  </a:solidFill>
                  <a:latin typeface="Arial"/>
                  <a:ea typeface="Arial"/>
                  <a:cs typeface="Arial"/>
                  <a:sym typeface="Arial"/>
                </a:rPr>
                <a:t>Comment</a:t>
              </a:r>
              <a:endParaRPr sz="1500" b="1" i="0" u="none" strike="noStrike" cap="none">
                <a:solidFill>
                  <a:srgbClr val="1A2E5A"/>
                </a:solidFill>
                <a:latin typeface="Arial"/>
                <a:ea typeface="Arial"/>
                <a:cs typeface="Arial"/>
                <a:sym typeface="Arial"/>
              </a:endParaRPr>
            </a:p>
          </p:txBody>
        </p:sp>
        <p:pic>
          <p:nvPicPr>
            <p:cNvPr id="956" name="Google Shape;956;g2c6719f41c7_0_0" descr="A group of people sitting at a table with laptops&#10;&#10;Description automatically generated"/>
            <p:cNvPicPr preferRelativeResize="0"/>
            <p:nvPr/>
          </p:nvPicPr>
          <p:blipFill rotWithShape="1">
            <a:blip r:embed="rId4">
              <a:alphaModFix/>
            </a:blip>
            <a:srcRect/>
            <a:stretch/>
          </p:blipFill>
          <p:spPr>
            <a:xfrm>
              <a:off x="6986680" y="2479119"/>
              <a:ext cx="700313" cy="700313"/>
            </a:xfrm>
            <a:prstGeom prst="rect">
              <a:avLst/>
            </a:prstGeom>
            <a:noFill/>
            <a:ln>
              <a:noFill/>
            </a:ln>
          </p:spPr>
        </p:pic>
      </p:grpSp>
      <p:grpSp>
        <p:nvGrpSpPr>
          <p:cNvPr id="957" name="Google Shape;957;g2c6719f41c7_0_0"/>
          <p:cNvGrpSpPr/>
          <p:nvPr/>
        </p:nvGrpSpPr>
        <p:grpSpPr>
          <a:xfrm>
            <a:off x="3698953" y="4325837"/>
            <a:ext cx="4773297" cy="48799"/>
            <a:chOff x="2774284" y="3078803"/>
            <a:chExt cx="3580062" cy="36600"/>
          </a:xfrm>
        </p:grpSpPr>
        <p:cxnSp>
          <p:nvCxnSpPr>
            <p:cNvPr id="958" name="Google Shape;958;g2c6719f41c7_0_0"/>
            <p:cNvCxnSpPr/>
            <p:nvPr/>
          </p:nvCxnSpPr>
          <p:spPr>
            <a:xfrm>
              <a:off x="2790646" y="3097424"/>
              <a:ext cx="3563700" cy="0"/>
            </a:xfrm>
            <a:prstGeom prst="straightConnector1">
              <a:avLst/>
            </a:prstGeom>
            <a:noFill/>
            <a:ln w="9525" cap="flat" cmpd="sng">
              <a:solidFill>
                <a:schemeClr val="dk2"/>
              </a:solidFill>
              <a:prstDash val="solid"/>
              <a:round/>
              <a:headEnd type="none" w="sm" len="sm"/>
              <a:tailEnd type="triangle" w="med" len="med"/>
            </a:ln>
          </p:spPr>
        </p:cxnSp>
        <p:sp>
          <p:nvSpPr>
            <p:cNvPr id="959" name="Google Shape;959;g2c6719f41c7_0_0"/>
            <p:cNvSpPr/>
            <p:nvPr/>
          </p:nvSpPr>
          <p:spPr>
            <a:xfrm>
              <a:off x="2774284" y="3078803"/>
              <a:ext cx="36600" cy="36600"/>
            </a:xfrm>
            <a:prstGeom prst="ellipse">
              <a:avLst/>
            </a:prstGeom>
            <a:solidFill>
              <a:schemeClr val="dk2"/>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grpSp>
      <p:sp>
        <p:nvSpPr>
          <p:cNvPr id="960" name="Google Shape;960;g2c6719f41c7_0_0"/>
          <p:cNvSpPr txBox="1"/>
          <p:nvPr/>
        </p:nvSpPr>
        <p:spPr>
          <a:xfrm>
            <a:off x="9568245" y="1649151"/>
            <a:ext cx="2562000" cy="7788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600" b="1" i="0" u="none" strike="noStrike" cap="none">
                <a:solidFill>
                  <a:schemeClr val="accent1"/>
                </a:solidFill>
                <a:highlight>
                  <a:srgbClr val="FFFFFF"/>
                </a:highlight>
                <a:latin typeface="Arial"/>
                <a:ea typeface="Arial"/>
                <a:cs typeface="Arial"/>
                <a:sym typeface="Arial"/>
              </a:rPr>
              <a:t>CIP Assessment</a:t>
            </a:r>
            <a:br>
              <a:rPr lang="en-GB" sz="1600" b="1" i="0" u="none" strike="noStrike" cap="none">
                <a:solidFill>
                  <a:schemeClr val="accent1"/>
                </a:solidFill>
                <a:highlight>
                  <a:srgbClr val="FFFFFF"/>
                </a:highlight>
                <a:latin typeface="Arial"/>
                <a:ea typeface="Arial"/>
                <a:cs typeface="Arial"/>
                <a:sym typeface="Arial"/>
              </a:rPr>
            </a:br>
            <a:r>
              <a:rPr lang="en-GB" sz="1600" b="1" i="0" u="none" strike="noStrike" cap="none">
                <a:solidFill>
                  <a:schemeClr val="accent1"/>
                </a:solidFill>
                <a:highlight>
                  <a:srgbClr val="FFFFFF"/>
                </a:highlight>
                <a:latin typeface="Arial"/>
                <a:ea typeface="Arial"/>
                <a:cs typeface="Arial"/>
                <a:sym typeface="Arial"/>
              </a:rPr>
              <a:t>Period 2</a:t>
            </a:r>
            <a:r>
              <a:rPr lang="en-GB" sz="1100" b="1" i="0" u="none" strike="noStrike" cap="none">
                <a:solidFill>
                  <a:schemeClr val="accent1"/>
                </a:solidFill>
                <a:highlight>
                  <a:srgbClr val="FFFFFF"/>
                </a:highlight>
                <a:latin typeface="Arial"/>
                <a:ea typeface="Arial"/>
                <a:cs typeface="Arial"/>
                <a:sym typeface="Arial"/>
              </a:rPr>
              <a:t> </a:t>
            </a:r>
            <a:endParaRPr sz="19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GB" sz="1200" b="1" i="0" u="none" strike="noStrike" cap="none">
                <a:solidFill>
                  <a:schemeClr val="accent1"/>
                </a:solidFill>
                <a:highlight>
                  <a:srgbClr val="FFFFFF"/>
                </a:highlight>
                <a:latin typeface="Arial"/>
                <a:ea typeface="Arial"/>
                <a:cs typeface="Arial"/>
                <a:sym typeface="Arial"/>
              </a:rPr>
              <a:t>estimated to begin</a:t>
            </a:r>
            <a:br>
              <a:rPr lang="en-GB" sz="1200" b="1" i="0" u="none" strike="noStrike" cap="none">
                <a:solidFill>
                  <a:schemeClr val="accent1"/>
                </a:solidFill>
                <a:highlight>
                  <a:srgbClr val="FFFFFF"/>
                </a:highlight>
                <a:latin typeface="Arial"/>
                <a:ea typeface="Arial"/>
                <a:cs typeface="Arial"/>
                <a:sym typeface="Arial"/>
              </a:rPr>
            </a:br>
            <a:r>
              <a:rPr lang="en-GB" sz="1200" b="1" i="0" u="none" strike="noStrike" cap="none">
                <a:solidFill>
                  <a:schemeClr val="accent1"/>
                </a:solidFill>
                <a:highlight>
                  <a:srgbClr val="FFFFFF"/>
                </a:highlight>
                <a:latin typeface="Arial"/>
                <a:ea typeface="Arial"/>
                <a:cs typeface="Arial"/>
                <a:sym typeface="Arial"/>
              </a:rPr>
              <a:t>in 2028</a:t>
            </a:r>
            <a:endParaRPr sz="20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endParaRPr sz="1300" b="1" i="0" u="none" strike="noStrike" cap="none">
              <a:solidFill>
                <a:schemeClr val="accent1"/>
              </a:solidFill>
              <a:highlight>
                <a:srgbClr val="FFFFFF"/>
              </a:highlight>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GB" sz="1500" b="1" i="0" u="none" strike="noStrike" cap="none">
                <a:solidFill>
                  <a:schemeClr val="accent1"/>
                </a:solidFill>
                <a:highlight>
                  <a:srgbClr val="FFFFFF"/>
                </a:highlight>
                <a:latin typeface="Arial"/>
                <a:ea typeface="Arial"/>
                <a:cs typeface="Arial"/>
                <a:sym typeface="Arial"/>
              </a:rPr>
              <a:t>Conclude at the end</a:t>
            </a:r>
            <a:br>
              <a:rPr lang="en-GB" sz="1500" b="1" i="0" u="none" strike="noStrike" cap="none">
                <a:solidFill>
                  <a:schemeClr val="accent1"/>
                </a:solidFill>
                <a:highlight>
                  <a:srgbClr val="FFFFFF"/>
                </a:highlight>
                <a:latin typeface="Arial"/>
                <a:ea typeface="Arial"/>
                <a:cs typeface="Arial"/>
                <a:sym typeface="Arial"/>
              </a:rPr>
            </a:br>
            <a:r>
              <a:rPr lang="en-GB" sz="1500" b="1" i="0" u="none" strike="noStrike" cap="none">
                <a:solidFill>
                  <a:schemeClr val="accent1"/>
                </a:solidFill>
                <a:highlight>
                  <a:srgbClr val="FFFFFF"/>
                </a:highlight>
                <a:latin typeface="Arial"/>
                <a:ea typeface="Arial"/>
                <a:cs typeface="Arial"/>
                <a:sym typeface="Arial"/>
              </a:rPr>
              <a:t>of 2030 (3 years)</a:t>
            </a:r>
            <a:endParaRPr sz="1500" b="1" i="0" u="none" strike="noStrike" cap="none">
              <a:solidFill>
                <a:schemeClr val="accent1"/>
              </a:solidFill>
              <a:latin typeface="Arial"/>
              <a:ea typeface="Arial"/>
              <a:cs typeface="Arial"/>
              <a:sym typeface="Arial"/>
            </a:endParaRPr>
          </a:p>
        </p:txBody>
      </p:sp>
      <p:grpSp>
        <p:nvGrpSpPr>
          <p:cNvPr id="961" name="Google Shape;961;g2c6719f41c7_0_0"/>
          <p:cNvGrpSpPr/>
          <p:nvPr/>
        </p:nvGrpSpPr>
        <p:grpSpPr>
          <a:xfrm>
            <a:off x="10042170" y="2894443"/>
            <a:ext cx="1601956" cy="48799"/>
            <a:chOff x="7531816" y="1587776"/>
            <a:chExt cx="1201497" cy="36600"/>
          </a:xfrm>
        </p:grpSpPr>
        <p:cxnSp>
          <p:nvCxnSpPr>
            <p:cNvPr id="962" name="Google Shape;962;g2c6719f41c7_0_0"/>
            <p:cNvCxnSpPr/>
            <p:nvPr/>
          </p:nvCxnSpPr>
          <p:spPr>
            <a:xfrm>
              <a:off x="7547113" y="1606397"/>
              <a:ext cx="1186200" cy="0"/>
            </a:xfrm>
            <a:prstGeom prst="straightConnector1">
              <a:avLst/>
            </a:prstGeom>
            <a:noFill/>
            <a:ln w="9525" cap="flat" cmpd="sng">
              <a:solidFill>
                <a:schemeClr val="accent1"/>
              </a:solidFill>
              <a:prstDash val="solid"/>
              <a:round/>
              <a:headEnd type="none" w="sm" len="sm"/>
              <a:tailEnd type="triangle" w="med" len="med"/>
            </a:ln>
          </p:spPr>
        </p:cxnSp>
        <p:sp>
          <p:nvSpPr>
            <p:cNvPr id="963" name="Google Shape;963;g2c6719f41c7_0_0"/>
            <p:cNvSpPr/>
            <p:nvPr/>
          </p:nvSpPr>
          <p:spPr>
            <a:xfrm>
              <a:off x="7531816" y="1587776"/>
              <a:ext cx="36600" cy="36600"/>
            </a:xfrm>
            <a:prstGeom prst="ellipse">
              <a:avLst/>
            </a:prstGeom>
            <a:solidFill>
              <a:schemeClr val="dk2"/>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grpSp>
      <p:pic>
        <p:nvPicPr>
          <p:cNvPr id="964" name="Google Shape;964;g2c6719f41c7_0_0"/>
          <p:cNvPicPr preferRelativeResize="0"/>
          <p:nvPr/>
        </p:nvPicPr>
        <p:blipFill rotWithShape="1">
          <a:blip r:embed="rId5">
            <a:alphaModFix/>
          </a:blip>
          <a:srcRect/>
          <a:stretch/>
        </p:blipFill>
        <p:spPr>
          <a:xfrm>
            <a:off x="6403747" y="1080651"/>
            <a:ext cx="1016002" cy="892985"/>
          </a:xfrm>
          <a:prstGeom prst="rect">
            <a:avLst/>
          </a:prstGeom>
          <a:noFill/>
          <a:ln>
            <a:noFill/>
          </a:ln>
        </p:spPr>
      </p:pic>
      <p:sp>
        <p:nvSpPr>
          <p:cNvPr id="965" name="Google Shape;965;g2c6719f41c7_0_0"/>
          <p:cNvSpPr txBox="1"/>
          <p:nvPr/>
        </p:nvSpPr>
        <p:spPr>
          <a:xfrm>
            <a:off x="5774567" y="2086333"/>
            <a:ext cx="2457300" cy="8928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500" b="1" i="0" u="none" strike="noStrike" cap="none">
                <a:solidFill>
                  <a:srgbClr val="0070C0"/>
                </a:solidFill>
                <a:highlight>
                  <a:srgbClr val="FFFFFF"/>
                </a:highlight>
                <a:latin typeface="Arial"/>
                <a:ea typeface="Arial"/>
                <a:cs typeface="Arial"/>
                <a:sym typeface="Arial"/>
              </a:rPr>
              <a:t>Board consideration of</a:t>
            </a:r>
            <a:br>
              <a:rPr lang="en-GB" sz="1500" b="1" i="0" u="none" strike="noStrike" cap="none">
                <a:solidFill>
                  <a:srgbClr val="0070C0"/>
                </a:solidFill>
                <a:highlight>
                  <a:srgbClr val="FFFFFF"/>
                </a:highlight>
                <a:latin typeface="Arial"/>
                <a:ea typeface="Arial"/>
                <a:cs typeface="Arial"/>
                <a:sym typeface="Arial"/>
              </a:rPr>
            </a:br>
            <a:r>
              <a:rPr lang="en-GB" sz="1500" b="1" i="0" u="none" strike="noStrike" cap="none">
                <a:solidFill>
                  <a:srgbClr val="0070C0"/>
                </a:solidFill>
                <a:highlight>
                  <a:srgbClr val="FFFFFF"/>
                </a:highlight>
                <a:latin typeface="Arial"/>
                <a:ea typeface="Arial"/>
                <a:cs typeface="Arial"/>
                <a:sym typeface="Arial"/>
              </a:rPr>
              <a:t>CIP pilot and progress made towards evolving Organizational Review</a:t>
            </a:r>
            <a:r>
              <a:rPr lang="en-GB" sz="1200" b="1" i="0" u="none" strike="noStrike" cap="none">
                <a:solidFill>
                  <a:srgbClr val="0070C0"/>
                </a:solidFill>
                <a:highlight>
                  <a:srgbClr val="FFFFFF"/>
                </a:highlight>
                <a:latin typeface="Arial"/>
                <a:ea typeface="Arial"/>
                <a:cs typeface="Arial"/>
                <a:sym typeface="Arial"/>
              </a:rPr>
              <a:t>s</a:t>
            </a:r>
            <a:endParaRPr sz="1200" b="1" i="0" u="none" strike="noStrike" cap="none">
              <a:solidFill>
                <a:srgbClr val="0070C0"/>
              </a:solidFill>
              <a:latin typeface="Arial"/>
              <a:ea typeface="Arial"/>
              <a:cs typeface="Arial"/>
              <a:sym typeface="Arial"/>
            </a:endParaRPr>
          </a:p>
        </p:txBody>
      </p:sp>
      <p:sp>
        <p:nvSpPr>
          <p:cNvPr id="966" name="Google Shape;966;g2c6719f41c7_0_0"/>
          <p:cNvSpPr/>
          <p:nvPr/>
        </p:nvSpPr>
        <p:spPr>
          <a:xfrm>
            <a:off x="8852451" y="5044661"/>
            <a:ext cx="3136500" cy="1077900"/>
          </a:xfrm>
          <a:prstGeom prst="roundRect">
            <a:avLst>
              <a:gd name="adj" fmla="val 16667"/>
            </a:avLst>
          </a:prstGeom>
          <a:solidFill>
            <a:srgbClr val="FFC000"/>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sp>
        <p:nvSpPr>
          <p:cNvPr id="967" name="Google Shape;967;g2c6719f41c7_0_0"/>
          <p:cNvSpPr txBox="1"/>
          <p:nvPr/>
        </p:nvSpPr>
        <p:spPr>
          <a:xfrm>
            <a:off x="9001101" y="5188067"/>
            <a:ext cx="2821200" cy="7788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500" b="1" i="0" u="none" strike="noStrike" cap="none">
                <a:solidFill>
                  <a:schemeClr val="dk1"/>
                </a:solidFill>
                <a:latin typeface="Arial"/>
                <a:ea typeface="Arial"/>
                <a:cs typeface="Arial"/>
                <a:sym typeface="Arial"/>
              </a:rPr>
              <a:t>The results of the</a:t>
            </a:r>
            <a:br>
              <a:rPr lang="en-GB" sz="1500" b="1" i="0" u="none" strike="noStrike" cap="none">
                <a:solidFill>
                  <a:schemeClr val="dk1"/>
                </a:solidFill>
                <a:latin typeface="Arial"/>
                <a:ea typeface="Arial"/>
                <a:cs typeface="Arial"/>
                <a:sym typeface="Arial"/>
              </a:rPr>
            </a:br>
            <a:r>
              <a:rPr lang="en-GB" sz="1500" b="1" i="0" u="none" strike="noStrike" cap="none">
                <a:solidFill>
                  <a:schemeClr val="dk1"/>
                </a:solidFill>
                <a:latin typeface="Arial"/>
                <a:ea typeface="Arial"/>
                <a:cs typeface="Arial"/>
                <a:sym typeface="Arial"/>
              </a:rPr>
              <a:t>CIP assessments will inform the Holistic Review*</a:t>
            </a:r>
            <a:endParaRPr sz="1500" b="1" i="0" u="none" strike="noStrike" cap="none">
              <a:solidFill>
                <a:schemeClr val="dk1"/>
              </a:solidFill>
              <a:latin typeface="Arial"/>
              <a:ea typeface="Arial"/>
              <a:cs typeface="Arial"/>
              <a:sym typeface="Arial"/>
            </a:endParaRPr>
          </a:p>
        </p:txBody>
      </p:sp>
      <p:grpSp>
        <p:nvGrpSpPr>
          <p:cNvPr id="968" name="Google Shape;968;g2c6719f41c7_0_0"/>
          <p:cNvGrpSpPr/>
          <p:nvPr/>
        </p:nvGrpSpPr>
        <p:grpSpPr>
          <a:xfrm>
            <a:off x="9671210" y="4225802"/>
            <a:ext cx="1549176" cy="821556"/>
            <a:chOff x="1501806" y="3056987"/>
            <a:chExt cx="6145087" cy="3258850"/>
          </a:xfrm>
        </p:grpSpPr>
        <p:pic>
          <p:nvPicPr>
            <p:cNvPr id="969" name="Google Shape;969;g2c6719f41c7_0_0"/>
            <p:cNvPicPr preferRelativeResize="0"/>
            <p:nvPr/>
          </p:nvPicPr>
          <p:blipFill rotWithShape="1">
            <a:blip r:embed="rId6">
              <a:alphaModFix/>
            </a:blip>
            <a:srcRect/>
            <a:stretch/>
          </p:blipFill>
          <p:spPr>
            <a:xfrm>
              <a:off x="1768126" y="3056987"/>
              <a:ext cx="5612447" cy="2327833"/>
            </a:xfrm>
            <a:prstGeom prst="rect">
              <a:avLst/>
            </a:prstGeom>
            <a:noFill/>
            <a:ln>
              <a:noFill/>
            </a:ln>
          </p:spPr>
        </p:pic>
        <p:pic>
          <p:nvPicPr>
            <p:cNvPr id="970" name="Google Shape;970;g2c6719f41c7_0_0"/>
            <p:cNvPicPr preferRelativeResize="0"/>
            <p:nvPr/>
          </p:nvPicPr>
          <p:blipFill rotWithShape="1">
            <a:blip r:embed="rId7">
              <a:alphaModFix/>
            </a:blip>
            <a:srcRect b="22298"/>
            <a:stretch/>
          </p:blipFill>
          <p:spPr>
            <a:xfrm>
              <a:off x="1501806" y="3955290"/>
              <a:ext cx="6145087" cy="2360547"/>
            </a:xfrm>
            <a:prstGeom prst="rect">
              <a:avLst/>
            </a:prstGeom>
            <a:noFill/>
            <a:ln>
              <a:noFill/>
            </a:ln>
          </p:spPr>
        </p:pic>
      </p:grpSp>
      <p:sp>
        <p:nvSpPr>
          <p:cNvPr id="971" name="Google Shape;971;g2c6719f41c7_0_0"/>
          <p:cNvSpPr/>
          <p:nvPr/>
        </p:nvSpPr>
        <p:spPr>
          <a:xfrm>
            <a:off x="549300" y="749050"/>
            <a:ext cx="3279300" cy="2530200"/>
          </a:xfrm>
          <a:prstGeom prst="ellipse">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2" name="Google Shape;972;g2c6719f41c7_0_0"/>
          <p:cNvSpPr txBox="1"/>
          <p:nvPr/>
        </p:nvSpPr>
        <p:spPr>
          <a:xfrm>
            <a:off x="4699475" y="6426625"/>
            <a:ext cx="6822900" cy="3381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300" b="1" i="0" u="none" strike="noStrike" cap="none">
                <a:solidFill>
                  <a:srgbClr val="1A2E5A"/>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3"/>
                  </a:ext>
                </a:extLst>
              </a:rPr>
              <a:t>*</a:t>
            </a:r>
            <a:r>
              <a:rPr lang="en-GB" sz="1300" b="0" i="0" u="none" strike="noStrike" cap="none">
                <a:solidFill>
                  <a:schemeClr val="dk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4"/>
                  </a:ext>
                </a:extLst>
              </a:rPr>
              <a:t>Subject to community support, Board approval and incorporation into the ICANN Bylaws.</a:t>
            </a:r>
            <a:endParaRPr sz="1300" b="1" i="0" u="none" strike="noStrike" cap="none">
              <a:solidFill>
                <a:srgbClr val="1A2E5A"/>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6"/>
        <p:cNvGrpSpPr/>
        <p:nvPr/>
      </p:nvGrpSpPr>
      <p:grpSpPr>
        <a:xfrm>
          <a:off x="0" y="0"/>
          <a:ext cx="0" cy="0"/>
          <a:chOff x="0" y="0"/>
          <a:chExt cx="0" cy="0"/>
        </a:xfrm>
      </p:grpSpPr>
      <p:sp>
        <p:nvSpPr>
          <p:cNvPr id="977" name="Google Shape;977;g2c6719f41c7_0_838"/>
          <p:cNvSpPr txBox="1">
            <a:spLocks noGrp="1"/>
          </p:cNvSpPr>
          <p:nvPr>
            <p:ph type="title"/>
          </p:nvPr>
        </p:nvSpPr>
        <p:spPr>
          <a:xfrm>
            <a:off x="420624" y="46180"/>
            <a:ext cx="10805100" cy="45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B3458"/>
              </a:buClr>
              <a:buSzPts val="2800"/>
              <a:buFont typeface="Arial"/>
              <a:buNone/>
            </a:pPr>
            <a:r>
              <a:rPr lang="en-GB"/>
              <a:t>ICANN Community and the CIP-CCG</a:t>
            </a:r>
            <a:endParaRPr/>
          </a:p>
        </p:txBody>
      </p:sp>
      <p:pic>
        <p:nvPicPr>
          <p:cNvPr id="978" name="Google Shape;978;g2c6719f41c7_0_838"/>
          <p:cNvPicPr preferRelativeResize="0"/>
          <p:nvPr/>
        </p:nvPicPr>
        <p:blipFill rotWithShape="1">
          <a:blip r:embed="rId3">
            <a:alphaModFix/>
          </a:blip>
          <a:srcRect/>
          <a:stretch/>
        </p:blipFill>
        <p:spPr>
          <a:xfrm>
            <a:off x="274850" y="764588"/>
            <a:ext cx="7105101" cy="5328826"/>
          </a:xfrm>
          <a:prstGeom prst="rect">
            <a:avLst/>
          </a:prstGeom>
          <a:noFill/>
          <a:ln>
            <a:noFill/>
          </a:ln>
        </p:spPr>
      </p:pic>
      <p:sp>
        <p:nvSpPr>
          <p:cNvPr id="979" name="Google Shape;979;g2c6719f41c7_0_838"/>
          <p:cNvSpPr txBox="1">
            <a:spLocks noGrp="1"/>
          </p:cNvSpPr>
          <p:nvPr>
            <p:ph type="body" idx="1"/>
          </p:nvPr>
        </p:nvSpPr>
        <p:spPr>
          <a:xfrm>
            <a:off x="7623700" y="803925"/>
            <a:ext cx="4361100" cy="53289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800"/>
              </a:spcBef>
              <a:spcAft>
                <a:spcPts val="0"/>
              </a:spcAft>
              <a:buSzPts val="1425"/>
              <a:buNone/>
            </a:pPr>
            <a:r>
              <a:rPr lang="en-GB" sz="1800" i="1">
                <a:solidFill>
                  <a:schemeClr val="dk1"/>
                </a:solidFill>
                <a:highlight>
                  <a:srgbClr val="FFFFFF"/>
                </a:highlight>
              </a:rPr>
              <a:t>Pictured: </a:t>
            </a:r>
            <a:r>
              <a:rPr lang="en-GB" sz="1800" i="1" u="sng">
                <a:solidFill>
                  <a:schemeClr val="hlink"/>
                </a:solidFill>
                <a:highlight>
                  <a:srgbClr val="FFFFFF"/>
                </a:highlight>
                <a:hlinkClick r:id="rId4"/>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5"/>
                  </a:ext>
                </a:extLst>
              </a:rPr>
              <a:t>CIP-CCG volunteers during the ICANN79 Community Forum</a:t>
            </a:r>
            <a:r>
              <a:rPr lang="en-GB" sz="1800" i="1">
                <a:solidFill>
                  <a:schemeClr val="dk1"/>
                </a:solidFill>
                <a:highlight>
                  <a:srgbClr val="FFFFFF"/>
                </a:highlight>
              </a:rPr>
              <a:t>.</a:t>
            </a:r>
            <a:br>
              <a:rPr lang="en-GB" sz="1800" i="1">
                <a:solidFill>
                  <a:schemeClr val="dk1"/>
                </a:solidFill>
                <a:highlight>
                  <a:srgbClr val="FFFFFF"/>
                </a:highlight>
              </a:rPr>
            </a:br>
            <a:endParaRPr sz="1800" i="1">
              <a:solidFill>
                <a:schemeClr val="dk1"/>
              </a:solidFill>
              <a:highlight>
                <a:srgbClr val="FFFFFF"/>
              </a:highlight>
            </a:endParaRPr>
          </a:p>
          <a:p>
            <a:pPr marL="0" lvl="0" indent="0" algn="l" rtl="0">
              <a:lnSpc>
                <a:spcPct val="115000"/>
              </a:lnSpc>
              <a:spcBef>
                <a:spcPts val="0"/>
              </a:spcBef>
              <a:spcAft>
                <a:spcPts val="0"/>
              </a:spcAft>
              <a:buSzPts val="1425"/>
              <a:buNone/>
            </a:pPr>
            <a:r>
              <a:rPr lang="en-GB" sz="1800" b="1"/>
              <a:t>CIP-CCG volunteers</a:t>
            </a:r>
            <a:r>
              <a:rPr lang="en-GB" sz="1800"/>
              <a:t> are sharing best practices and collaborating on community-wide implementation of ATRT3 Rec. 3.6. In work to-date, they have considered a range of methodologies for effective continuous improvement programs, utilizing a Principles-Criteria-Indicators framework fit for ICANN purpose.</a:t>
            </a:r>
            <a:endParaRPr sz="1800"/>
          </a:p>
          <a:p>
            <a:pPr marL="0" lvl="0" indent="0" algn="l" rtl="0">
              <a:lnSpc>
                <a:spcPct val="115000"/>
              </a:lnSpc>
              <a:spcBef>
                <a:spcPts val="0"/>
              </a:spcBef>
              <a:spcAft>
                <a:spcPts val="0"/>
              </a:spcAft>
              <a:buSzPts val="1425"/>
              <a:buNone/>
            </a:pPr>
            <a:endParaRPr sz="1800"/>
          </a:p>
          <a:p>
            <a:pPr marL="0" lvl="0" indent="0" algn="l" rtl="0">
              <a:lnSpc>
                <a:spcPct val="115000"/>
              </a:lnSpc>
              <a:spcBef>
                <a:spcPts val="0"/>
              </a:spcBef>
              <a:spcAft>
                <a:spcPts val="0"/>
              </a:spcAft>
              <a:buSzPts val="1425"/>
              <a:buNone/>
            </a:pPr>
            <a:r>
              <a:rPr lang="en-GB" sz="1800"/>
              <a:t>CIP-CCG volunteers are drafting the CIP Framework, to be used by each SO, AC, and NomCom, while relaying information back to their groups to inform the process.</a:t>
            </a:r>
            <a:endParaRPr sz="1800" i="1">
              <a:solidFill>
                <a:schemeClr val="dk1"/>
              </a:solidFill>
              <a:highlight>
                <a:srgbClr val="FFFFFF"/>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83"/>
        <p:cNvGrpSpPr/>
        <p:nvPr/>
      </p:nvGrpSpPr>
      <p:grpSpPr>
        <a:xfrm>
          <a:off x="0" y="0"/>
          <a:ext cx="0" cy="0"/>
          <a:chOff x="0" y="0"/>
          <a:chExt cx="0" cy="0"/>
        </a:xfrm>
      </p:grpSpPr>
      <p:sp>
        <p:nvSpPr>
          <p:cNvPr id="984" name="Google Shape;984;g2b97f969740_2_6"/>
          <p:cNvSpPr/>
          <p:nvPr/>
        </p:nvSpPr>
        <p:spPr>
          <a:xfrm>
            <a:off x="299625" y="609600"/>
            <a:ext cx="11327100" cy="5513700"/>
          </a:xfrm>
          <a:prstGeom prst="rect">
            <a:avLst/>
          </a:prstGeom>
          <a:solidFill>
            <a:schemeClr val="dk2"/>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5" name="Google Shape;985;g2b97f969740_2_6"/>
          <p:cNvSpPr txBox="1">
            <a:spLocks noGrp="1"/>
          </p:cNvSpPr>
          <p:nvPr>
            <p:ph type="title"/>
          </p:nvPr>
        </p:nvSpPr>
        <p:spPr>
          <a:xfrm>
            <a:off x="560832" y="46180"/>
            <a:ext cx="14462700" cy="450600"/>
          </a:xfrm>
          <a:prstGeom prst="rect">
            <a:avLst/>
          </a:prstGeom>
          <a:noFill/>
          <a:ln>
            <a:noFill/>
          </a:ln>
        </p:spPr>
        <p:txBody>
          <a:bodyPr spcFirstLastPara="1" wrap="square" lIns="0" tIns="45700" rIns="0" bIns="45700" anchor="t" anchorCtr="0">
            <a:normAutofit fontScale="90000"/>
          </a:bodyPr>
          <a:lstStyle/>
          <a:p>
            <a:pPr marL="0" lvl="0" indent="0" algn="l" rtl="0">
              <a:lnSpc>
                <a:spcPct val="100000"/>
              </a:lnSpc>
              <a:spcBef>
                <a:spcPts val="0"/>
              </a:spcBef>
              <a:spcAft>
                <a:spcPts val="0"/>
              </a:spcAft>
              <a:buClr>
                <a:srgbClr val="0B3458"/>
              </a:buClr>
              <a:buSzPct val="90000"/>
              <a:buFont typeface="Arial"/>
              <a:buNone/>
            </a:pPr>
            <a:r>
              <a:rPr lang="en-GB">
                <a:solidFill>
                  <a:schemeClr val="dk2"/>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6"/>
                  </a:ext>
                </a:extLst>
              </a:rPr>
              <a:t>Principles / Criteria Framework</a:t>
            </a:r>
            <a:r>
              <a:rPr lang="en-G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7"/>
                  </a:ext>
                </a:extLst>
              </a:rPr>
              <a:t> </a:t>
            </a:r>
            <a:endParaRPr/>
          </a:p>
        </p:txBody>
      </p:sp>
      <p:sp>
        <p:nvSpPr>
          <p:cNvPr id="986" name="Google Shape;986;g2b97f969740_2_6"/>
          <p:cNvSpPr txBox="1"/>
          <p:nvPr/>
        </p:nvSpPr>
        <p:spPr>
          <a:xfrm>
            <a:off x="812800" y="1298500"/>
            <a:ext cx="106839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987" name="Google Shape;987;g2b97f969740_2_6"/>
          <p:cNvSpPr txBox="1"/>
          <p:nvPr/>
        </p:nvSpPr>
        <p:spPr>
          <a:xfrm>
            <a:off x="481892" y="770550"/>
            <a:ext cx="10949700" cy="51918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200"/>
              <a:buFont typeface="Arial"/>
              <a:buNone/>
            </a:pPr>
            <a:r>
              <a:rPr lang="en-GB" sz="2200" b="1" i="0" u="none" strike="noStrike" cap="none">
                <a:solidFill>
                  <a:schemeClr val="lt1"/>
                </a:solidFill>
                <a:latin typeface="Arial"/>
                <a:ea typeface="Arial"/>
                <a:cs typeface="Arial"/>
                <a:sym typeface="Arial"/>
              </a:rPr>
              <a:t>Principles / Criteria Framework: </a:t>
            </a:r>
            <a:r>
              <a:rPr lang="en-GB" sz="2200" b="0" i="0" u="none" strike="noStrike" cap="none">
                <a:solidFill>
                  <a:schemeClr val="lt1"/>
                </a:solidFill>
                <a:latin typeface="Arial"/>
                <a:ea typeface="Arial"/>
                <a:cs typeface="Arial"/>
                <a:sym typeface="Arial"/>
              </a:rPr>
              <a:t>consists of principles, criteria, and indicators:</a:t>
            </a:r>
            <a:br>
              <a:rPr lang="en-GB" sz="2200" b="0" i="0" u="none" strike="noStrike" cap="none">
                <a:solidFill>
                  <a:schemeClr val="lt1"/>
                </a:solidFill>
                <a:latin typeface="Arial"/>
                <a:ea typeface="Arial"/>
                <a:cs typeface="Arial"/>
                <a:sym typeface="Arial"/>
              </a:rPr>
            </a:br>
            <a:endParaRPr sz="2200" b="1" i="0" u="none" strike="noStrike" cap="none">
              <a:solidFill>
                <a:schemeClr val="lt1"/>
              </a:solidFill>
              <a:latin typeface="Arial"/>
              <a:ea typeface="Arial"/>
              <a:cs typeface="Arial"/>
              <a:sym typeface="Arial"/>
            </a:endParaRPr>
          </a:p>
          <a:p>
            <a:pPr marL="457200" marR="0" lvl="0" indent="-368300" algn="l" rtl="0">
              <a:lnSpc>
                <a:spcPct val="115000"/>
              </a:lnSpc>
              <a:spcBef>
                <a:spcPts val="1000"/>
              </a:spcBef>
              <a:spcAft>
                <a:spcPts val="0"/>
              </a:spcAft>
              <a:buClr>
                <a:schemeClr val="lt1"/>
              </a:buClr>
              <a:buSzPts val="2200"/>
              <a:buFont typeface="Arial"/>
              <a:buChar char="●"/>
            </a:pPr>
            <a:r>
              <a:rPr lang="en-GB" sz="2200" b="1" i="0" u="none" strike="noStrike" cap="none">
                <a:solidFill>
                  <a:schemeClr val="lt1"/>
                </a:solidFill>
                <a:latin typeface="Arial"/>
                <a:ea typeface="Arial"/>
                <a:cs typeface="Arial"/>
                <a:sym typeface="Arial"/>
              </a:rPr>
              <a:t>Principles </a:t>
            </a:r>
            <a:r>
              <a:rPr lang="en-GB" sz="2200" b="0" i="0" u="none" strike="noStrike" cap="none">
                <a:solidFill>
                  <a:schemeClr val="lt1"/>
                </a:solidFill>
                <a:latin typeface="Arial"/>
                <a:ea typeface="Arial"/>
                <a:cs typeface="Arial"/>
                <a:sym typeface="Arial"/>
              </a:rPr>
              <a:t>describe the objectives of the Continuous Improvement Program. They define what the CIP is fundamentally trying to do.</a:t>
            </a:r>
            <a:br>
              <a:rPr lang="en-GB" sz="2200" b="0" i="0" u="none" strike="noStrike" cap="none">
                <a:solidFill>
                  <a:schemeClr val="lt1"/>
                </a:solidFill>
                <a:latin typeface="Arial"/>
                <a:ea typeface="Arial"/>
                <a:cs typeface="Arial"/>
                <a:sym typeface="Arial"/>
              </a:rPr>
            </a:br>
            <a:endParaRPr sz="2200" b="0" i="0" u="none" strike="noStrike" cap="none">
              <a:solidFill>
                <a:schemeClr val="lt1"/>
              </a:solidFill>
              <a:latin typeface="Arial"/>
              <a:ea typeface="Arial"/>
              <a:cs typeface="Arial"/>
              <a:sym typeface="Arial"/>
            </a:endParaRPr>
          </a:p>
          <a:p>
            <a:pPr marL="457200" marR="0" lvl="0" indent="-368300" algn="l" rtl="0">
              <a:lnSpc>
                <a:spcPct val="115000"/>
              </a:lnSpc>
              <a:spcBef>
                <a:spcPts val="1000"/>
              </a:spcBef>
              <a:spcAft>
                <a:spcPts val="0"/>
              </a:spcAft>
              <a:buClr>
                <a:schemeClr val="lt1"/>
              </a:buClr>
              <a:buSzPts val="2200"/>
              <a:buFont typeface="Arial"/>
              <a:buChar char="●"/>
            </a:pPr>
            <a:r>
              <a:rPr lang="en-GB" sz="2200" b="1" i="0" u="none" strike="noStrike" cap="none">
                <a:solidFill>
                  <a:schemeClr val="lt1"/>
                </a:solidFill>
                <a:latin typeface="Arial"/>
                <a:ea typeface="Arial"/>
                <a:cs typeface="Arial"/>
                <a:sym typeface="Arial"/>
              </a:rPr>
              <a:t>Criteria</a:t>
            </a:r>
            <a:r>
              <a:rPr lang="en-GB" sz="2200" b="0" i="0" u="none" strike="noStrike" cap="none">
                <a:solidFill>
                  <a:schemeClr val="lt1"/>
                </a:solidFill>
                <a:latin typeface="Arial"/>
                <a:ea typeface="Arial"/>
                <a:cs typeface="Arial"/>
                <a:sym typeface="Arial"/>
              </a:rPr>
              <a:t> are the conditions that need to be met in order to comply with a principle. Criteria define how a principle will be achieved, without themselves being a measure of performance.</a:t>
            </a:r>
            <a:br>
              <a:rPr lang="en-GB" sz="2200" b="0" i="0" u="none" strike="noStrike" cap="none">
                <a:solidFill>
                  <a:schemeClr val="lt1"/>
                </a:solidFill>
                <a:latin typeface="Arial"/>
                <a:ea typeface="Arial"/>
                <a:cs typeface="Arial"/>
                <a:sym typeface="Arial"/>
              </a:rPr>
            </a:br>
            <a:endParaRPr sz="2200" b="0" i="0" u="none" strike="noStrike" cap="none">
              <a:solidFill>
                <a:schemeClr val="lt1"/>
              </a:solidFill>
              <a:latin typeface="Arial"/>
              <a:ea typeface="Arial"/>
              <a:cs typeface="Arial"/>
              <a:sym typeface="Arial"/>
            </a:endParaRPr>
          </a:p>
          <a:p>
            <a:pPr marL="457200" marR="0" lvl="0" indent="-368300" algn="l" rtl="0">
              <a:lnSpc>
                <a:spcPct val="115000"/>
              </a:lnSpc>
              <a:spcBef>
                <a:spcPts val="1000"/>
              </a:spcBef>
              <a:spcAft>
                <a:spcPts val="1000"/>
              </a:spcAft>
              <a:buClr>
                <a:schemeClr val="lt1"/>
              </a:buClr>
              <a:buSzPts val="2200"/>
              <a:buFont typeface="Arial"/>
              <a:buChar char="●"/>
            </a:pPr>
            <a:r>
              <a:rPr lang="en-GB" sz="2200" b="1" i="0" u="none" strike="noStrike" cap="none">
                <a:solidFill>
                  <a:schemeClr val="lt1"/>
                </a:solidFill>
                <a:latin typeface="Arial"/>
                <a:ea typeface="Arial"/>
                <a:cs typeface="Arial"/>
                <a:sym typeface="Arial"/>
              </a:rPr>
              <a:t>Indicators</a:t>
            </a:r>
            <a:r>
              <a:rPr lang="en-GB" sz="2200" b="0" i="0" u="none" strike="noStrike" cap="none">
                <a:solidFill>
                  <a:schemeClr val="lt1"/>
                </a:solidFill>
                <a:latin typeface="Arial"/>
                <a:ea typeface="Arial"/>
                <a:cs typeface="Arial"/>
                <a:sym typeface="Arial"/>
              </a:rPr>
              <a:t> define what the CIP will measure to assess whether or not criteria are being met. Indicators can include metrics, assessments, and or new processes put in place to meet criteria.</a:t>
            </a:r>
            <a:endParaRPr sz="2200" b="0" i="0" u="none" strike="noStrike" cap="none">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91"/>
        <p:cNvGrpSpPr/>
        <p:nvPr/>
      </p:nvGrpSpPr>
      <p:grpSpPr>
        <a:xfrm>
          <a:off x="0" y="0"/>
          <a:ext cx="0" cy="0"/>
          <a:chOff x="0" y="0"/>
          <a:chExt cx="0" cy="0"/>
        </a:xfrm>
      </p:grpSpPr>
      <p:sp>
        <p:nvSpPr>
          <p:cNvPr id="992" name="Google Shape;992;g2b97f969740_2_0"/>
          <p:cNvSpPr txBox="1">
            <a:spLocks noGrp="1"/>
          </p:cNvSpPr>
          <p:nvPr>
            <p:ph type="title"/>
          </p:nvPr>
        </p:nvSpPr>
        <p:spPr>
          <a:xfrm>
            <a:off x="560832" y="46180"/>
            <a:ext cx="14462700" cy="450600"/>
          </a:xfrm>
          <a:prstGeom prst="rect">
            <a:avLst/>
          </a:prstGeom>
          <a:noFill/>
          <a:ln>
            <a:noFill/>
          </a:ln>
        </p:spPr>
        <p:txBody>
          <a:bodyPr spcFirstLastPara="1" wrap="square" lIns="0" tIns="45700" rIns="0" bIns="45700" anchor="t" anchorCtr="0">
            <a:normAutofit fontScale="90000"/>
          </a:bodyPr>
          <a:lstStyle/>
          <a:p>
            <a:pPr marL="0" lvl="0" indent="0" algn="l" rtl="0">
              <a:lnSpc>
                <a:spcPct val="100000"/>
              </a:lnSpc>
              <a:spcBef>
                <a:spcPts val="0"/>
              </a:spcBef>
              <a:spcAft>
                <a:spcPts val="0"/>
              </a:spcAft>
              <a:buClr>
                <a:srgbClr val="0B3458"/>
              </a:buClr>
              <a:buSzPct val="90000"/>
              <a:buFont typeface="Arial"/>
              <a:buNone/>
            </a:pPr>
            <a:r>
              <a:rPr lang="en-GB">
                <a:solidFill>
                  <a:srgbClr val="38761D"/>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8"/>
                  </a:ext>
                </a:extLst>
              </a:rPr>
              <a:t>CIP Framework Considerations</a:t>
            </a:r>
            <a:endParaRPr>
              <a:solidFill>
                <a:srgbClr val="38761D"/>
              </a:solidFill>
            </a:endParaRPr>
          </a:p>
        </p:txBody>
      </p:sp>
      <p:sp>
        <p:nvSpPr>
          <p:cNvPr id="993" name="Google Shape;993;g2b97f969740_2_0"/>
          <p:cNvSpPr txBox="1"/>
          <p:nvPr/>
        </p:nvSpPr>
        <p:spPr>
          <a:xfrm>
            <a:off x="1022425" y="1200875"/>
            <a:ext cx="10333500" cy="2994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994" name="Google Shape;994;g2b97f969740_2_0"/>
          <p:cNvGrpSpPr/>
          <p:nvPr/>
        </p:nvGrpSpPr>
        <p:grpSpPr>
          <a:xfrm>
            <a:off x="482725" y="1331650"/>
            <a:ext cx="11036100" cy="2863200"/>
            <a:chOff x="482725" y="1331650"/>
            <a:chExt cx="11036100" cy="2863200"/>
          </a:xfrm>
        </p:grpSpPr>
        <p:sp>
          <p:nvSpPr>
            <p:cNvPr id="995" name="Google Shape;995;g2b97f969740_2_0"/>
            <p:cNvSpPr/>
            <p:nvPr/>
          </p:nvSpPr>
          <p:spPr>
            <a:xfrm>
              <a:off x="482725" y="1331650"/>
              <a:ext cx="11036100" cy="2863200"/>
            </a:xfrm>
            <a:prstGeom prst="rect">
              <a:avLst/>
            </a:prstGeom>
            <a:solidFill>
              <a:srgbClr val="6AA84F"/>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6" name="Google Shape;996;g2b97f969740_2_0"/>
            <p:cNvSpPr txBox="1"/>
            <p:nvPr/>
          </p:nvSpPr>
          <p:spPr>
            <a:xfrm>
              <a:off x="847225" y="1722225"/>
              <a:ext cx="10333500" cy="20811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200"/>
                <a:buFont typeface="Arial"/>
                <a:buNone/>
              </a:pPr>
              <a:r>
                <a:rPr lang="en-GB" sz="2200" b="0" i="0" u="none" strike="noStrike" cap="none">
                  <a:solidFill>
                    <a:schemeClr val="lt1"/>
                  </a:solidFill>
                  <a:latin typeface="Arial"/>
                  <a:ea typeface="Arial"/>
                  <a:cs typeface="Arial"/>
                  <a:sym typeface="Arial"/>
                </a:rPr>
                <a:t>Recommendation 3.6 states “ICANN org shall work with each SO/AC/</a:t>
              </a:r>
              <a:r>
                <a:rPr lang="en-GB" sz="2200" b="0" i="0" u="none" strike="noStrike" cap="none">
                  <a:solidFill>
                    <a:schemeClr val="lt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NomC</a:t>
              </a:r>
              <a:r>
                <a:rPr lang="en-GB" sz="2200" b="0" i="0" u="none" strike="noStrike" cap="none">
                  <a:solidFill>
                    <a:schemeClr val="lt1"/>
                  </a:solidFill>
                  <a:latin typeface="Arial"/>
                  <a:ea typeface="Arial"/>
                  <a:cs typeface="Arial"/>
                  <a:sym typeface="Arial"/>
                </a:rPr>
                <a:t>om to establish a continuous improvement program [that shares]</a:t>
              </a:r>
              <a:r>
                <a:rPr lang="en-GB" sz="2200" b="1" i="0" u="none" strike="noStrike" cap="none">
                  <a:solidFill>
                    <a:schemeClr val="lt1"/>
                  </a:solidFill>
                  <a:latin typeface="Arial"/>
                  <a:ea typeface="Arial"/>
                  <a:cs typeface="Arial"/>
                  <a:sym typeface="Arial"/>
                </a:rPr>
                <a:t> a </a:t>
              </a:r>
              <a:r>
                <a:rPr lang="en-GB" sz="2200" b="1" i="0" u="sng" strike="noStrike" cap="none">
                  <a:solidFill>
                    <a:schemeClr val="lt1"/>
                  </a:solidFill>
                  <a:latin typeface="Arial"/>
                  <a:ea typeface="Arial"/>
                  <a:cs typeface="Arial"/>
                  <a:sym typeface="Arial"/>
                </a:rPr>
                <a:t>common base </a:t>
              </a:r>
              <a:r>
                <a:rPr lang="en-GB" sz="2200" b="1" i="0" u="none" strike="noStrike" cap="none">
                  <a:solidFill>
                    <a:schemeClr val="lt1"/>
                  </a:solidFill>
                  <a:latin typeface="Arial"/>
                  <a:ea typeface="Arial"/>
                  <a:cs typeface="Arial"/>
                  <a:sym typeface="Arial"/>
                </a:rPr>
                <a:t>between all SOs, ACs, and the NomCom but will </a:t>
              </a:r>
              <a:r>
                <a:rPr lang="en-GB" sz="2200" b="1" i="0" u="sng" strike="noStrike" cap="none">
                  <a:solidFill>
                    <a:schemeClr val="lt1"/>
                  </a:solidFill>
                  <a:latin typeface="Arial"/>
                  <a:ea typeface="Arial"/>
                  <a:cs typeface="Arial"/>
                  <a:sym typeface="Arial"/>
                </a:rPr>
                <a:t>also allow for customization</a:t>
              </a:r>
              <a:r>
                <a:rPr lang="en-GB" sz="2200" b="1" i="0" u="none" strike="noStrike" cap="none">
                  <a:solidFill>
                    <a:schemeClr val="lt1"/>
                  </a:solidFill>
                  <a:latin typeface="Arial"/>
                  <a:ea typeface="Arial"/>
                  <a:cs typeface="Arial"/>
                  <a:sym typeface="Arial"/>
                </a:rPr>
                <a:t> so as to best meet the needs of each individual SO/AC/NomCom.</a:t>
              </a:r>
              <a:endParaRPr sz="2200" b="1" i="0" u="none" strike="noStrike" cap="none">
                <a:solidFill>
                  <a:schemeClr val="lt1"/>
                </a:solidFill>
                <a:latin typeface="Arial"/>
                <a:ea typeface="Arial"/>
                <a:cs typeface="Arial"/>
                <a:sym typeface="Arial"/>
              </a:endParaRPr>
            </a:p>
          </p:txBody>
        </p:sp>
      </p:grpSp>
    </p:spTree>
  </p:cSld>
  <p:clrMapOvr>
    <a:masterClrMapping/>
  </p:clrMapOvr>
</p:sld>
</file>

<file path=ppt/theme/theme1.xml><?xml version="1.0" encoding="utf-8"?>
<a:theme xmlns:a="http://schemas.openxmlformats.org/drawingml/2006/main" name="ICANN PPT_Arial_16x9_June 2017_potx">
  <a:themeElements>
    <a:clrScheme name="ICANN PPT Colors">
      <a:dk1>
        <a:srgbClr val="0A1F24"/>
      </a:dk1>
      <a:lt1>
        <a:srgbClr val="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3930</Words>
  <Application>Microsoft Macintosh PowerPoint</Application>
  <PresentationFormat>Widescreen</PresentationFormat>
  <Paragraphs>316</Paragraphs>
  <Slides>23</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Noto Sans Symbols</vt:lpstr>
      <vt:lpstr>ICANN PPT_Arial_16x9_June 2017_potx</vt:lpstr>
      <vt:lpstr>Update on Evolving Organizational Reviews into a Continuous Improvement Program</vt:lpstr>
      <vt:lpstr>Purpose of today’s presentation</vt:lpstr>
      <vt:lpstr>ATRT3 Recommendation 3.6: Evolving Organizational Reviews</vt:lpstr>
      <vt:lpstr>CIP-CCG Roadmap (2024)</vt:lpstr>
      <vt:lpstr>Phases of CIP-CCG Timeline </vt:lpstr>
      <vt:lpstr>Continuous Improvement Program Roadmap</vt:lpstr>
      <vt:lpstr>ICANN Community and the CIP-CCG</vt:lpstr>
      <vt:lpstr>Principles / Criteria Framework </vt:lpstr>
      <vt:lpstr>CIP Framework Considerations</vt:lpstr>
      <vt:lpstr>Current Objectives of Organizational Reviews</vt:lpstr>
      <vt:lpstr>ICANN Principles of Continuous Improvement (Draft as of 5 June)</vt:lpstr>
      <vt:lpstr>Mapping existing CI and Jamboard content</vt:lpstr>
      <vt:lpstr>Principles to Criteria Example </vt:lpstr>
      <vt:lpstr>Principles to Criteria to Indicators Example </vt:lpstr>
      <vt:lpstr>Collaborative Input on Criteria and Indicators</vt:lpstr>
      <vt:lpstr>Criteria for ccNSO consideration</vt:lpstr>
      <vt:lpstr>Criteria for ccNSO consideration</vt:lpstr>
      <vt:lpstr>Criteria for ccNSO consideration</vt:lpstr>
      <vt:lpstr>Criteria for ccNSO consideration</vt:lpstr>
      <vt:lpstr>Criteria for ccNSO consideration</vt:lpstr>
      <vt:lpstr>Criteria for ccNSO consideration</vt:lpstr>
      <vt:lpstr>Question for ccNSO consideration</vt:lpstr>
      <vt:lpstr>Resources: Please Read and Share!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Jean-Baptiste Deroulez</dc:creator>
  <cp:lastModifiedBy>Sean Copeland</cp:lastModifiedBy>
  <cp:revision>2</cp:revision>
  <dcterms:created xsi:type="dcterms:W3CDTF">2023-12-21T19:20:13Z</dcterms:created>
  <dcterms:modified xsi:type="dcterms:W3CDTF">2024-07-18T02:07:04Z</dcterms:modified>
</cp:coreProperties>
</file>