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 id="2147483658" r:id="rId2"/>
  </p:sldMasterIdLst>
  <p:notesMasterIdLst>
    <p:notesMasterId r:id="rId37"/>
  </p:notesMasterIdLst>
  <p:handoutMasterIdLst>
    <p:handoutMasterId r:id="rId38"/>
  </p:handoutMasterIdLst>
  <p:sldIdLst>
    <p:sldId id="657" r:id="rId3"/>
    <p:sldId id="615" r:id="rId4"/>
    <p:sldId id="622" r:id="rId5"/>
    <p:sldId id="649" r:id="rId6"/>
    <p:sldId id="669" r:id="rId7"/>
    <p:sldId id="617" r:id="rId8"/>
    <p:sldId id="616" r:id="rId9"/>
    <p:sldId id="623" r:id="rId10"/>
    <p:sldId id="627" r:id="rId11"/>
    <p:sldId id="618" r:id="rId12"/>
    <p:sldId id="626" r:id="rId13"/>
    <p:sldId id="654" r:id="rId14"/>
    <p:sldId id="625" r:id="rId15"/>
    <p:sldId id="629" r:id="rId16"/>
    <p:sldId id="645" r:id="rId17"/>
    <p:sldId id="646" r:id="rId18"/>
    <p:sldId id="647" r:id="rId19"/>
    <p:sldId id="650" r:id="rId20"/>
    <p:sldId id="624" r:id="rId21"/>
    <p:sldId id="670" r:id="rId22"/>
    <p:sldId id="630" r:id="rId23"/>
    <p:sldId id="663" r:id="rId24"/>
    <p:sldId id="664" r:id="rId25"/>
    <p:sldId id="665" r:id="rId26"/>
    <p:sldId id="666" r:id="rId27"/>
    <p:sldId id="667" r:id="rId28"/>
    <p:sldId id="668" r:id="rId29"/>
    <p:sldId id="530" r:id="rId30"/>
    <p:sldId id="598" r:id="rId31"/>
    <p:sldId id="671" r:id="rId32"/>
    <p:sldId id="672" r:id="rId33"/>
    <p:sldId id="652" r:id="rId34"/>
    <p:sldId id="653" r:id="rId35"/>
    <p:sldId id="591" r:id="rId36"/>
  </p:sldIdLst>
  <p:sldSz cx="9144000" cy="6858000" type="screen4x3"/>
  <p:notesSz cx="7112000" cy="9398000"/>
  <p:defaultTextStyle>
    <a:defPPr>
      <a:defRPr lang="en-US"/>
    </a:defPPr>
    <a:lvl1pPr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1pPr>
    <a:lvl2pPr marL="457200"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Narrow"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Narrow"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Narrow"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Narrow"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clrMru>
    <a:srgbClr val="009999"/>
    <a:srgbClr val="00FF99"/>
    <a:srgbClr val="00CC99"/>
    <a:srgbClr val="88A138"/>
    <a:srgbClr val="3BFFFF"/>
    <a:srgbClr val="33CCCC"/>
    <a:srgbClr val="E08A20"/>
    <a:srgbClr val="6699FF"/>
  </p:clrMru>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277" autoAdjust="0"/>
  </p:normalViewPr>
  <p:slideViewPr>
    <p:cSldViewPr>
      <p:cViewPr>
        <p:scale>
          <a:sx n="70" d="100"/>
          <a:sy n="70" d="100"/>
        </p:scale>
        <p:origin x="-1074" y="-108"/>
      </p:cViewPr>
      <p:guideLst>
        <p:guide orient="horz" pos="2160"/>
        <p:guide pos="2880"/>
      </p:guideLst>
    </p:cSldViewPr>
  </p:slideViewPr>
  <p:outlineViewPr>
    <p:cViewPr>
      <p:scale>
        <a:sx n="33" d="100"/>
        <a:sy n="33" d="100"/>
      </p:scale>
      <p:origin x="0" y="16560"/>
    </p:cViewPr>
  </p:outlineViewPr>
  <p:notesTextViewPr>
    <p:cViewPr>
      <p:scale>
        <a:sx n="100" d="100"/>
        <a:sy n="100" d="100"/>
      </p:scale>
      <p:origin x="0" y="0"/>
    </p:cViewPr>
  </p:notesTextViewPr>
  <p:sorterViewPr>
    <p:cViewPr>
      <p:scale>
        <a:sx n="80" d="100"/>
        <a:sy n="80" d="100"/>
      </p:scale>
      <p:origin x="0" y="576"/>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81FB31A-A8C1-482C-922D-3218780971DE}" type="doc">
      <dgm:prSet loTypeId="urn:microsoft.com/office/officeart/2005/8/layout/arrow6" loCatId="relationship" qsTypeId="urn:microsoft.com/office/officeart/2005/8/quickstyle/simple1" qsCatId="simple" csTypeId="urn:microsoft.com/office/officeart/2005/8/colors/accent2_2" csCatId="accent2" phldr="1"/>
      <dgm:spPr/>
      <dgm:t>
        <a:bodyPr/>
        <a:lstStyle/>
        <a:p>
          <a:endParaRPr lang="en-US"/>
        </a:p>
      </dgm:t>
    </dgm:pt>
    <dgm:pt modelId="{54A111EC-71B8-44BF-B652-98164BBB1238}">
      <dgm:prSet phldrT="[Texte]"/>
      <dgm:spPr/>
      <dgm:t>
        <a:bodyPr/>
        <a:lstStyle/>
        <a:p>
          <a:r>
            <a:rPr lang="en-US" dirty="0" smtClean="0"/>
            <a:t>ALAC</a:t>
          </a:r>
          <a:endParaRPr lang="en-US" dirty="0"/>
        </a:p>
      </dgm:t>
    </dgm:pt>
    <dgm:pt modelId="{BFCC4582-B9D0-490F-A0C8-F5C9EC37BA89}" type="parTrans" cxnId="{15D7D08C-C9F8-480B-9111-23FA78399907}">
      <dgm:prSet/>
      <dgm:spPr/>
      <dgm:t>
        <a:bodyPr/>
        <a:lstStyle/>
        <a:p>
          <a:endParaRPr lang="en-US"/>
        </a:p>
      </dgm:t>
    </dgm:pt>
    <dgm:pt modelId="{08F6E3BD-7D6B-47D4-8CCB-CAB6DB245A9F}" type="sibTrans" cxnId="{15D7D08C-C9F8-480B-9111-23FA78399907}">
      <dgm:prSet/>
      <dgm:spPr/>
      <dgm:t>
        <a:bodyPr/>
        <a:lstStyle/>
        <a:p>
          <a:endParaRPr lang="en-US"/>
        </a:p>
      </dgm:t>
    </dgm:pt>
    <dgm:pt modelId="{19F283C6-10E5-4B9C-A43F-D3577A7D9101}">
      <dgm:prSet phldrT="[Texte]"/>
      <dgm:spPr/>
      <dgm:t>
        <a:bodyPr/>
        <a:lstStyle/>
        <a:p>
          <a:r>
            <a:rPr lang="en-US" dirty="0" smtClean="0"/>
            <a:t>SO &amp; AC</a:t>
          </a:r>
          <a:endParaRPr lang="en-US" dirty="0"/>
        </a:p>
      </dgm:t>
    </dgm:pt>
    <dgm:pt modelId="{C54CF02D-747B-425A-B7BA-AB5CB7D03E47}" type="parTrans" cxnId="{9C7AFA77-88D5-4139-83CC-303607AA9C8F}">
      <dgm:prSet/>
      <dgm:spPr/>
      <dgm:t>
        <a:bodyPr/>
        <a:lstStyle/>
        <a:p>
          <a:endParaRPr lang="en-US"/>
        </a:p>
      </dgm:t>
    </dgm:pt>
    <dgm:pt modelId="{22E8E68E-0067-4EC3-828D-E566D45A2395}" type="sibTrans" cxnId="{9C7AFA77-88D5-4139-83CC-303607AA9C8F}">
      <dgm:prSet/>
      <dgm:spPr/>
      <dgm:t>
        <a:bodyPr/>
        <a:lstStyle/>
        <a:p>
          <a:endParaRPr lang="en-US"/>
        </a:p>
      </dgm:t>
    </dgm:pt>
    <dgm:pt modelId="{17442B6A-EFB5-4736-8A6C-7D2CFA0C64FE}" type="pres">
      <dgm:prSet presAssocID="{181FB31A-A8C1-482C-922D-3218780971DE}" presName="compositeShape" presStyleCnt="0">
        <dgm:presLayoutVars>
          <dgm:chMax val="2"/>
          <dgm:dir/>
          <dgm:resizeHandles val="exact"/>
        </dgm:presLayoutVars>
      </dgm:prSet>
      <dgm:spPr/>
      <dgm:t>
        <a:bodyPr/>
        <a:lstStyle/>
        <a:p>
          <a:endParaRPr lang="en-US"/>
        </a:p>
      </dgm:t>
    </dgm:pt>
    <dgm:pt modelId="{ACBF9DC4-A3B2-45FC-811B-84511BD39F6F}" type="pres">
      <dgm:prSet presAssocID="{181FB31A-A8C1-482C-922D-3218780971DE}" presName="ribbon" presStyleLbl="node1" presStyleIdx="0" presStyleCnt="1"/>
      <dgm:spPr/>
    </dgm:pt>
    <dgm:pt modelId="{1EC2601F-C0C5-4E9D-814D-8484CF882DE3}" type="pres">
      <dgm:prSet presAssocID="{181FB31A-A8C1-482C-922D-3218780971DE}" presName="leftArrowText" presStyleLbl="node1" presStyleIdx="0" presStyleCnt="1">
        <dgm:presLayoutVars>
          <dgm:chMax val="0"/>
          <dgm:bulletEnabled val="1"/>
        </dgm:presLayoutVars>
      </dgm:prSet>
      <dgm:spPr/>
      <dgm:t>
        <a:bodyPr/>
        <a:lstStyle/>
        <a:p>
          <a:endParaRPr lang="en-US"/>
        </a:p>
      </dgm:t>
    </dgm:pt>
    <dgm:pt modelId="{24782DB8-F71C-44E3-9D90-671BAC622F52}" type="pres">
      <dgm:prSet presAssocID="{181FB31A-A8C1-482C-922D-3218780971DE}" presName="rightArrowText" presStyleLbl="node1" presStyleIdx="0" presStyleCnt="1">
        <dgm:presLayoutVars>
          <dgm:chMax val="0"/>
          <dgm:bulletEnabled val="1"/>
        </dgm:presLayoutVars>
      </dgm:prSet>
      <dgm:spPr/>
      <dgm:t>
        <a:bodyPr/>
        <a:lstStyle/>
        <a:p>
          <a:endParaRPr lang="en-US"/>
        </a:p>
      </dgm:t>
    </dgm:pt>
  </dgm:ptLst>
  <dgm:cxnLst>
    <dgm:cxn modelId="{9C7AFA77-88D5-4139-83CC-303607AA9C8F}" srcId="{181FB31A-A8C1-482C-922D-3218780971DE}" destId="{19F283C6-10E5-4B9C-A43F-D3577A7D9101}" srcOrd="1" destOrd="0" parTransId="{C54CF02D-747B-425A-B7BA-AB5CB7D03E47}" sibTransId="{22E8E68E-0067-4EC3-828D-E566D45A2395}"/>
    <dgm:cxn modelId="{15D7D08C-C9F8-480B-9111-23FA78399907}" srcId="{181FB31A-A8C1-482C-922D-3218780971DE}" destId="{54A111EC-71B8-44BF-B652-98164BBB1238}" srcOrd="0" destOrd="0" parTransId="{BFCC4582-B9D0-490F-A0C8-F5C9EC37BA89}" sibTransId="{08F6E3BD-7D6B-47D4-8CCB-CAB6DB245A9F}"/>
    <dgm:cxn modelId="{A0A9CA30-8C62-49DD-9EFF-8C3A0904EDCC}" type="presOf" srcId="{19F283C6-10E5-4B9C-A43F-D3577A7D9101}" destId="{24782DB8-F71C-44E3-9D90-671BAC622F52}" srcOrd="0" destOrd="0" presId="urn:microsoft.com/office/officeart/2005/8/layout/arrow6"/>
    <dgm:cxn modelId="{F40FFFD9-E914-4CCA-A468-C063566AF6F3}" type="presOf" srcId="{54A111EC-71B8-44BF-B652-98164BBB1238}" destId="{1EC2601F-C0C5-4E9D-814D-8484CF882DE3}" srcOrd="0" destOrd="0" presId="urn:microsoft.com/office/officeart/2005/8/layout/arrow6"/>
    <dgm:cxn modelId="{AD9E8236-3B7F-4211-918B-8A9FB2EC1738}" type="presOf" srcId="{181FB31A-A8C1-482C-922D-3218780971DE}" destId="{17442B6A-EFB5-4736-8A6C-7D2CFA0C64FE}" srcOrd="0" destOrd="0" presId="urn:microsoft.com/office/officeart/2005/8/layout/arrow6"/>
    <dgm:cxn modelId="{58F53C03-DBEE-4E5A-AA62-593601141234}" type="presParOf" srcId="{17442B6A-EFB5-4736-8A6C-7D2CFA0C64FE}" destId="{ACBF9DC4-A3B2-45FC-811B-84511BD39F6F}" srcOrd="0" destOrd="0" presId="urn:microsoft.com/office/officeart/2005/8/layout/arrow6"/>
    <dgm:cxn modelId="{FAF39BB2-DEB2-4CA9-AC79-31B28C9FD8DE}" type="presParOf" srcId="{17442B6A-EFB5-4736-8A6C-7D2CFA0C64FE}" destId="{1EC2601F-C0C5-4E9D-814D-8484CF882DE3}" srcOrd="1" destOrd="0" presId="urn:microsoft.com/office/officeart/2005/8/layout/arrow6"/>
    <dgm:cxn modelId="{A38AFD64-8533-4AEA-9741-7F7EDA20DBC8}" type="presParOf" srcId="{17442B6A-EFB5-4736-8A6C-7D2CFA0C64FE}" destId="{24782DB8-F71C-44E3-9D90-671BAC622F52}" srcOrd="2" destOrd="0" presId="urn:microsoft.com/office/officeart/2005/8/layout/arrow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CBF9DC4-A3B2-45FC-811B-84511BD39F6F}">
      <dsp:nvSpPr>
        <dsp:cNvPr id="0" name=""/>
        <dsp:cNvSpPr/>
      </dsp:nvSpPr>
      <dsp:spPr>
        <a:xfrm>
          <a:off x="0" y="464819"/>
          <a:ext cx="4343400" cy="1737360"/>
        </a:xfrm>
        <a:prstGeom prst="leftRightRibbon">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C2601F-C0C5-4E9D-814D-8484CF882DE3}">
      <dsp:nvSpPr>
        <dsp:cNvPr id="0" name=""/>
        <dsp:cNvSpPr/>
      </dsp:nvSpPr>
      <dsp:spPr>
        <a:xfrm>
          <a:off x="521208" y="768857"/>
          <a:ext cx="1433322" cy="851306"/>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117348" rIns="0" bIns="125730" numCol="1" spcCol="1270" anchor="ctr" anchorCtr="0">
          <a:noAutofit/>
        </a:bodyPr>
        <a:lstStyle/>
        <a:p>
          <a:pPr lvl="0" algn="ctr" defTabSz="1466850">
            <a:lnSpc>
              <a:spcPct val="90000"/>
            </a:lnSpc>
            <a:spcBef>
              <a:spcPct val="0"/>
            </a:spcBef>
            <a:spcAft>
              <a:spcPct val="35000"/>
            </a:spcAft>
          </a:pPr>
          <a:r>
            <a:rPr lang="en-US" sz="3300" kern="1200" dirty="0" smtClean="0"/>
            <a:t>ALAC</a:t>
          </a:r>
          <a:endParaRPr lang="en-US" sz="3300" kern="1200" dirty="0"/>
        </a:p>
      </dsp:txBody>
      <dsp:txXfrm>
        <a:off x="521208" y="768857"/>
        <a:ext cx="1433322" cy="851306"/>
      </dsp:txXfrm>
    </dsp:sp>
    <dsp:sp modelId="{24782DB8-F71C-44E3-9D90-671BAC622F52}">
      <dsp:nvSpPr>
        <dsp:cNvPr id="0" name=""/>
        <dsp:cNvSpPr/>
      </dsp:nvSpPr>
      <dsp:spPr>
        <a:xfrm>
          <a:off x="2171700" y="1046835"/>
          <a:ext cx="1693926" cy="851306"/>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117348" rIns="0" bIns="125730" numCol="1" spcCol="1270" anchor="ctr" anchorCtr="0">
          <a:noAutofit/>
        </a:bodyPr>
        <a:lstStyle/>
        <a:p>
          <a:pPr lvl="0" algn="ctr" defTabSz="1466850">
            <a:lnSpc>
              <a:spcPct val="90000"/>
            </a:lnSpc>
            <a:spcBef>
              <a:spcPct val="0"/>
            </a:spcBef>
            <a:spcAft>
              <a:spcPct val="35000"/>
            </a:spcAft>
          </a:pPr>
          <a:r>
            <a:rPr lang="en-US" sz="3300" kern="1200" dirty="0" smtClean="0"/>
            <a:t>SO &amp; AC</a:t>
          </a:r>
          <a:endParaRPr lang="en-US" sz="3300" kern="1200" dirty="0"/>
        </a:p>
      </dsp:txBody>
      <dsp:txXfrm>
        <a:off x="2171700" y="1046835"/>
        <a:ext cx="1693926" cy="851306"/>
      </dsp:txXfrm>
    </dsp:sp>
  </dsp:spTree>
</dsp:drawing>
</file>

<file path=ppt/diagrams/layout1.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62" name="Rectangle 2"/>
          <p:cNvSpPr>
            <a:spLocks noGrp="1" noChangeArrowheads="1"/>
          </p:cNvSpPr>
          <p:nvPr>
            <p:ph type="hdr" sz="quarter"/>
          </p:nvPr>
        </p:nvSpPr>
        <p:spPr bwMode="auto">
          <a:xfrm>
            <a:off x="0" y="0"/>
            <a:ext cx="3082925" cy="469900"/>
          </a:xfrm>
          <a:prstGeom prst="rect">
            <a:avLst/>
          </a:prstGeom>
          <a:noFill/>
          <a:ln w="9525">
            <a:noFill/>
            <a:miter lim="800000"/>
            <a:headEnd/>
            <a:tailEnd/>
          </a:ln>
        </p:spPr>
        <p:txBody>
          <a:bodyPr vert="horz" wrap="square" lIns="94332" tIns="47166" rIns="94332" bIns="47166" numCol="1" anchor="t" anchorCtr="0" compatLnSpc="1">
            <a:prstTxWarp prst="textNoShape">
              <a:avLst/>
            </a:prstTxWarp>
          </a:bodyPr>
          <a:lstStyle>
            <a:lvl1pPr defTabSz="941927">
              <a:defRPr sz="1200">
                <a:latin typeface="Arial" charset="0"/>
                <a:ea typeface="ＭＳ Ｐゴシック" charset="-128"/>
              </a:defRPr>
            </a:lvl1pPr>
          </a:lstStyle>
          <a:p>
            <a:pPr>
              <a:defRPr/>
            </a:pPr>
            <a:endParaRPr lang="en-US"/>
          </a:p>
        </p:txBody>
      </p:sp>
      <p:sp>
        <p:nvSpPr>
          <p:cNvPr id="92163" name="Rectangle 3"/>
          <p:cNvSpPr>
            <a:spLocks noGrp="1" noChangeArrowheads="1"/>
          </p:cNvSpPr>
          <p:nvPr>
            <p:ph type="dt" sz="quarter" idx="1"/>
          </p:nvPr>
        </p:nvSpPr>
        <p:spPr bwMode="auto">
          <a:xfrm>
            <a:off x="4027488" y="0"/>
            <a:ext cx="3082925" cy="469900"/>
          </a:xfrm>
          <a:prstGeom prst="rect">
            <a:avLst/>
          </a:prstGeom>
          <a:noFill/>
          <a:ln w="9525">
            <a:noFill/>
            <a:miter lim="800000"/>
            <a:headEnd/>
            <a:tailEnd/>
          </a:ln>
        </p:spPr>
        <p:txBody>
          <a:bodyPr vert="horz" wrap="square" lIns="94332" tIns="47166" rIns="94332" bIns="47166" numCol="1" anchor="t" anchorCtr="0" compatLnSpc="1">
            <a:prstTxWarp prst="textNoShape">
              <a:avLst/>
            </a:prstTxWarp>
          </a:bodyPr>
          <a:lstStyle>
            <a:lvl1pPr algn="r" defTabSz="941927">
              <a:defRPr sz="1200">
                <a:latin typeface="Arial" charset="0"/>
                <a:ea typeface="ＭＳ Ｐゴシック" charset="-128"/>
              </a:defRPr>
            </a:lvl1pPr>
          </a:lstStyle>
          <a:p>
            <a:pPr>
              <a:defRPr/>
            </a:pPr>
            <a:endParaRPr lang="en-US"/>
          </a:p>
        </p:txBody>
      </p:sp>
      <p:sp>
        <p:nvSpPr>
          <p:cNvPr id="92164" name="Rectangle 4"/>
          <p:cNvSpPr>
            <a:spLocks noGrp="1" noChangeArrowheads="1"/>
          </p:cNvSpPr>
          <p:nvPr>
            <p:ph type="ftr" sz="quarter" idx="2"/>
          </p:nvPr>
        </p:nvSpPr>
        <p:spPr bwMode="auto">
          <a:xfrm>
            <a:off x="0" y="8926513"/>
            <a:ext cx="3082925" cy="469900"/>
          </a:xfrm>
          <a:prstGeom prst="rect">
            <a:avLst/>
          </a:prstGeom>
          <a:noFill/>
          <a:ln w="9525">
            <a:noFill/>
            <a:miter lim="800000"/>
            <a:headEnd/>
            <a:tailEnd/>
          </a:ln>
        </p:spPr>
        <p:txBody>
          <a:bodyPr vert="horz" wrap="square" lIns="94332" tIns="47166" rIns="94332" bIns="47166" numCol="1" anchor="b" anchorCtr="0" compatLnSpc="1">
            <a:prstTxWarp prst="textNoShape">
              <a:avLst/>
            </a:prstTxWarp>
          </a:bodyPr>
          <a:lstStyle>
            <a:lvl1pPr defTabSz="941927">
              <a:defRPr sz="1200">
                <a:latin typeface="Arial" charset="0"/>
                <a:ea typeface="ＭＳ Ｐゴシック" charset="-128"/>
              </a:defRPr>
            </a:lvl1pPr>
          </a:lstStyle>
          <a:p>
            <a:pPr>
              <a:defRPr/>
            </a:pPr>
            <a:endParaRPr lang="en-US"/>
          </a:p>
        </p:txBody>
      </p:sp>
      <p:sp>
        <p:nvSpPr>
          <p:cNvPr id="92165" name="Rectangle 5"/>
          <p:cNvSpPr>
            <a:spLocks noGrp="1" noChangeArrowheads="1"/>
          </p:cNvSpPr>
          <p:nvPr>
            <p:ph type="sldNum" sz="quarter" idx="3"/>
          </p:nvPr>
        </p:nvSpPr>
        <p:spPr bwMode="auto">
          <a:xfrm>
            <a:off x="4027488" y="8926513"/>
            <a:ext cx="3082925" cy="469900"/>
          </a:xfrm>
          <a:prstGeom prst="rect">
            <a:avLst/>
          </a:prstGeom>
          <a:noFill/>
          <a:ln w="9525">
            <a:noFill/>
            <a:miter lim="800000"/>
            <a:headEnd/>
            <a:tailEnd/>
          </a:ln>
        </p:spPr>
        <p:txBody>
          <a:bodyPr vert="horz" wrap="square" lIns="94332" tIns="47166" rIns="94332" bIns="47166" numCol="1" anchor="b" anchorCtr="0" compatLnSpc="1">
            <a:prstTxWarp prst="textNoShape">
              <a:avLst/>
            </a:prstTxWarp>
          </a:bodyPr>
          <a:lstStyle>
            <a:lvl1pPr algn="r" defTabSz="941927">
              <a:defRPr sz="1200">
                <a:latin typeface="Arial" charset="0"/>
                <a:ea typeface="ＭＳ Ｐゴシック" charset="-128"/>
              </a:defRPr>
            </a:lvl1pPr>
          </a:lstStyle>
          <a:p>
            <a:pPr>
              <a:defRPr/>
            </a:pPr>
            <a:fld id="{AAFCE016-8A49-4BDE-B927-F5611AAC0F66}" type="slidenum">
              <a:rPr lang="en-US"/>
              <a:pPr>
                <a:defRPr/>
              </a:pPr>
              <a:t>‹N°›</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3082925" cy="469900"/>
          </a:xfrm>
          <a:prstGeom prst="rect">
            <a:avLst/>
          </a:prstGeom>
          <a:noFill/>
          <a:ln w="9525">
            <a:noFill/>
            <a:miter lim="800000"/>
            <a:headEnd/>
            <a:tailEnd/>
          </a:ln>
        </p:spPr>
        <p:txBody>
          <a:bodyPr vert="horz" wrap="square" lIns="94332" tIns="47166" rIns="94332" bIns="47166" numCol="1" anchor="t" anchorCtr="0" compatLnSpc="1">
            <a:prstTxWarp prst="textNoShape">
              <a:avLst/>
            </a:prstTxWarp>
          </a:bodyPr>
          <a:lstStyle>
            <a:lvl1pPr defTabSz="941927">
              <a:defRPr sz="1200">
                <a:latin typeface="Arial" charset="0"/>
                <a:ea typeface="ＭＳ Ｐゴシック" charset="-128"/>
              </a:defRPr>
            </a:lvl1pPr>
          </a:lstStyle>
          <a:p>
            <a:pPr>
              <a:defRPr/>
            </a:pPr>
            <a:endParaRPr lang="en-US"/>
          </a:p>
        </p:txBody>
      </p:sp>
      <p:sp>
        <p:nvSpPr>
          <p:cNvPr id="52227" name="Rectangle 3"/>
          <p:cNvSpPr>
            <a:spLocks noGrp="1" noChangeArrowheads="1"/>
          </p:cNvSpPr>
          <p:nvPr>
            <p:ph type="dt" idx="1"/>
          </p:nvPr>
        </p:nvSpPr>
        <p:spPr bwMode="auto">
          <a:xfrm>
            <a:off x="4027488" y="0"/>
            <a:ext cx="3082925" cy="469900"/>
          </a:xfrm>
          <a:prstGeom prst="rect">
            <a:avLst/>
          </a:prstGeom>
          <a:noFill/>
          <a:ln w="9525">
            <a:noFill/>
            <a:miter lim="800000"/>
            <a:headEnd/>
            <a:tailEnd/>
          </a:ln>
        </p:spPr>
        <p:txBody>
          <a:bodyPr vert="horz" wrap="square" lIns="94332" tIns="47166" rIns="94332" bIns="47166" numCol="1" anchor="t" anchorCtr="0" compatLnSpc="1">
            <a:prstTxWarp prst="textNoShape">
              <a:avLst/>
            </a:prstTxWarp>
          </a:bodyPr>
          <a:lstStyle>
            <a:lvl1pPr algn="r" defTabSz="941927">
              <a:defRPr sz="1200">
                <a:latin typeface="Arial" charset="0"/>
                <a:ea typeface="ＭＳ Ｐゴシック" charset="-128"/>
              </a:defRPr>
            </a:lvl1pPr>
          </a:lstStyle>
          <a:p>
            <a:pPr>
              <a:defRPr/>
            </a:pPr>
            <a:endParaRPr lang="en-US"/>
          </a:p>
        </p:txBody>
      </p:sp>
      <p:sp>
        <p:nvSpPr>
          <p:cNvPr id="17412" name="Rectangle 4"/>
          <p:cNvSpPr>
            <a:spLocks noGrp="1" noRot="1" noChangeAspect="1" noChangeArrowheads="1" noTextEdit="1"/>
          </p:cNvSpPr>
          <p:nvPr>
            <p:ph type="sldImg" idx="2"/>
          </p:nvPr>
        </p:nvSpPr>
        <p:spPr bwMode="auto">
          <a:xfrm>
            <a:off x="1206500" y="704850"/>
            <a:ext cx="4700588" cy="3524250"/>
          </a:xfrm>
          <a:prstGeom prst="rect">
            <a:avLst/>
          </a:prstGeom>
          <a:noFill/>
          <a:ln w="9525">
            <a:solidFill>
              <a:srgbClr val="000000"/>
            </a:solidFill>
            <a:miter lim="800000"/>
            <a:headEnd/>
            <a:tailEnd/>
          </a:ln>
        </p:spPr>
      </p:sp>
      <p:sp>
        <p:nvSpPr>
          <p:cNvPr id="52229" name="Rectangle 5"/>
          <p:cNvSpPr>
            <a:spLocks noGrp="1" noChangeArrowheads="1"/>
          </p:cNvSpPr>
          <p:nvPr>
            <p:ph type="body" sz="quarter" idx="3"/>
          </p:nvPr>
        </p:nvSpPr>
        <p:spPr bwMode="auto">
          <a:xfrm>
            <a:off x="712788" y="4465638"/>
            <a:ext cx="5688012" cy="4227512"/>
          </a:xfrm>
          <a:prstGeom prst="rect">
            <a:avLst/>
          </a:prstGeom>
          <a:noFill/>
          <a:ln w="9525">
            <a:noFill/>
            <a:miter lim="800000"/>
            <a:headEnd/>
            <a:tailEnd/>
          </a:ln>
        </p:spPr>
        <p:txBody>
          <a:bodyPr vert="horz" wrap="square" lIns="94332" tIns="47166" rIns="94332" bIns="4716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2230" name="Rectangle 6"/>
          <p:cNvSpPr>
            <a:spLocks noGrp="1" noChangeArrowheads="1"/>
          </p:cNvSpPr>
          <p:nvPr>
            <p:ph type="ftr" sz="quarter" idx="4"/>
          </p:nvPr>
        </p:nvSpPr>
        <p:spPr bwMode="auto">
          <a:xfrm>
            <a:off x="0" y="8926513"/>
            <a:ext cx="3082925" cy="469900"/>
          </a:xfrm>
          <a:prstGeom prst="rect">
            <a:avLst/>
          </a:prstGeom>
          <a:noFill/>
          <a:ln w="9525">
            <a:noFill/>
            <a:miter lim="800000"/>
            <a:headEnd/>
            <a:tailEnd/>
          </a:ln>
        </p:spPr>
        <p:txBody>
          <a:bodyPr vert="horz" wrap="square" lIns="94332" tIns="47166" rIns="94332" bIns="47166" numCol="1" anchor="b" anchorCtr="0" compatLnSpc="1">
            <a:prstTxWarp prst="textNoShape">
              <a:avLst/>
            </a:prstTxWarp>
          </a:bodyPr>
          <a:lstStyle>
            <a:lvl1pPr defTabSz="941927">
              <a:defRPr sz="1200">
                <a:latin typeface="Arial" charset="0"/>
                <a:ea typeface="ＭＳ Ｐゴシック" charset="-128"/>
              </a:defRPr>
            </a:lvl1pPr>
          </a:lstStyle>
          <a:p>
            <a:pPr>
              <a:defRPr/>
            </a:pPr>
            <a:endParaRPr lang="en-US"/>
          </a:p>
        </p:txBody>
      </p:sp>
      <p:sp>
        <p:nvSpPr>
          <p:cNvPr id="52231" name="Rectangle 7"/>
          <p:cNvSpPr>
            <a:spLocks noGrp="1" noChangeArrowheads="1"/>
          </p:cNvSpPr>
          <p:nvPr>
            <p:ph type="sldNum" sz="quarter" idx="5"/>
          </p:nvPr>
        </p:nvSpPr>
        <p:spPr bwMode="auto">
          <a:xfrm>
            <a:off x="4027488" y="8926513"/>
            <a:ext cx="3082925" cy="469900"/>
          </a:xfrm>
          <a:prstGeom prst="rect">
            <a:avLst/>
          </a:prstGeom>
          <a:noFill/>
          <a:ln w="9525">
            <a:noFill/>
            <a:miter lim="800000"/>
            <a:headEnd/>
            <a:tailEnd/>
          </a:ln>
        </p:spPr>
        <p:txBody>
          <a:bodyPr vert="horz" wrap="square" lIns="94332" tIns="47166" rIns="94332" bIns="47166" numCol="1" anchor="b" anchorCtr="0" compatLnSpc="1">
            <a:prstTxWarp prst="textNoShape">
              <a:avLst/>
            </a:prstTxWarp>
          </a:bodyPr>
          <a:lstStyle>
            <a:lvl1pPr algn="r" defTabSz="941927">
              <a:defRPr sz="1200">
                <a:latin typeface="Arial" charset="0"/>
                <a:ea typeface="ＭＳ Ｐゴシック" charset="-128"/>
              </a:defRPr>
            </a:lvl1pPr>
          </a:lstStyle>
          <a:p>
            <a:pPr>
              <a:defRPr/>
            </a:pPr>
            <a:fld id="{51801A43-99EA-4D2D-B0FC-0E8F0E07DC65}" type="slidenum">
              <a:rPr lang="en-US"/>
              <a:pPr>
                <a:defRPr/>
              </a:pPr>
              <a:t>‹N°›</a:t>
            </a:fld>
            <a:endParaRPr lang="en-US"/>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pitchFamily="-106" charset="-128"/>
        <a:cs typeface="ＭＳ Ｐゴシック" pitchFamily="-107"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06"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pPr defTabSz="941388"/>
            <a:fld id="{042C49C7-1F4C-461C-9DB6-993CF358ED4C}" type="slidenum">
              <a:rPr lang="en-US" smtClean="0">
                <a:ea typeface="ＭＳ Ｐゴシック" pitchFamily="34" charset="-128"/>
              </a:rPr>
              <a:pPr defTabSz="941388"/>
              <a:t>1</a:t>
            </a:fld>
            <a:endParaRPr lang="en-US" smtClean="0">
              <a:ea typeface="ＭＳ Ｐゴシック" pitchFamily="34" charset="-128"/>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fr-FR" smtClean="0">
              <a:solidFill>
                <a:srgbClr val="71C604"/>
              </a:solidFill>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16C13D-8AD9-486C-9A79-6C73019D08C4}" type="slidenum">
              <a:rPr lang="fr-FR"/>
              <a:pPr/>
              <a:t>15</a:t>
            </a:fld>
            <a:endParaRPr lang="fr-FR"/>
          </a:p>
        </p:txBody>
      </p:sp>
      <p:sp>
        <p:nvSpPr>
          <p:cNvPr id="195586" name="Rectangle 2"/>
          <p:cNvSpPr>
            <a:spLocks noGrp="1" noRot="1" noChangeAspect="1" noChangeArrowheads="1" noTextEdit="1"/>
          </p:cNvSpPr>
          <p:nvPr>
            <p:ph type="sldImg"/>
          </p:nvPr>
        </p:nvSpPr>
        <p:spPr>
          <a:ln/>
        </p:spPr>
      </p:sp>
      <p:sp>
        <p:nvSpPr>
          <p:cNvPr id="195587" name="Rectangle 3"/>
          <p:cNvSpPr>
            <a:spLocks noGrp="1" noChangeArrowheads="1"/>
          </p:cNvSpPr>
          <p:nvPr>
            <p:ph type="body" idx="1"/>
          </p:nvPr>
        </p:nvSpPr>
        <p:spPr/>
        <p:txBody>
          <a:bodyPr/>
          <a:lstStyle/>
          <a:p>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BEAB5FF5-6F83-4ED3-88FF-C4838674FD15}" type="slidenum">
              <a:rPr lang="fr-FR"/>
              <a:pPr/>
              <a:t>16</a:t>
            </a:fld>
            <a:endParaRPr lang="fr-FR"/>
          </a:p>
        </p:txBody>
      </p:sp>
      <p:sp>
        <p:nvSpPr>
          <p:cNvPr id="188418" name="Slide Image Placeholder 1"/>
          <p:cNvSpPr>
            <a:spLocks noGrp="1" noRot="1" noChangeAspect="1" noTextEdit="1"/>
          </p:cNvSpPr>
          <p:nvPr>
            <p:ph type="sldImg"/>
          </p:nvPr>
        </p:nvSpPr>
        <p:spPr>
          <a:xfrm>
            <a:off x="1206500" y="704850"/>
            <a:ext cx="4700588" cy="3524250"/>
          </a:xfrm>
          <a:ln/>
        </p:spPr>
      </p:sp>
      <p:sp>
        <p:nvSpPr>
          <p:cNvPr id="188419" name="Notes Placeholder 2"/>
          <p:cNvSpPr>
            <a:spLocks noGrp="1"/>
          </p:cNvSpPr>
          <p:nvPr>
            <p:ph type="body" idx="1"/>
          </p:nvPr>
        </p:nvSpPr>
        <p:spPr>
          <a:xfrm>
            <a:off x="712472" y="4465034"/>
            <a:ext cx="5688646" cy="4227423"/>
          </a:xfrm>
        </p:spPr>
        <p:txBody>
          <a:bodyPr lIns="94332" tIns="47166" rIns="94332" bIns="47166"/>
          <a:lstStyle/>
          <a:p>
            <a:endParaRPr lang="fr-FR"/>
          </a:p>
        </p:txBody>
      </p:sp>
      <p:sp>
        <p:nvSpPr>
          <p:cNvPr id="188420" name="Slide Number Placeholder 3"/>
          <p:cNvSpPr txBox="1">
            <a:spLocks noGrp="1"/>
          </p:cNvSpPr>
          <p:nvPr/>
        </p:nvSpPr>
        <p:spPr bwMode="auto">
          <a:xfrm>
            <a:off x="4026741" y="8927152"/>
            <a:ext cx="3083670" cy="469390"/>
          </a:xfrm>
          <a:prstGeom prst="rect">
            <a:avLst/>
          </a:prstGeom>
          <a:noFill/>
          <a:ln w="9525">
            <a:noFill/>
            <a:miter lim="800000"/>
            <a:headEnd/>
            <a:tailEnd/>
          </a:ln>
        </p:spPr>
        <p:txBody>
          <a:bodyPr lIns="94332" tIns="47166" rIns="94332" bIns="47166" anchor="b"/>
          <a:lstStyle/>
          <a:p>
            <a:pPr algn="r" defTabSz="941388"/>
            <a:fld id="{F15DFFEE-2A46-4354-9790-AA052667344A}" type="slidenum">
              <a:rPr lang="en-US" sz="1200">
                <a:latin typeface="Arial" charset="0"/>
                <a:ea typeface="ＭＳ Ｐゴシック" pitchFamily="34" charset="-128"/>
              </a:rPr>
              <a:pPr algn="r" defTabSz="941388"/>
              <a:t>16</a:t>
            </a:fld>
            <a:endParaRPr lang="en-US" sz="1200">
              <a:latin typeface="Arial" charset="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BBA51300-B537-4206-AB98-0444B86316F1}" type="slidenum">
              <a:rPr lang="fr-FR"/>
              <a:pPr/>
              <a:t>17</a:t>
            </a:fld>
            <a:endParaRPr lang="fr-FR"/>
          </a:p>
        </p:txBody>
      </p:sp>
      <p:sp>
        <p:nvSpPr>
          <p:cNvPr id="190466" name="Slide Image Placeholder 1"/>
          <p:cNvSpPr>
            <a:spLocks noGrp="1" noRot="1" noChangeAspect="1" noTextEdit="1"/>
          </p:cNvSpPr>
          <p:nvPr>
            <p:ph type="sldImg"/>
          </p:nvPr>
        </p:nvSpPr>
        <p:spPr>
          <a:xfrm>
            <a:off x="1206500" y="704850"/>
            <a:ext cx="4700588" cy="3524250"/>
          </a:xfrm>
          <a:ln/>
        </p:spPr>
      </p:sp>
      <p:sp>
        <p:nvSpPr>
          <p:cNvPr id="47107" name="Notes Placeholder 2"/>
          <p:cNvSpPr>
            <a:spLocks noGrp="1"/>
          </p:cNvSpPr>
          <p:nvPr>
            <p:ph type="body" idx="1"/>
          </p:nvPr>
        </p:nvSpPr>
        <p:spPr>
          <a:ln/>
          <a:extLst>
            <a:ext uri="{909E8E84-426E-40DD-AFC4-6F175D3DCCD1}"/>
            <a:ext uri="{91240B29-F687-4F45-9708-019B960494DF}"/>
          </a:extLst>
        </p:spPr>
        <p:txBody>
          <a:bodyPr lIns="94332" tIns="47166" rIns="94332" bIns="47166"/>
          <a:lstStyle/>
          <a:p>
            <a:endParaRPr lang="fr-FR" sz="1100"/>
          </a:p>
        </p:txBody>
      </p:sp>
      <p:sp>
        <p:nvSpPr>
          <p:cNvPr id="190468" name="Slide Number Placeholder 3"/>
          <p:cNvSpPr txBox="1">
            <a:spLocks noGrp="1"/>
          </p:cNvSpPr>
          <p:nvPr/>
        </p:nvSpPr>
        <p:spPr bwMode="auto">
          <a:xfrm>
            <a:off x="4026741" y="8927152"/>
            <a:ext cx="3083670" cy="469390"/>
          </a:xfrm>
          <a:prstGeom prst="rect">
            <a:avLst/>
          </a:prstGeom>
          <a:noFill/>
          <a:ln w="9525">
            <a:noFill/>
            <a:miter lim="800000"/>
            <a:headEnd/>
            <a:tailEnd/>
          </a:ln>
        </p:spPr>
        <p:txBody>
          <a:bodyPr lIns="94332" tIns="47166" rIns="94332" bIns="47166" anchor="b"/>
          <a:lstStyle/>
          <a:p>
            <a:pPr algn="r" defTabSz="941388"/>
            <a:fld id="{835D35BB-CE4A-4994-A036-8DB858BA4799}" type="slidenum">
              <a:rPr lang="en-US" sz="1200">
                <a:latin typeface="Arial" charset="0"/>
                <a:ea typeface="ＭＳ Ｐゴシック" pitchFamily="34" charset="-128"/>
              </a:rPr>
              <a:pPr algn="r" defTabSz="941388"/>
              <a:t>17</a:t>
            </a:fld>
            <a:endParaRPr lang="en-US" sz="1200">
              <a:latin typeface="Arial" charset="0"/>
              <a:ea typeface="ＭＳ Ｐゴシック"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6161D4-0E57-4E36-BFD6-C3A8A1420850}" type="slidenum">
              <a:rPr lang="fr-FR"/>
              <a:pPr/>
              <a:t>18</a:t>
            </a:fld>
            <a:endParaRPr lang="fr-FR"/>
          </a:p>
        </p:txBody>
      </p:sp>
      <p:sp>
        <p:nvSpPr>
          <p:cNvPr id="206850" name="Rectangle 2"/>
          <p:cNvSpPr>
            <a:spLocks noGrp="1" noRot="1" noChangeAspect="1" noChangeArrowheads="1" noTextEdit="1"/>
          </p:cNvSpPr>
          <p:nvPr>
            <p:ph type="sldImg"/>
          </p:nvPr>
        </p:nvSpPr>
        <p:spPr>
          <a:ln/>
        </p:spPr>
      </p:sp>
      <p:sp>
        <p:nvSpPr>
          <p:cNvPr id="206851" name="Rectangle 3"/>
          <p:cNvSpPr>
            <a:spLocks noGrp="1" noChangeArrowheads="1"/>
          </p:cNvSpPr>
          <p:nvPr>
            <p:ph type="body" idx="1"/>
          </p:nvPr>
        </p:nvSpPr>
        <p:spPr/>
        <p:txBody>
          <a:bodyPr/>
          <a:lstStyle/>
          <a:p>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p:spPr>
        <p:txBody>
          <a:bodyPr/>
          <a:lstStyle/>
          <a:p>
            <a:endParaRPr lang="fr-FR" smtClean="0">
              <a:ea typeface="ＭＳ Ｐゴシック" pitchFamily="34" charset="-128"/>
            </a:endParaRPr>
          </a:p>
        </p:txBody>
      </p:sp>
      <p:sp>
        <p:nvSpPr>
          <p:cNvPr id="19460" name="Slide Number Placeholder 3"/>
          <p:cNvSpPr>
            <a:spLocks noGrp="1"/>
          </p:cNvSpPr>
          <p:nvPr>
            <p:ph type="sldNum" sz="quarter" idx="5"/>
          </p:nvPr>
        </p:nvSpPr>
        <p:spPr>
          <a:noFill/>
        </p:spPr>
        <p:txBody>
          <a:bodyPr/>
          <a:lstStyle/>
          <a:p>
            <a:pPr defTabSz="941388"/>
            <a:fld id="{2A68C2D5-686D-4B62-976A-5F0C17C67C98}" type="slidenum">
              <a:rPr lang="en-US" smtClean="0">
                <a:ea typeface="ＭＳ Ｐゴシック" pitchFamily="34" charset="-128"/>
              </a:rPr>
              <a:pPr defTabSz="941388"/>
              <a:t>28</a:t>
            </a:fld>
            <a:endParaRPr lang="en-US" smtClean="0">
              <a:ea typeface="ＭＳ Ｐゴシック"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ln/>
          <a:extLst>
            <a:ext uri="{909E8E84-426E-40DD-AFC4-6F175D3DCCD1}"/>
            <a:ext uri="{91240B29-F687-4F45-9708-019B960494DF}"/>
          </a:extLst>
        </p:spPr>
        <p:txBody>
          <a:bodyPr/>
          <a:lstStyle/>
          <a:p>
            <a:pPr>
              <a:defRPr/>
            </a:pPr>
            <a:endParaRPr lang="en-US" sz="1120" dirty="0" smtClean="0"/>
          </a:p>
        </p:txBody>
      </p:sp>
      <p:sp>
        <p:nvSpPr>
          <p:cNvPr id="20484" name="Slide Number Placeholder 3"/>
          <p:cNvSpPr>
            <a:spLocks noGrp="1"/>
          </p:cNvSpPr>
          <p:nvPr>
            <p:ph type="sldNum" sz="quarter" idx="5"/>
          </p:nvPr>
        </p:nvSpPr>
        <p:spPr>
          <a:noFill/>
        </p:spPr>
        <p:txBody>
          <a:bodyPr/>
          <a:lstStyle/>
          <a:p>
            <a:pPr defTabSz="941388"/>
            <a:fld id="{0F66EE72-91BC-454A-BF51-7D3CC4F90B8A}" type="slidenum">
              <a:rPr lang="en-US" smtClean="0">
                <a:ea typeface="ＭＳ Ｐゴシック" pitchFamily="34" charset="-128"/>
              </a:rPr>
              <a:pPr defTabSz="941388"/>
              <a:t>29</a:t>
            </a:fld>
            <a:endParaRPr lang="en-US" smtClean="0">
              <a:ea typeface="ＭＳ Ｐゴシック"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p:spPr>
        <p:txBody>
          <a:bodyPr/>
          <a:lstStyle/>
          <a:p>
            <a:endParaRPr lang="fr-FR" smtClean="0">
              <a:ea typeface="ＭＳ Ｐゴシック" pitchFamily="34" charset="-128"/>
            </a:endParaRPr>
          </a:p>
        </p:txBody>
      </p:sp>
      <p:sp>
        <p:nvSpPr>
          <p:cNvPr id="21508" name="Slide Number Placeholder 3"/>
          <p:cNvSpPr>
            <a:spLocks noGrp="1"/>
          </p:cNvSpPr>
          <p:nvPr>
            <p:ph type="sldNum" sz="quarter" idx="5"/>
          </p:nvPr>
        </p:nvSpPr>
        <p:spPr>
          <a:noFill/>
        </p:spPr>
        <p:txBody>
          <a:bodyPr/>
          <a:lstStyle/>
          <a:p>
            <a:pPr defTabSz="941388"/>
            <a:fld id="{B7168F0C-A908-4ABF-91B4-D10DFB487002}" type="slidenum">
              <a:rPr lang="en-US" smtClean="0">
                <a:ea typeface="ＭＳ Ｐゴシック" pitchFamily="34" charset="-128"/>
              </a:rPr>
              <a:pPr defTabSz="941388"/>
              <a:t>34</a:t>
            </a:fld>
            <a:endParaRPr lang="en-US" smtClean="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ctr">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382000" cy="1143000"/>
          </a:xfrm>
          <a:prstGeom prst="rect">
            <a:avLst/>
          </a:prstGeom>
        </p:spPr>
        <p:txBody>
          <a:bodyPr anchor="b"/>
          <a:lstStyle>
            <a:lvl1pPr algn="l">
              <a:defRPr>
                <a:solidFill>
                  <a:schemeClr val="tx1">
                    <a:lumMod val="50000"/>
                    <a:lumOff val="50000"/>
                  </a:schemeClr>
                </a:solidFill>
                <a:latin typeface="Trebuchet MS"/>
                <a:cs typeface="Trebuchet MS"/>
              </a:defRPr>
            </a:lvl1pPr>
          </a:lstStyle>
          <a:p>
            <a:r>
              <a:rPr lang="en-US" dirty="0" smtClean="0"/>
              <a:t>Click to edit Master title style</a:t>
            </a:r>
            <a:endParaRPr lang="en-US" dirty="0"/>
          </a:p>
        </p:txBody>
      </p:sp>
      <p:sp>
        <p:nvSpPr>
          <p:cNvPr id="10" name="Picture Placeholder 9"/>
          <p:cNvSpPr>
            <a:spLocks noGrp="1"/>
          </p:cNvSpPr>
          <p:nvPr>
            <p:ph type="pic" sz="quarter" idx="10"/>
          </p:nvPr>
        </p:nvSpPr>
        <p:spPr>
          <a:xfrm>
            <a:off x="304800" y="1600199"/>
            <a:ext cx="2133600" cy="3276601"/>
          </a:xfrm>
          <a:prstGeom prst="rect">
            <a:avLst/>
          </a:prstGeom>
        </p:spPr>
        <p:txBody>
          <a:bodyPr/>
          <a:lstStyle/>
          <a:p>
            <a:pPr lvl="0"/>
            <a:endParaRPr lang="en-US" noProof="0"/>
          </a:p>
        </p:txBody>
      </p:sp>
      <p:sp>
        <p:nvSpPr>
          <p:cNvPr id="14" name="Text Placeholder 13"/>
          <p:cNvSpPr>
            <a:spLocks noGrp="1"/>
          </p:cNvSpPr>
          <p:nvPr>
            <p:ph type="body" sz="quarter" idx="11"/>
          </p:nvPr>
        </p:nvSpPr>
        <p:spPr>
          <a:xfrm>
            <a:off x="3048000" y="1600200"/>
            <a:ext cx="5638800" cy="4525962"/>
          </a:xfrm>
          <a:prstGeom prst="rect">
            <a:avLst/>
          </a:prstGeom>
        </p:spPr>
        <p:txBody>
          <a:bodyPr/>
          <a:lstStyle>
            <a:lvl1pPr marL="0" indent="0" algn="l">
              <a:buFont typeface="+mj-lt"/>
              <a:buNone/>
              <a:defRPr/>
            </a:lvl1pPr>
            <a:lvl2pPr marL="53975" indent="0" algn="l">
              <a:buFont typeface="+mj-lt"/>
              <a:buNone/>
              <a:defRPr/>
            </a:lvl2pPr>
            <a:lvl3pPr marL="1371600" indent="-457200" algn="l">
              <a:buFont typeface="+mj-lt"/>
              <a:buNone/>
              <a:defRPr/>
            </a:lvl3pPr>
            <a:lvl4pPr marL="1828800" indent="-457200" algn="l">
              <a:buFont typeface="+mj-lt"/>
              <a:buNone/>
              <a:defRPr/>
            </a:lvl4pPr>
            <a:lvl5pPr marL="2286000" indent="-457200" algn="l">
              <a:buFont typeface="+mj-lt"/>
              <a:buNone/>
              <a:defRPr/>
            </a:lvl5pPr>
          </a:lstStyle>
          <a:p>
            <a:pPr lvl="0"/>
            <a:r>
              <a:rPr lang="en-US" smtClean="0"/>
              <a:t>Click to edit Master text styles</a:t>
            </a:r>
          </a:p>
        </p:txBody>
      </p:sp>
    </p:spTree>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752600"/>
            <a:ext cx="8305800" cy="2895600"/>
          </a:xfrm>
          <a:prstGeom prst="rect">
            <a:avLst/>
          </a:prstGeom>
        </p:spPr>
        <p:txBody>
          <a:bodyPr anchor="ctr"/>
          <a:lstStyle>
            <a:lvl1pPr>
              <a:defRPr b="1">
                <a:solidFill>
                  <a:schemeClr val="bg1"/>
                </a:solidFill>
              </a:defRPr>
            </a:lvl1pPr>
          </a:lstStyle>
          <a:p>
            <a:r>
              <a:rPr lang="en-US" dirty="0" smtClean="0"/>
              <a:t>Click to edit Master title style</a:t>
            </a:r>
            <a:endParaRPr lang="en-US" dirty="0"/>
          </a:p>
        </p:txBody>
      </p:sp>
    </p:spTree>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a:xfrm>
            <a:off x="990600" y="274638"/>
            <a:ext cx="7924800" cy="1143000"/>
          </a:xfrm>
          <a:prstGeom prst="rect">
            <a:avLst/>
          </a:prstGeom>
        </p:spPr>
        <p:txBody>
          <a:bodyPr/>
          <a:lstStyle>
            <a:lvl1pPr>
              <a:defRPr sz="4000" b="1">
                <a:solidFill>
                  <a:schemeClr val="bg1"/>
                </a:solidFill>
              </a:defRPr>
            </a:lvl1pPr>
          </a:lstStyle>
          <a:p>
            <a:r>
              <a:rPr lang="fr-FR" dirty="0" smtClean="0"/>
              <a:t>Cliquez pour modifier le style du titre</a:t>
            </a:r>
            <a:endParaRPr lang="fr-FR" dirty="0"/>
          </a:p>
        </p:txBody>
      </p:sp>
    </p:spTree>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457200" y="6248400"/>
            <a:ext cx="2133600" cy="457200"/>
          </a:xfrm>
          <a:prstGeom prst="rect">
            <a:avLst/>
          </a:prstGeom>
        </p:spPr>
        <p:txBody>
          <a:bodyPr/>
          <a:lstStyle>
            <a:lvl1pPr>
              <a:defRPr/>
            </a:lvl1pPr>
          </a:lstStyle>
          <a:p>
            <a:r>
              <a:rPr lang="fr-FR" smtClean="0"/>
              <a:t>&lt;fgdfgdqfgdfgdfgdfgfdgfgdf</a:t>
            </a:r>
            <a:endParaRPr lang="en-GB"/>
          </a:p>
        </p:txBody>
      </p:sp>
      <p:sp>
        <p:nvSpPr>
          <p:cNvPr id="3" name="Espace réservé du pied de page 2"/>
          <p:cNvSpPr>
            <a:spLocks noGrp="1"/>
          </p:cNvSpPr>
          <p:nvPr>
            <p:ph type="ftr" sz="quarter" idx="11"/>
          </p:nvPr>
        </p:nvSpPr>
        <p:spPr>
          <a:xfrm>
            <a:off x="3124200" y="6248400"/>
            <a:ext cx="2895600" cy="457200"/>
          </a:xfrm>
          <a:prstGeom prst="rect">
            <a:avLst/>
          </a:prstGeom>
        </p:spPr>
        <p:txBody>
          <a:bodyPr/>
          <a:lstStyle>
            <a:lvl1pPr>
              <a:defRPr/>
            </a:lvl1pPr>
          </a:lstStyle>
          <a:p>
            <a:endParaRPr lang="en-GB"/>
          </a:p>
        </p:txBody>
      </p:sp>
      <p:sp>
        <p:nvSpPr>
          <p:cNvPr id="4" name="Espace réservé du numéro de diapositive 3"/>
          <p:cNvSpPr>
            <a:spLocks noGrp="1"/>
          </p:cNvSpPr>
          <p:nvPr>
            <p:ph type="sldNum" sz="quarter" idx="12"/>
          </p:nvPr>
        </p:nvSpPr>
        <p:spPr>
          <a:xfrm>
            <a:off x="6553200" y="6248400"/>
            <a:ext cx="2133600" cy="457200"/>
          </a:xfrm>
          <a:prstGeom prst="rect">
            <a:avLst/>
          </a:prstGeom>
        </p:spPr>
        <p:txBody>
          <a:bodyPr/>
          <a:lstStyle>
            <a:lvl1pPr>
              <a:defRPr/>
            </a:lvl1pPr>
          </a:lstStyle>
          <a:p>
            <a:fld id="{E80FC96F-B597-4381-8BB0-21B45E3D12DD}" type="slidenum">
              <a:rPr lang="en-GB"/>
              <a:pPr/>
              <a:t>‹N°›</a:t>
            </a:fld>
            <a:endParaRPr lang="en-GB"/>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2pPr marL="914400" indent="-457200">
              <a:buFont typeface="Arial"/>
              <a:buChar char="•"/>
              <a:defRPr/>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Tree>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705600" cy="1173162"/>
          </a:xfrm>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705600" cy="1096962"/>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Tree>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81400" y="1447800"/>
            <a:ext cx="5111750" cy="47244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838199"/>
            <a:ext cx="5486400" cy="38893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image" Target="../media/image4.jpeg"/><Relationship Id="rId5" Type="http://schemas.openxmlformats.org/officeDocument/2006/relationships/theme" Target="../theme/theme2.xml"/><Relationship Id="rId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4" descr="bkg1-art.jpg"/>
          <p:cNvPicPr>
            <a:picLocks noChangeAspect="1"/>
          </p:cNvPicPr>
          <p:nvPr userDrawn="1"/>
        </p:nvPicPr>
        <p:blipFill>
          <a:blip r:embed="rId12" cstate="print"/>
          <a:srcRect/>
          <a:stretch>
            <a:fillRect/>
          </a:stretch>
        </p:blipFill>
        <p:spPr bwMode="auto">
          <a:xfrm>
            <a:off x="-152400" y="0"/>
            <a:ext cx="9296400" cy="6858000"/>
          </a:xfrm>
          <a:prstGeom prst="rect">
            <a:avLst/>
          </a:prstGeom>
          <a:noFill/>
          <a:ln w="9525">
            <a:noFill/>
            <a:miter lim="800000"/>
            <a:headEnd/>
            <a:tailEnd/>
          </a:ln>
        </p:spPr>
      </p:pic>
      <p:sp>
        <p:nvSpPr>
          <p:cNvPr id="1027" name="Rectangle 2"/>
          <p:cNvSpPr>
            <a:spLocks noGrp="1" noChangeArrowheads="1"/>
          </p:cNvSpPr>
          <p:nvPr>
            <p:ph type="title"/>
          </p:nvPr>
        </p:nvSpPr>
        <p:spPr bwMode="auto">
          <a:xfrm>
            <a:off x="304800" y="152400"/>
            <a:ext cx="6934200" cy="14652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914400" y="1752600"/>
            <a:ext cx="7772400" cy="43862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1029" name="Picture 9" descr="ICANNLogodkbluesm"/>
          <p:cNvPicPr>
            <a:picLocks noChangeAspect="1" noChangeArrowheads="1"/>
          </p:cNvPicPr>
          <p:nvPr userDrawn="1"/>
        </p:nvPicPr>
        <p:blipFill>
          <a:blip r:embed="rId13" cstate="print"/>
          <a:srcRect/>
          <a:stretch>
            <a:fillRect/>
          </a:stretch>
        </p:blipFill>
        <p:spPr bwMode="auto">
          <a:xfrm>
            <a:off x="8134350" y="152400"/>
            <a:ext cx="857250" cy="685800"/>
          </a:xfrm>
          <a:prstGeom prst="rect">
            <a:avLst/>
          </a:prstGeom>
          <a:noFill/>
          <a:ln w="9525">
            <a:noFill/>
            <a:miter lim="800000"/>
            <a:headEnd/>
            <a:tailEnd/>
          </a:ln>
        </p:spPr>
      </p:pic>
      <p:sp>
        <p:nvSpPr>
          <p:cNvPr id="8" name="ZoneTexte 7"/>
          <p:cNvSpPr txBox="1"/>
          <p:nvPr userDrawn="1"/>
        </p:nvSpPr>
        <p:spPr>
          <a:xfrm>
            <a:off x="8469313" y="6324600"/>
            <a:ext cx="514350" cy="276225"/>
          </a:xfrm>
          <a:prstGeom prst="rect">
            <a:avLst/>
          </a:prstGeom>
          <a:noFill/>
        </p:spPr>
        <p:txBody>
          <a:bodyPr wrap="none">
            <a:spAutoFit/>
          </a:bodyPr>
          <a:lstStyle/>
          <a:p>
            <a:pPr algn="ctr">
              <a:defRPr/>
            </a:pPr>
            <a:fld id="{33340BB3-99ED-4E24-925B-0C68EDCB6496}" type="slidenum">
              <a:rPr lang="fr-FR" sz="1200" b="1"/>
              <a:pPr algn="ctr">
                <a:defRPr/>
              </a:pPr>
              <a:t>‹N°›</a:t>
            </a:fld>
            <a:endParaRPr lang="fr-FR" sz="1200" b="1" dirty="0"/>
          </a:p>
        </p:txBody>
      </p:sp>
      <p:pic>
        <p:nvPicPr>
          <p:cNvPr id="1031" name="Picture 4" descr="C:\Users\heidi.ullrich\PowerFolders\At-Large\Outreach and Participation\At-Large Logo\IC_AtLarge_Logo.png"/>
          <p:cNvPicPr>
            <a:picLocks noChangeAspect="1" noChangeArrowheads="1"/>
          </p:cNvPicPr>
          <p:nvPr userDrawn="1"/>
        </p:nvPicPr>
        <p:blipFill>
          <a:blip r:embed="rId14" cstate="print"/>
          <a:srcRect/>
          <a:stretch>
            <a:fillRect/>
          </a:stretch>
        </p:blipFill>
        <p:spPr bwMode="auto">
          <a:xfrm>
            <a:off x="8137525" y="838200"/>
            <a:ext cx="854075" cy="9144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Lst>
  <p:transition spd="slow">
    <p:fade/>
  </p:transition>
  <p:hf sldNum="0" hdr="0" ftr="0"/>
  <p:txStyles>
    <p:titleStyle>
      <a:lvl1pPr algn="l" rtl="0" eaLnBrk="0" fontAlgn="base" hangingPunct="0">
        <a:spcBef>
          <a:spcPct val="0"/>
        </a:spcBef>
        <a:spcAft>
          <a:spcPct val="0"/>
        </a:spcAft>
        <a:defRPr sz="4000" b="1">
          <a:solidFill>
            <a:schemeClr val="bg2"/>
          </a:solidFill>
          <a:latin typeface="Calibri"/>
          <a:ea typeface="ＭＳ Ｐゴシック" pitchFamily="-106" charset="-128"/>
          <a:cs typeface="Calibri"/>
        </a:defRPr>
      </a:lvl1pPr>
      <a:lvl2pPr algn="l" rtl="0" eaLnBrk="0" fontAlgn="base" hangingPunct="0">
        <a:spcBef>
          <a:spcPct val="0"/>
        </a:spcBef>
        <a:spcAft>
          <a:spcPct val="0"/>
        </a:spcAft>
        <a:defRPr sz="4000" b="1">
          <a:solidFill>
            <a:schemeClr val="bg2"/>
          </a:solidFill>
          <a:latin typeface="Calibri" pitchFamily="34" charset="0"/>
          <a:ea typeface="ＭＳ Ｐゴシック" pitchFamily="-106" charset="-128"/>
          <a:cs typeface="Calibri" pitchFamily="34" charset="0"/>
        </a:defRPr>
      </a:lvl2pPr>
      <a:lvl3pPr algn="l" rtl="0" eaLnBrk="0" fontAlgn="base" hangingPunct="0">
        <a:spcBef>
          <a:spcPct val="0"/>
        </a:spcBef>
        <a:spcAft>
          <a:spcPct val="0"/>
        </a:spcAft>
        <a:defRPr sz="4000" b="1">
          <a:solidFill>
            <a:schemeClr val="bg2"/>
          </a:solidFill>
          <a:latin typeface="Calibri" pitchFamily="34" charset="0"/>
          <a:ea typeface="ＭＳ Ｐゴシック" pitchFamily="-106" charset="-128"/>
          <a:cs typeface="Calibri" pitchFamily="34" charset="0"/>
        </a:defRPr>
      </a:lvl3pPr>
      <a:lvl4pPr algn="l" rtl="0" eaLnBrk="0" fontAlgn="base" hangingPunct="0">
        <a:spcBef>
          <a:spcPct val="0"/>
        </a:spcBef>
        <a:spcAft>
          <a:spcPct val="0"/>
        </a:spcAft>
        <a:defRPr sz="4000" b="1">
          <a:solidFill>
            <a:schemeClr val="bg2"/>
          </a:solidFill>
          <a:latin typeface="Calibri" pitchFamily="34" charset="0"/>
          <a:ea typeface="ＭＳ Ｐゴシック" pitchFamily="-106" charset="-128"/>
          <a:cs typeface="Calibri" pitchFamily="34" charset="0"/>
        </a:defRPr>
      </a:lvl4pPr>
      <a:lvl5pPr algn="l" rtl="0" eaLnBrk="0" fontAlgn="base" hangingPunct="0">
        <a:spcBef>
          <a:spcPct val="0"/>
        </a:spcBef>
        <a:spcAft>
          <a:spcPct val="0"/>
        </a:spcAft>
        <a:defRPr sz="4000" b="1">
          <a:solidFill>
            <a:schemeClr val="bg2"/>
          </a:solidFill>
          <a:latin typeface="Calibri" pitchFamily="34" charset="0"/>
          <a:ea typeface="ＭＳ Ｐゴシック" pitchFamily="-106" charset="-128"/>
          <a:cs typeface="Calibri" pitchFamily="34" charset="0"/>
        </a:defRPr>
      </a:lvl5pPr>
      <a:lvl6pPr marL="457200" algn="l" rtl="0" fontAlgn="base">
        <a:spcBef>
          <a:spcPct val="0"/>
        </a:spcBef>
        <a:spcAft>
          <a:spcPct val="0"/>
        </a:spcAft>
        <a:defRPr sz="4000" b="1">
          <a:solidFill>
            <a:srgbClr val="003366"/>
          </a:solidFill>
          <a:latin typeface="Arial Narrow" pitchFamily="34" charset="0"/>
        </a:defRPr>
      </a:lvl6pPr>
      <a:lvl7pPr marL="914400" algn="l" rtl="0" fontAlgn="base">
        <a:spcBef>
          <a:spcPct val="0"/>
        </a:spcBef>
        <a:spcAft>
          <a:spcPct val="0"/>
        </a:spcAft>
        <a:defRPr sz="4000" b="1">
          <a:solidFill>
            <a:srgbClr val="003366"/>
          </a:solidFill>
          <a:latin typeface="Arial Narrow" pitchFamily="34" charset="0"/>
        </a:defRPr>
      </a:lvl7pPr>
      <a:lvl8pPr marL="1371600" algn="l" rtl="0" fontAlgn="base">
        <a:spcBef>
          <a:spcPct val="0"/>
        </a:spcBef>
        <a:spcAft>
          <a:spcPct val="0"/>
        </a:spcAft>
        <a:defRPr sz="4000" b="1">
          <a:solidFill>
            <a:srgbClr val="003366"/>
          </a:solidFill>
          <a:latin typeface="Arial Narrow" pitchFamily="34" charset="0"/>
        </a:defRPr>
      </a:lvl8pPr>
      <a:lvl9pPr marL="1828800" algn="l" rtl="0" fontAlgn="base">
        <a:spcBef>
          <a:spcPct val="0"/>
        </a:spcBef>
        <a:spcAft>
          <a:spcPct val="0"/>
        </a:spcAft>
        <a:defRPr sz="4000" b="1">
          <a:solidFill>
            <a:srgbClr val="003366"/>
          </a:solidFill>
          <a:latin typeface="Arial Narrow" pitchFamily="34" charset="0"/>
        </a:defRPr>
      </a:lvl9pPr>
    </p:titleStyle>
    <p:bodyStyle>
      <a:lvl1pPr marL="346075" indent="-342900" algn="l" rtl="0" eaLnBrk="0" fontAlgn="base" hangingPunct="0">
        <a:spcBef>
          <a:spcPts val="1825"/>
        </a:spcBef>
        <a:spcAft>
          <a:spcPct val="0"/>
        </a:spcAft>
        <a:buClr>
          <a:srgbClr val="C00202"/>
        </a:buClr>
        <a:buFont typeface="Arial" charset="0"/>
        <a:buChar char="•"/>
        <a:defRPr sz="3200" b="1">
          <a:solidFill>
            <a:schemeClr val="tx2"/>
          </a:solidFill>
          <a:latin typeface="Calibri"/>
          <a:ea typeface="ＭＳ Ｐゴシック" pitchFamily="-106" charset="-128"/>
          <a:cs typeface="Calibri"/>
        </a:defRPr>
      </a:lvl1pPr>
      <a:lvl2pPr marL="744538" indent="-287338" algn="l" rtl="0" eaLnBrk="0" fontAlgn="base" hangingPunct="0">
        <a:spcBef>
          <a:spcPts val="1125"/>
        </a:spcBef>
        <a:spcAft>
          <a:spcPct val="0"/>
        </a:spcAft>
        <a:buClr>
          <a:srgbClr val="7F7F7F"/>
        </a:buClr>
        <a:buFont typeface="Arial" charset="0"/>
        <a:buChar char="•"/>
        <a:defRPr sz="2400" b="1">
          <a:solidFill>
            <a:schemeClr val="tx2"/>
          </a:solidFill>
          <a:latin typeface="Calibri"/>
          <a:ea typeface="ＭＳ Ｐゴシック" pitchFamily="-106" charset="-128"/>
          <a:cs typeface="Calibri"/>
        </a:defRPr>
      </a:lvl2pPr>
      <a:lvl3pPr marL="1092200" indent="-233363" algn="l" rtl="0" eaLnBrk="0" fontAlgn="base" hangingPunct="0">
        <a:spcBef>
          <a:spcPct val="20000"/>
        </a:spcBef>
        <a:spcAft>
          <a:spcPct val="0"/>
        </a:spcAft>
        <a:buClr>
          <a:srgbClr val="7F7F7F"/>
        </a:buClr>
        <a:buFont typeface="Arial" charset="0"/>
        <a:buChar char="•"/>
        <a:defRPr sz="2400" b="1">
          <a:solidFill>
            <a:schemeClr val="tx2"/>
          </a:solidFill>
          <a:latin typeface="Calibri"/>
          <a:ea typeface="ＭＳ Ｐゴシック" pitchFamily="-106" charset="-128"/>
          <a:cs typeface="Calibri"/>
        </a:defRPr>
      </a:lvl3pPr>
      <a:lvl4pPr marL="1492250" indent="-285750" algn="l" rtl="0" eaLnBrk="0" fontAlgn="base" hangingPunct="0">
        <a:spcBef>
          <a:spcPct val="20000"/>
        </a:spcBef>
        <a:spcAft>
          <a:spcPct val="0"/>
        </a:spcAft>
        <a:buClr>
          <a:srgbClr val="7F7F7F"/>
        </a:buClr>
        <a:buFont typeface="Arial" charset="0"/>
        <a:buChar char="•"/>
        <a:defRPr b="1">
          <a:solidFill>
            <a:schemeClr val="tx2"/>
          </a:solidFill>
          <a:latin typeface="Calibri"/>
          <a:ea typeface="ＭＳ Ｐゴシック" pitchFamily="-106" charset="-128"/>
          <a:cs typeface="Calibri"/>
        </a:defRPr>
      </a:lvl4pPr>
      <a:lvl5pPr marL="1828800" indent="-222250" algn="l" rtl="0" eaLnBrk="0" fontAlgn="base" hangingPunct="0">
        <a:spcBef>
          <a:spcPct val="20000"/>
        </a:spcBef>
        <a:spcAft>
          <a:spcPct val="0"/>
        </a:spcAft>
        <a:buClr>
          <a:srgbClr val="7F7F7F"/>
        </a:buClr>
        <a:buFont typeface="Arial" charset="0"/>
        <a:buChar char="•"/>
        <a:defRPr b="1">
          <a:solidFill>
            <a:schemeClr val="tx2"/>
          </a:solidFill>
          <a:latin typeface="Calibri"/>
          <a:ea typeface="ＭＳ Ｐゴシック" pitchFamily="-106" charset="-128"/>
          <a:cs typeface="Calibri"/>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8" descr="title_page.jpg"/>
          <p:cNvPicPr>
            <a:picLocks noChangeAspect="1"/>
          </p:cNvPicPr>
          <p:nvPr userDrawn="1"/>
        </p:nvPicPr>
        <p:blipFill>
          <a:blip r:embed="rId6" cstate="print">
            <a:lum bright="10000"/>
          </a:blip>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5" r:id="rId4"/>
  </p:sldLayoutIdLst>
  <p:transition spd="slow">
    <p:fade/>
  </p:transition>
  <p:hf sldNum="0" hdr="0" ftr="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06" charset="-128"/>
          <a:cs typeface="ＭＳ Ｐゴシック"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106" charset="-128"/>
          <a:cs typeface="ＭＳ Ｐゴシック"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106" charset="-128"/>
          <a:cs typeface="ＭＳ Ｐゴシック"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106" charset="-128"/>
          <a:cs typeface="ＭＳ Ｐゴシック"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106" charset="-128"/>
          <a:cs typeface="ＭＳ Ｐゴシック" charset="-128"/>
        </a:defRPr>
      </a:lvl5pPr>
      <a:lvl6pPr marL="457200" algn="ctr" defTabSz="457200" rtl="0" fontAlgn="base">
        <a:spcBef>
          <a:spcPct val="0"/>
        </a:spcBef>
        <a:spcAft>
          <a:spcPct val="0"/>
        </a:spcAft>
        <a:defRPr sz="4400">
          <a:solidFill>
            <a:schemeClr val="tx1"/>
          </a:solidFill>
          <a:latin typeface="Calibri" pitchFamily="34" charset="0"/>
          <a:ea typeface="ＭＳ Ｐゴシック" pitchFamily="34" charset="-128"/>
        </a:defRPr>
      </a:lvl6pPr>
      <a:lvl7pPr marL="914400" algn="ctr" defTabSz="457200" rtl="0" fontAlgn="base">
        <a:spcBef>
          <a:spcPct val="0"/>
        </a:spcBef>
        <a:spcAft>
          <a:spcPct val="0"/>
        </a:spcAft>
        <a:defRPr sz="4400">
          <a:solidFill>
            <a:schemeClr val="tx1"/>
          </a:solidFill>
          <a:latin typeface="Calibri" pitchFamily="34" charset="0"/>
          <a:ea typeface="ＭＳ Ｐゴシック" pitchFamily="34" charset="-128"/>
        </a:defRPr>
      </a:lvl7pPr>
      <a:lvl8pPr marL="1371600" algn="ctr" defTabSz="457200" rtl="0" fontAlgn="base">
        <a:spcBef>
          <a:spcPct val="0"/>
        </a:spcBef>
        <a:spcAft>
          <a:spcPct val="0"/>
        </a:spcAft>
        <a:defRPr sz="4400">
          <a:solidFill>
            <a:schemeClr val="tx1"/>
          </a:solidFill>
          <a:latin typeface="Calibri" pitchFamily="34" charset="0"/>
          <a:ea typeface="ＭＳ Ｐゴシック" pitchFamily="34" charset="-128"/>
        </a:defRPr>
      </a:lvl8pPr>
      <a:lvl9pPr marL="1828800" algn="ctr" defTabSz="457200" rtl="0" fontAlgn="base">
        <a:spcBef>
          <a:spcPct val="0"/>
        </a:spcBef>
        <a:spcAft>
          <a:spcPct val="0"/>
        </a:spcAft>
        <a:defRPr sz="4400">
          <a:solidFill>
            <a:schemeClr val="tx1"/>
          </a:solidFill>
          <a:latin typeface="Calibri" pitchFamily="34" charset="0"/>
          <a:ea typeface="ＭＳ Ｐゴシック" pitchFamily="34"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pitchFamily="-106" charset="-128"/>
          <a:cs typeface="ＭＳ Ｐゴシック"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pitchFamily="-106"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pitchFamily="-106"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6"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6"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25.jpeg"/><Relationship Id="rId5" Type="http://schemas.openxmlformats.org/officeDocument/2006/relationships/image" Target="../media/image24.png"/><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5.jpeg"/><Relationship Id="rId5" Type="http://schemas.openxmlformats.org/officeDocument/2006/relationships/image" Target="../media/image23.png"/><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community.icann.org/display/Improve/At-Large+Improvements+Work+Team+B" TargetMode="External"/><Relationship Id="rId2" Type="http://schemas.openxmlformats.org/officeDocument/2006/relationships/hyperlink" Target="https://community.icann.org/display/Improve/At-Large+Improvements+Work+Team+A" TargetMode="External"/><Relationship Id="rId1" Type="http://schemas.openxmlformats.org/officeDocument/2006/relationships/slideLayout" Target="../slideLayouts/slideLayout2.xml"/><Relationship Id="rId5" Type="http://schemas.openxmlformats.org/officeDocument/2006/relationships/hyperlink" Target="https://community.icann.org/display/Improve/At-Large+Improvements+Work+Team+D" TargetMode="External"/><Relationship Id="rId4" Type="http://schemas.openxmlformats.org/officeDocument/2006/relationships/hyperlink" Target="https://community.icann.org/display/Improve/At-Large+Improvements+Work+Team+C" TargetMode="External"/></Relationships>
</file>

<file path=ppt/slides/_rels/slide28.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2.png"/><Relationship Id="rId7" Type="http://schemas.openxmlformats.org/officeDocument/2006/relationships/image" Target="../media/image28.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24.png"/><Relationship Id="rId11" Type="http://schemas.openxmlformats.org/officeDocument/2006/relationships/image" Target="../media/image32.png"/><Relationship Id="rId5" Type="http://schemas.openxmlformats.org/officeDocument/2006/relationships/image" Target="../media/image23.png"/><Relationship Id="rId10" Type="http://schemas.openxmlformats.org/officeDocument/2006/relationships/image" Target="../media/image31.png"/><Relationship Id="rId4" Type="http://schemas.openxmlformats.org/officeDocument/2006/relationships/image" Target="../media/image26.png"/><Relationship Id="rId9" Type="http://schemas.openxmlformats.org/officeDocument/2006/relationships/image" Target="../media/image30.png"/></Relationships>
</file>

<file path=ppt/slides/_rels/slide29.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image" Target="../media/image38.jpeg"/><Relationship Id="rId3" Type="http://schemas.openxmlformats.org/officeDocument/2006/relationships/image" Target="../media/image22.png"/><Relationship Id="rId7" Type="http://schemas.openxmlformats.org/officeDocument/2006/relationships/image" Target="../media/image34.png"/><Relationship Id="rId12" Type="http://schemas.openxmlformats.org/officeDocument/2006/relationships/image" Target="../media/image37.jpe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33.wmf"/><Relationship Id="rId11" Type="http://schemas.openxmlformats.org/officeDocument/2006/relationships/image" Target="../media/image36.png"/><Relationship Id="rId5" Type="http://schemas.openxmlformats.org/officeDocument/2006/relationships/image" Target="../media/image23.png"/><Relationship Id="rId10" Type="http://schemas.openxmlformats.org/officeDocument/2006/relationships/image" Target="../media/image13.jpeg"/><Relationship Id="rId4" Type="http://schemas.openxmlformats.org/officeDocument/2006/relationships/image" Target="../media/image26.png"/><Relationship Id="rId9" Type="http://schemas.openxmlformats.org/officeDocument/2006/relationships/image" Target="../media/image9.jpeg"/><Relationship Id="rId14" Type="http://schemas.openxmlformats.org/officeDocument/2006/relationships/image" Target="../media/image3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image" Target="../media/image40.png"/><Relationship Id="rId1" Type="http://schemas.openxmlformats.org/officeDocument/2006/relationships/slideLayout" Target="../slideLayouts/slideLayout7.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31.xml.rels><?xml version="1.0" encoding="UTF-8" standalone="yes"?>
<Relationships xmlns="http://schemas.openxmlformats.org/package/2006/relationships"><Relationship Id="rId3" Type="http://schemas.openxmlformats.org/officeDocument/2006/relationships/image" Target="../media/image45.png"/><Relationship Id="rId7" Type="http://schemas.openxmlformats.org/officeDocument/2006/relationships/image" Target="../media/image51.png"/><Relationship Id="rId2" Type="http://schemas.openxmlformats.org/officeDocument/2006/relationships/image" Target="../media/image47.png"/><Relationship Id="rId1" Type="http://schemas.openxmlformats.org/officeDocument/2006/relationships/slideLayout" Target="../slideLayouts/slideLayout7.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32.xml.rels><?xml version="1.0" encoding="UTF-8" standalone="yes"?>
<Relationships xmlns="http://schemas.openxmlformats.org/package/2006/relationships"><Relationship Id="rId3" Type="http://schemas.openxmlformats.org/officeDocument/2006/relationships/hyperlink" Target="https://community.icann.org/category/sub-dashboard.action?categoryKey=atlarge" TargetMode="External"/><Relationship Id="rId7" Type="http://schemas.openxmlformats.org/officeDocument/2006/relationships/hyperlink" Target="https://community.icann.org/display/DirCan/At-Large+Director+Candidate+2010+Workspace" TargetMode="External"/><Relationship Id="rId2" Type="http://schemas.openxmlformats.org/officeDocument/2006/relationships/hyperlink" Target="http://www.atlarge.icann.org/" TargetMode="External"/><Relationship Id="rId1" Type="http://schemas.openxmlformats.org/officeDocument/2006/relationships/slideLayout" Target="../slideLayouts/slideLayout2.xml"/><Relationship Id="rId6" Type="http://schemas.openxmlformats.org/officeDocument/2006/relationships/hyperlink" Target="http://www.icann.org/en/learning/" TargetMode="External"/><Relationship Id="rId5" Type="http://schemas.openxmlformats.org/officeDocument/2006/relationships/hyperlink" Target="http://www.atlarge.icann.org/issues" TargetMode="External"/><Relationship Id="rId4" Type="http://schemas.openxmlformats.org/officeDocument/2006/relationships/hyperlink" Target="http://www.atlarge.icann.org/orgchart"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5.xml"/><Relationship Id="rId6" Type="http://schemas.openxmlformats.org/officeDocument/2006/relationships/image" Target="../media/image11.png"/><Relationship Id="rId5" Type="http://schemas.openxmlformats.org/officeDocument/2006/relationships/image" Target="../media/image10.jpe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1"/>
          <p:cNvSpPr>
            <a:spLocks noChangeArrowheads="1"/>
          </p:cNvSpPr>
          <p:nvPr/>
        </p:nvSpPr>
        <p:spPr bwMode="auto">
          <a:xfrm>
            <a:off x="5457825" y="3743325"/>
            <a:ext cx="184150" cy="366713"/>
          </a:xfrm>
          <a:prstGeom prst="rect">
            <a:avLst/>
          </a:prstGeom>
          <a:noFill/>
          <a:ln w="9525">
            <a:noFill/>
            <a:miter lim="800000"/>
            <a:headEnd/>
            <a:tailEnd/>
          </a:ln>
        </p:spPr>
        <p:txBody>
          <a:bodyPr wrap="none">
            <a:spAutoFit/>
          </a:bodyPr>
          <a:lstStyle/>
          <a:p>
            <a:endParaRPr lang="fr-FR"/>
          </a:p>
        </p:txBody>
      </p:sp>
      <p:sp>
        <p:nvSpPr>
          <p:cNvPr id="3075" name="Title 1"/>
          <p:cNvSpPr txBox="1">
            <a:spLocks/>
          </p:cNvSpPr>
          <p:nvPr/>
        </p:nvSpPr>
        <p:spPr bwMode="auto">
          <a:xfrm>
            <a:off x="533400" y="1905000"/>
            <a:ext cx="8305800" cy="1470025"/>
          </a:xfrm>
          <a:prstGeom prst="rect">
            <a:avLst/>
          </a:prstGeom>
          <a:noFill/>
          <a:ln w="9525">
            <a:noFill/>
            <a:miter lim="800000"/>
            <a:headEnd/>
            <a:tailEnd/>
          </a:ln>
        </p:spPr>
        <p:txBody>
          <a:bodyPr anchor="b"/>
          <a:lstStyle/>
          <a:p>
            <a:pPr algn="ctr" defTabSz="457200" eaLnBrk="0" hangingPunct="0"/>
            <a:r>
              <a:rPr lang="en-US" sz="4400" b="1" dirty="0">
                <a:solidFill>
                  <a:schemeClr val="bg1"/>
                </a:solidFill>
                <a:latin typeface="Trebuchet MS" pitchFamily="34" charset="0"/>
              </a:rPr>
              <a:t>At-Large &amp;</a:t>
            </a:r>
            <a:br>
              <a:rPr lang="en-US" sz="4400" b="1" dirty="0">
                <a:solidFill>
                  <a:schemeClr val="bg1"/>
                </a:solidFill>
                <a:latin typeface="Trebuchet MS" pitchFamily="34" charset="0"/>
              </a:rPr>
            </a:br>
            <a:r>
              <a:rPr lang="en-US" sz="4400" b="1" dirty="0">
                <a:solidFill>
                  <a:schemeClr val="bg1"/>
                </a:solidFill>
                <a:latin typeface="Trebuchet MS" pitchFamily="34" charset="0"/>
              </a:rPr>
              <a:t>At-Large Advisory </a:t>
            </a:r>
            <a:r>
              <a:rPr lang="en-US" sz="4400" b="1" dirty="0" smtClean="0">
                <a:solidFill>
                  <a:schemeClr val="bg1"/>
                </a:solidFill>
                <a:latin typeface="Trebuchet MS" pitchFamily="34" charset="0"/>
              </a:rPr>
              <a:t>Committee</a:t>
            </a:r>
          </a:p>
          <a:p>
            <a:pPr algn="ctr" defTabSz="457200" eaLnBrk="0" hangingPunct="0"/>
            <a:r>
              <a:rPr lang="en-US" sz="4400" b="1" dirty="0" smtClean="0">
                <a:solidFill>
                  <a:schemeClr val="bg1"/>
                </a:solidFill>
                <a:latin typeface="Trebuchet MS" pitchFamily="34" charset="0"/>
              </a:rPr>
              <a:t>101</a:t>
            </a:r>
            <a:endParaRPr lang="en-US" sz="4400" b="1" dirty="0">
              <a:solidFill>
                <a:schemeClr val="bg1"/>
              </a:solidFill>
              <a:latin typeface="Trebuchet MS" pitchFamily="34" charset="0"/>
            </a:endParaRPr>
          </a:p>
        </p:txBody>
      </p:sp>
      <p:sp>
        <p:nvSpPr>
          <p:cNvPr id="3076" name="Subtitle 1"/>
          <p:cNvSpPr txBox="1">
            <a:spLocks/>
          </p:cNvSpPr>
          <p:nvPr/>
        </p:nvSpPr>
        <p:spPr bwMode="auto">
          <a:xfrm>
            <a:off x="1371600" y="3600450"/>
            <a:ext cx="6400800" cy="2038350"/>
          </a:xfrm>
          <a:prstGeom prst="rect">
            <a:avLst/>
          </a:prstGeom>
          <a:noFill/>
          <a:ln w="9525">
            <a:noFill/>
            <a:miter lim="800000"/>
            <a:headEnd/>
            <a:tailEnd/>
          </a:ln>
        </p:spPr>
        <p:txBody>
          <a:bodyPr/>
          <a:lstStyle/>
          <a:p>
            <a:pPr algn="ctr" defTabSz="457200" eaLnBrk="0" hangingPunct="0">
              <a:spcBef>
                <a:spcPct val="20000"/>
              </a:spcBef>
              <a:buFont typeface="Arial" charset="0"/>
              <a:buNone/>
            </a:pPr>
            <a:endParaRPr lang="en-US" sz="3200" b="1" i="1">
              <a:solidFill>
                <a:schemeClr val="bg1"/>
              </a:solidFill>
              <a:latin typeface="Calibri" pitchFamily="34" charset="0"/>
            </a:endParaRPr>
          </a:p>
          <a:p>
            <a:pPr algn="ctr" defTabSz="457200" eaLnBrk="0" hangingPunct="0">
              <a:spcBef>
                <a:spcPct val="20000"/>
              </a:spcBef>
              <a:buFont typeface="Arial" charset="0"/>
              <a:buNone/>
            </a:pPr>
            <a:r>
              <a:rPr lang="en-US" sz="3200" b="1" i="1">
                <a:solidFill>
                  <a:schemeClr val="bg1"/>
                </a:solidFill>
                <a:latin typeface="Calibri" pitchFamily="34" charset="0"/>
              </a:rPr>
              <a:t>Board Seminar</a:t>
            </a:r>
            <a:br>
              <a:rPr lang="en-US" sz="3200" b="1" i="1">
                <a:solidFill>
                  <a:schemeClr val="bg1"/>
                </a:solidFill>
                <a:latin typeface="Calibri" pitchFamily="34" charset="0"/>
              </a:rPr>
            </a:br>
            <a:r>
              <a:rPr lang="en-US" sz="3200" b="1" i="1">
                <a:solidFill>
                  <a:schemeClr val="bg1"/>
                </a:solidFill>
                <a:latin typeface="Calibri" pitchFamily="34" charset="0"/>
              </a:rPr>
              <a:t>14</a:t>
            </a:r>
            <a:r>
              <a:rPr lang="en-US" sz="3200" b="1" i="1" baseline="30000">
                <a:solidFill>
                  <a:schemeClr val="bg1"/>
                </a:solidFill>
                <a:latin typeface="Calibri" pitchFamily="34" charset="0"/>
              </a:rPr>
              <a:t>th</a:t>
            </a:r>
            <a:r>
              <a:rPr lang="en-US" sz="3200" b="1" i="1">
                <a:solidFill>
                  <a:schemeClr val="bg1"/>
                </a:solidFill>
                <a:latin typeface="Calibri" pitchFamily="34" charset="0"/>
              </a:rPr>
              <a:t> of September 2011</a:t>
            </a:r>
          </a:p>
          <a:p>
            <a:pPr algn="ctr" defTabSz="457200" eaLnBrk="0" hangingPunct="0">
              <a:spcBef>
                <a:spcPct val="20000"/>
              </a:spcBef>
              <a:buFont typeface="Arial" charset="0"/>
              <a:buNone/>
            </a:pPr>
            <a:r>
              <a:rPr lang="en-US" sz="3200" b="1" i="1">
                <a:solidFill>
                  <a:schemeClr val="bg1"/>
                </a:solidFill>
                <a:latin typeface="Calibri" pitchFamily="34" charset="0"/>
              </a:rPr>
              <a:t>Sébastien Bachollet</a:t>
            </a:r>
          </a:p>
        </p:txBody>
      </p:sp>
      <p:pic>
        <p:nvPicPr>
          <p:cNvPr id="3077" name="Picture 4" descr="C:\Users\heidi.ullrich\PowerFolders\At-Large\Outreach and Participation\At-Large Logo\IC_AtLarge_Logo.png"/>
          <p:cNvPicPr>
            <a:picLocks noChangeAspect="1" noChangeArrowheads="1"/>
          </p:cNvPicPr>
          <p:nvPr/>
        </p:nvPicPr>
        <p:blipFill>
          <a:blip r:embed="rId3" cstate="print"/>
          <a:srcRect/>
          <a:stretch>
            <a:fillRect/>
          </a:stretch>
        </p:blipFill>
        <p:spPr bwMode="auto">
          <a:xfrm>
            <a:off x="7315200" y="0"/>
            <a:ext cx="1463675" cy="1566863"/>
          </a:xfrm>
          <a:prstGeom prst="rect">
            <a:avLst/>
          </a:prstGeom>
          <a:noFill/>
          <a:ln w="9525">
            <a:noFill/>
            <a:miter lim="800000"/>
            <a:headEnd/>
            <a:tailEnd/>
          </a:ln>
        </p:spPr>
      </p:pic>
      <p:sp>
        <p:nvSpPr>
          <p:cNvPr id="6" name="Étoile à 12 branches 5"/>
          <p:cNvSpPr/>
          <p:nvPr/>
        </p:nvSpPr>
        <p:spPr>
          <a:xfrm>
            <a:off x="381000" y="6248400"/>
            <a:ext cx="381000" cy="381000"/>
          </a:xfrm>
          <a:prstGeom prst="star12">
            <a:avLst/>
          </a:prstGeom>
          <a:solidFill>
            <a:srgbClr val="00B050"/>
          </a:solidFill>
          <a:ln w="381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1</a:t>
            </a:r>
            <a:endParaRPr lang="en-US" dirty="0"/>
          </a:p>
        </p:txBody>
      </p:sp>
    </p:spTree>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dirty="0" smtClean="0">
                <a:latin typeface="Calibri" pitchFamily="34" charset="0"/>
                <a:ea typeface="ＭＳ Ｐゴシック" pitchFamily="34" charset="-128"/>
                <a:cs typeface="Calibri" pitchFamily="34" charset="0"/>
              </a:rPr>
              <a:t>Regional At-Large Organizations leaders</a:t>
            </a:r>
          </a:p>
        </p:txBody>
      </p:sp>
      <p:sp>
        <p:nvSpPr>
          <p:cNvPr id="33795" name="Content Placeholder 2"/>
          <p:cNvSpPr>
            <a:spLocks noGrp="1"/>
          </p:cNvSpPr>
          <p:nvPr>
            <p:ph idx="1"/>
          </p:nvPr>
        </p:nvSpPr>
        <p:spPr>
          <a:xfrm>
            <a:off x="762000" y="1905000"/>
            <a:ext cx="8001000" cy="4191000"/>
          </a:xfrm>
        </p:spPr>
        <p:txBody>
          <a:bodyPr>
            <a:normAutofit fontScale="77500" lnSpcReduction="20000"/>
          </a:bodyPr>
          <a:lstStyle/>
          <a:p>
            <a:pPr>
              <a:buFont typeface="Arial" pitchFamily="34" charset="0"/>
              <a:buChar char="•"/>
              <a:defRPr/>
            </a:pPr>
            <a:r>
              <a:rPr lang="en-US" dirty="0" smtClean="0"/>
              <a:t>African Regional At-Large Organization (AFRALO)</a:t>
            </a:r>
          </a:p>
          <a:p>
            <a:pPr lvl="1">
              <a:defRPr/>
            </a:pPr>
            <a:r>
              <a:rPr lang="en-US" dirty="0" smtClean="0"/>
              <a:t>Chairperson – Fatimata Seye Sylla – Senegal – </a:t>
            </a:r>
            <a:r>
              <a:rPr lang="en-US" dirty="0" err="1" smtClean="0"/>
              <a:t>Bokk</a:t>
            </a:r>
            <a:r>
              <a:rPr lang="en-US" dirty="0" smtClean="0"/>
              <a:t> Jang </a:t>
            </a:r>
            <a:r>
              <a:rPr lang="en-US" dirty="0" err="1" smtClean="0"/>
              <a:t>Bokk</a:t>
            </a:r>
            <a:r>
              <a:rPr lang="en-US" dirty="0" smtClean="0"/>
              <a:t> </a:t>
            </a:r>
            <a:r>
              <a:rPr lang="en-US" dirty="0" err="1" smtClean="0"/>
              <a:t>Jef</a:t>
            </a:r>
            <a:endParaRPr lang="en-US" dirty="0" smtClean="0"/>
          </a:p>
          <a:p>
            <a:pPr lvl="1">
              <a:defRPr/>
            </a:pPr>
            <a:r>
              <a:rPr lang="en-US" dirty="0" smtClean="0"/>
              <a:t>Vice-Chairperson – Tijani Ben </a:t>
            </a:r>
            <a:r>
              <a:rPr lang="en-US" dirty="0" err="1" smtClean="0"/>
              <a:t>Jemaa</a:t>
            </a:r>
            <a:r>
              <a:rPr lang="en-US" dirty="0" smtClean="0"/>
              <a:t> – Tunisia – FMAI </a:t>
            </a:r>
          </a:p>
          <a:p>
            <a:pPr lvl="1">
              <a:defRPr/>
            </a:pPr>
            <a:r>
              <a:rPr lang="en-US" dirty="0" smtClean="0"/>
              <a:t>Secretariat – Aziz </a:t>
            </a:r>
            <a:r>
              <a:rPr lang="en-US" dirty="0" err="1" smtClean="0"/>
              <a:t>Hilali</a:t>
            </a:r>
            <a:r>
              <a:rPr lang="en-US" dirty="0" smtClean="0"/>
              <a:t> – </a:t>
            </a:r>
            <a:r>
              <a:rPr lang="en-US" dirty="0" err="1" smtClean="0"/>
              <a:t>Morroco</a:t>
            </a:r>
            <a:r>
              <a:rPr lang="en-US" dirty="0" smtClean="0"/>
              <a:t> –  MISOC</a:t>
            </a:r>
          </a:p>
          <a:p>
            <a:pPr>
              <a:buFont typeface="Arial" pitchFamily="34" charset="0"/>
              <a:buChar char="•"/>
              <a:defRPr/>
            </a:pPr>
            <a:r>
              <a:rPr lang="en-US" dirty="0" smtClean="0"/>
              <a:t>Asian, Australasian and Pacific Islands Regional At-Large Organization (APRALO)</a:t>
            </a:r>
          </a:p>
          <a:p>
            <a:pPr lvl="1">
              <a:defRPr/>
            </a:pPr>
            <a:r>
              <a:rPr lang="en-US" dirty="0" smtClean="0"/>
              <a:t>Chair – Charles </a:t>
            </a:r>
            <a:r>
              <a:rPr lang="en-US" dirty="0" err="1" smtClean="0"/>
              <a:t>Mok</a:t>
            </a:r>
            <a:r>
              <a:rPr lang="en-US" dirty="0" smtClean="0"/>
              <a:t> – ISOC – HK</a:t>
            </a:r>
          </a:p>
          <a:p>
            <a:pPr lvl="1">
              <a:defRPr/>
            </a:pPr>
            <a:r>
              <a:rPr lang="en-US" dirty="0" smtClean="0"/>
              <a:t>Vice-Chair – Fouad Bajwa – Pakistan ICT Policy Monitor</a:t>
            </a:r>
          </a:p>
          <a:p>
            <a:pPr lvl="1">
              <a:defRPr/>
            </a:pPr>
            <a:r>
              <a:rPr lang="en-US" dirty="0" smtClean="0"/>
              <a:t>Vice-Chair – Holly Raiche – ISOC – AU </a:t>
            </a:r>
          </a:p>
          <a:p>
            <a:pPr lvl="1">
              <a:defRPr/>
            </a:pPr>
            <a:r>
              <a:rPr lang="en-US" dirty="0" smtClean="0"/>
              <a:t>Secretariat – ISOC-HK – Edmon Chung and Pavan Budhrani (.ASIA)</a:t>
            </a:r>
          </a:p>
        </p:txBody>
      </p:sp>
    </p:spTree>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dirty="0" smtClean="0">
                <a:latin typeface="Calibri" pitchFamily="34" charset="0"/>
                <a:ea typeface="ＭＳ Ｐゴシック" pitchFamily="34" charset="-128"/>
                <a:cs typeface="Calibri" pitchFamily="34" charset="0"/>
              </a:rPr>
              <a:t>Regional At-Large Organizations leaders</a:t>
            </a:r>
          </a:p>
        </p:txBody>
      </p:sp>
      <p:sp>
        <p:nvSpPr>
          <p:cNvPr id="33795" name="Content Placeholder 2"/>
          <p:cNvSpPr>
            <a:spLocks noGrp="1"/>
          </p:cNvSpPr>
          <p:nvPr>
            <p:ph idx="1"/>
          </p:nvPr>
        </p:nvSpPr>
        <p:spPr>
          <a:xfrm>
            <a:off x="685800" y="1600200"/>
            <a:ext cx="8001000" cy="4876800"/>
          </a:xfrm>
        </p:spPr>
        <p:txBody>
          <a:bodyPr>
            <a:normAutofit fontScale="77500" lnSpcReduction="20000"/>
          </a:bodyPr>
          <a:lstStyle/>
          <a:p>
            <a:pPr>
              <a:buFont typeface="Arial" pitchFamily="34" charset="0"/>
              <a:buChar char="•"/>
              <a:defRPr/>
            </a:pPr>
            <a:r>
              <a:rPr lang="en-US" dirty="0" smtClean="0"/>
              <a:t>European Regional At-Large Organization (EURALO)</a:t>
            </a:r>
          </a:p>
          <a:p>
            <a:pPr lvl="1">
              <a:defRPr/>
            </a:pPr>
            <a:r>
              <a:rPr lang="en-US" dirty="0" smtClean="0"/>
              <a:t>Chair – Wolf Ludwig – Switzerland – </a:t>
            </a:r>
            <a:r>
              <a:rPr lang="en-US" dirty="0" err="1" smtClean="0"/>
              <a:t>Comunica-ch</a:t>
            </a:r>
            <a:r>
              <a:rPr lang="en-US" dirty="0" smtClean="0"/>
              <a:t> </a:t>
            </a:r>
          </a:p>
          <a:p>
            <a:pPr lvl="1">
              <a:defRPr/>
            </a:pPr>
            <a:r>
              <a:rPr lang="en-US" dirty="0" smtClean="0"/>
              <a:t>Secretariat – </a:t>
            </a:r>
            <a:r>
              <a:rPr lang="en-US" dirty="0" err="1" smtClean="0"/>
              <a:t>Oksana</a:t>
            </a:r>
            <a:r>
              <a:rPr lang="en-US" dirty="0" smtClean="0"/>
              <a:t> </a:t>
            </a:r>
            <a:r>
              <a:rPr lang="en-US" dirty="0" err="1" smtClean="0"/>
              <a:t>Prykhodko</a:t>
            </a:r>
            <a:r>
              <a:rPr lang="en-US" dirty="0" smtClean="0"/>
              <a:t> – Ukraine – European Media Platform</a:t>
            </a:r>
          </a:p>
          <a:p>
            <a:pPr>
              <a:buFont typeface="Arial" pitchFamily="34" charset="0"/>
              <a:buChar char="•"/>
              <a:defRPr/>
            </a:pPr>
            <a:r>
              <a:rPr lang="en-US" dirty="0" smtClean="0"/>
              <a:t>Latin American and Caribbean Islands Regional At-Large Organization (LACRALO)</a:t>
            </a:r>
          </a:p>
          <a:p>
            <a:pPr lvl="1">
              <a:defRPr/>
            </a:pPr>
            <a:r>
              <a:rPr lang="en-US" dirty="0" smtClean="0"/>
              <a:t>Chair – José Francisco </a:t>
            </a:r>
            <a:r>
              <a:rPr lang="en-US" dirty="0" err="1" smtClean="0"/>
              <a:t>Arce</a:t>
            </a:r>
            <a:r>
              <a:rPr lang="en-US" dirty="0" smtClean="0"/>
              <a:t> – Argentina – AGEIA DENSI </a:t>
            </a:r>
          </a:p>
          <a:p>
            <a:pPr lvl="1">
              <a:defRPr/>
            </a:pPr>
            <a:r>
              <a:rPr lang="en-US" dirty="0" smtClean="0"/>
              <a:t>Secretariat – Dev Anand Teelucksingh – Trinidad &amp; Tobago Computer Society</a:t>
            </a:r>
          </a:p>
          <a:p>
            <a:pPr>
              <a:buFont typeface="Arial" pitchFamily="34" charset="0"/>
              <a:buChar char="•"/>
              <a:defRPr/>
            </a:pPr>
            <a:r>
              <a:rPr lang="en-US" dirty="0" smtClean="0"/>
              <a:t>North-American Regional At-Large Organization (NARALO)</a:t>
            </a:r>
          </a:p>
          <a:p>
            <a:pPr lvl="1">
              <a:defRPr/>
            </a:pPr>
            <a:r>
              <a:rPr lang="en-US" dirty="0" smtClean="0"/>
              <a:t>Chair – Beau Brendler – Unaffiliated Member</a:t>
            </a:r>
          </a:p>
          <a:p>
            <a:pPr lvl="1">
              <a:defRPr/>
            </a:pPr>
            <a:r>
              <a:rPr lang="en-US" dirty="0" smtClean="0"/>
              <a:t>Secretariat – Darlene Thompson – N-CAP</a:t>
            </a:r>
          </a:p>
        </p:txBody>
      </p:sp>
    </p:spTree>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cstate="print"/>
          <a:srcRect/>
          <a:stretch>
            <a:fillRect/>
          </a:stretch>
        </p:blipFill>
        <p:spPr bwMode="auto">
          <a:xfrm>
            <a:off x="0" y="4532971"/>
            <a:ext cx="1295400" cy="1105829"/>
          </a:xfrm>
          <a:prstGeom prst="rect">
            <a:avLst/>
          </a:prstGeom>
          <a:noFill/>
          <a:ln w="9525">
            <a:noFill/>
            <a:miter lim="800000"/>
            <a:headEnd/>
            <a:tailEnd/>
          </a:ln>
        </p:spPr>
      </p:pic>
      <p:sp>
        <p:nvSpPr>
          <p:cNvPr id="2" name="Titre 1"/>
          <p:cNvSpPr>
            <a:spLocks noGrp="1"/>
          </p:cNvSpPr>
          <p:nvPr>
            <p:ph type="title"/>
          </p:nvPr>
        </p:nvSpPr>
        <p:spPr/>
        <p:txBody>
          <a:bodyPr/>
          <a:lstStyle/>
          <a:p>
            <a:r>
              <a:rPr lang="en-US" dirty="0" smtClean="0"/>
              <a:t>Staff dedicated to At-Large</a:t>
            </a:r>
            <a:endParaRPr lang="en-US" dirty="0"/>
          </a:p>
        </p:txBody>
      </p:sp>
      <p:sp>
        <p:nvSpPr>
          <p:cNvPr id="3" name="Espace réservé du contenu 2"/>
          <p:cNvSpPr>
            <a:spLocks noGrp="1"/>
          </p:cNvSpPr>
          <p:nvPr>
            <p:ph idx="1"/>
          </p:nvPr>
        </p:nvSpPr>
        <p:spPr>
          <a:xfrm>
            <a:off x="1066800" y="1358721"/>
            <a:ext cx="7620000" cy="5181600"/>
          </a:xfrm>
        </p:spPr>
        <p:txBody>
          <a:bodyPr>
            <a:normAutofit fontScale="77500" lnSpcReduction="20000"/>
          </a:bodyPr>
          <a:lstStyle/>
          <a:p>
            <a:r>
              <a:rPr lang="en-US" dirty="0" smtClean="0"/>
              <a:t>Heidi Ullrich</a:t>
            </a:r>
          </a:p>
          <a:p>
            <a:pPr lvl="1"/>
            <a:r>
              <a:rPr lang="en-US" dirty="0" smtClean="0"/>
              <a:t>Director for At-Large</a:t>
            </a:r>
          </a:p>
          <a:p>
            <a:r>
              <a:rPr lang="en-US" dirty="0" smtClean="0"/>
              <a:t>Seth Greene</a:t>
            </a:r>
          </a:p>
          <a:p>
            <a:pPr lvl="1"/>
            <a:r>
              <a:rPr lang="en-US" dirty="0" smtClean="0"/>
              <a:t>Contractor (3 month renewable contract)</a:t>
            </a:r>
          </a:p>
          <a:p>
            <a:pPr lvl="1"/>
            <a:r>
              <a:rPr lang="en-US" dirty="0" smtClean="0"/>
              <a:t>ALAC/At-Large Improvements Implementation project</a:t>
            </a:r>
          </a:p>
          <a:p>
            <a:r>
              <a:rPr lang="en-US" dirty="0" smtClean="0"/>
              <a:t>Matt </a:t>
            </a:r>
            <a:r>
              <a:rPr lang="en-US" dirty="0" err="1" smtClean="0"/>
              <a:t>Ashtiani</a:t>
            </a:r>
            <a:endParaRPr lang="en-US" dirty="0" smtClean="0"/>
          </a:p>
          <a:p>
            <a:pPr lvl="1"/>
            <a:r>
              <a:rPr lang="en-US" dirty="0" smtClean="0"/>
              <a:t>At-Large Coordination Officer</a:t>
            </a:r>
          </a:p>
          <a:p>
            <a:r>
              <a:rPr lang="en-US" dirty="0" smtClean="0"/>
              <a:t>Gisella Gruber-White &amp; </a:t>
            </a:r>
            <a:r>
              <a:rPr lang="en-US" dirty="0" smtClean="0">
                <a:solidFill>
                  <a:srgbClr val="002060"/>
                </a:solidFill>
              </a:rPr>
              <a:t>Nathalie Peregrine</a:t>
            </a:r>
          </a:p>
          <a:p>
            <a:pPr lvl="1"/>
            <a:r>
              <a:rPr lang="en-US" dirty="0" smtClean="0"/>
              <a:t>Administrative Support (also for GNSO)</a:t>
            </a:r>
          </a:p>
          <a:p>
            <a:pPr lvl="1"/>
            <a:r>
              <a:rPr lang="en-US" dirty="0" smtClean="0"/>
              <a:t>Marilyn Vernon (from At-Large to SSAC) </a:t>
            </a:r>
          </a:p>
          <a:p>
            <a:pPr lvl="2"/>
            <a:r>
              <a:rPr lang="en-US" dirty="0" smtClean="0"/>
              <a:t>Executive Assistant (10h/w)</a:t>
            </a:r>
          </a:p>
          <a:p>
            <a:r>
              <a:rPr lang="en-US" dirty="0" smtClean="0">
                <a:solidFill>
                  <a:srgbClr val="7030A0"/>
                </a:solidFill>
              </a:rPr>
              <a:t>At-Large Regional Manager?</a:t>
            </a:r>
            <a:endParaRPr lang="en-US" dirty="0"/>
          </a:p>
        </p:txBody>
      </p:sp>
      <p:pic>
        <p:nvPicPr>
          <p:cNvPr id="1026" name="Picture 2"/>
          <p:cNvPicPr>
            <a:picLocks noChangeAspect="1" noChangeArrowheads="1"/>
          </p:cNvPicPr>
          <p:nvPr/>
        </p:nvPicPr>
        <p:blipFill>
          <a:blip r:embed="rId3" cstate="print"/>
          <a:srcRect/>
          <a:stretch>
            <a:fillRect/>
          </a:stretch>
        </p:blipFill>
        <p:spPr bwMode="auto">
          <a:xfrm>
            <a:off x="4371975" y="1371600"/>
            <a:ext cx="809625" cy="1171575"/>
          </a:xfrm>
          <a:prstGeom prst="rect">
            <a:avLst/>
          </a:prstGeom>
          <a:noFill/>
          <a:ln w="9525">
            <a:noFill/>
            <a:miter lim="800000"/>
            <a:headEnd/>
            <a:tailEnd/>
          </a:ln>
        </p:spPr>
      </p:pic>
      <p:pic>
        <p:nvPicPr>
          <p:cNvPr id="8" name="Image 7" descr="MattAshtaniPortrait_small.jpg"/>
          <p:cNvPicPr>
            <a:picLocks noChangeAspect="1"/>
          </p:cNvPicPr>
          <p:nvPr/>
        </p:nvPicPr>
        <p:blipFill>
          <a:blip r:embed="rId4" cstate="print"/>
          <a:stretch>
            <a:fillRect/>
          </a:stretch>
        </p:blipFill>
        <p:spPr>
          <a:xfrm>
            <a:off x="5158232" y="3393948"/>
            <a:ext cx="632968" cy="949452"/>
          </a:xfrm>
          <a:prstGeom prst="rect">
            <a:avLst/>
          </a:prstGeom>
        </p:spPr>
      </p:pic>
      <p:pic>
        <p:nvPicPr>
          <p:cNvPr id="1030" name="Picture 6"/>
          <p:cNvPicPr>
            <a:picLocks noChangeAspect="1" noChangeArrowheads="1"/>
          </p:cNvPicPr>
          <p:nvPr/>
        </p:nvPicPr>
        <p:blipFill>
          <a:blip r:embed="rId5" cstate="print"/>
          <a:srcRect/>
          <a:stretch>
            <a:fillRect/>
          </a:stretch>
        </p:blipFill>
        <p:spPr bwMode="auto">
          <a:xfrm>
            <a:off x="7639675" y="2362200"/>
            <a:ext cx="1428125" cy="946909"/>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dirty="0" smtClean="0">
                <a:latin typeface="Calibri" pitchFamily="34" charset="0"/>
                <a:ea typeface="ＭＳ Ｐゴシック" pitchFamily="34" charset="-128"/>
                <a:cs typeface="Calibri" pitchFamily="34" charset="0"/>
              </a:rPr>
              <a:t>At-Large Structures by RALO </a:t>
            </a:r>
            <a:r>
              <a:rPr lang="en-US" sz="3600" dirty="0" smtClean="0">
                <a:latin typeface="Calibri" pitchFamily="34" charset="0"/>
                <a:ea typeface="ＭＳ Ｐゴシック" pitchFamily="34" charset="-128"/>
                <a:cs typeface="Calibri" pitchFamily="34" charset="0"/>
              </a:rPr>
              <a:t>(Regional At-Large Organization)</a:t>
            </a:r>
            <a:endParaRPr lang="en-US" dirty="0" smtClean="0">
              <a:latin typeface="Calibri" pitchFamily="34" charset="0"/>
              <a:ea typeface="ＭＳ Ｐゴシック" pitchFamily="34" charset="-128"/>
              <a:cs typeface="Calibri" pitchFamily="34" charset="0"/>
            </a:endParaRPr>
          </a:p>
        </p:txBody>
      </p:sp>
      <p:sp>
        <p:nvSpPr>
          <p:cNvPr id="33795" name="Content Placeholder 2"/>
          <p:cNvSpPr>
            <a:spLocks noGrp="1"/>
          </p:cNvSpPr>
          <p:nvPr>
            <p:ph idx="1"/>
          </p:nvPr>
        </p:nvSpPr>
        <p:spPr/>
        <p:txBody>
          <a:bodyPr>
            <a:normAutofit/>
          </a:bodyPr>
          <a:lstStyle/>
          <a:p>
            <a:pPr>
              <a:buFont typeface="Arial" pitchFamily="34" charset="0"/>
              <a:buChar char="•"/>
              <a:defRPr/>
            </a:pPr>
            <a:r>
              <a:rPr lang="en-US" dirty="0" smtClean="0"/>
              <a:t>AFRALO – 24</a:t>
            </a:r>
          </a:p>
          <a:p>
            <a:pPr>
              <a:buFont typeface="Arial" pitchFamily="34" charset="0"/>
              <a:buChar char="•"/>
              <a:defRPr/>
            </a:pPr>
            <a:r>
              <a:rPr lang="en-US" dirty="0" smtClean="0"/>
              <a:t>APRALO – 23</a:t>
            </a:r>
          </a:p>
          <a:p>
            <a:pPr>
              <a:buFont typeface="Arial" pitchFamily="34" charset="0"/>
              <a:buChar char="•"/>
              <a:defRPr/>
            </a:pPr>
            <a:r>
              <a:rPr lang="en-US" dirty="0" smtClean="0"/>
              <a:t>EURALO – 29</a:t>
            </a:r>
          </a:p>
          <a:p>
            <a:pPr>
              <a:buFont typeface="Arial" pitchFamily="34" charset="0"/>
              <a:buChar char="•"/>
              <a:defRPr/>
            </a:pPr>
            <a:r>
              <a:rPr lang="en-US" dirty="0" smtClean="0"/>
              <a:t>LACRALO – 37</a:t>
            </a:r>
          </a:p>
          <a:p>
            <a:pPr>
              <a:buFont typeface="Arial" pitchFamily="34" charset="0"/>
              <a:buChar char="•"/>
              <a:defRPr/>
            </a:pPr>
            <a:r>
              <a:rPr lang="en-US" dirty="0" smtClean="0"/>
              <a:t>NARALO – 23 (and unaffiliated members)</a:t>
            </a:r>
          </a:p>
          <a:p>
            <a:pPr>
              <a:buFont typeface="Arial" pitchFamily="34" charset="0"/>
              <a:buChar char="•"/>
              <a:defRPr/>
            </a:pPr>
            <a:r>
              <a:rPr lang="en-US" dirty="0" smtClean="0"/>
              <a:t>Global – 136</a:t>
            </a:r>
          </a:p>
        </p:txBody>
      </p:sp>
    </p:spTree>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t="16000" r="50938" b="2000"/>
          <a:stretch>
            <a:fillRect/>
          </a:stretch>
        </p:blipFill>
        <p:spPr bwMode="auto">
          <a:xfrm>
            <a:off x="-762000" y="838200"/>
            <a:ext cx="10358554" cy="5410200"/>
          </a:xfrm>
          <a:prstGeom prst="rect">
            <a:avLst/>
          </a:prstGeom>
          <a:noFill/>
          <a:ln w="9525">
            <a:noFill/>
            <a:miter lim="800000"/>
            <a:headEnd/>
            <a:tailEnd/>
          </a:ln>
        </p:spPr>
      </p:pic>
      <p:sp>
        <p:nvSpPr>
          <p:cNvPr id="3" name="Étoile à 12 branches 2"/>
          <p:cNvSpPr/>
          <p:nvPr/>
        </p:nvSpPr>
        <p:spPr>
          <a:xfrm>
            <a:off x="381000" y="6248400"/>
            <a:ext cx="381000" cy="381000"/>
          </a:xfrm>
          <a:prstGeom prst="star12">
            <a:avLst/>
          </a:prstGeom>
          <a:solidFill>
            <a:srgbClr val="00B050"/>
          </a:solidFill>
          <a:ln w="381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6</a:t>
            </a:r>
            <a:endParaRPr lang="en-US" dirty="0"/>
          </a:p>
        </p:txBody>
      </p:sp>
    </p:spTree>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ChangeArrowheads="1"/>
          </p:cNvSpPr>
          <p:nvPr>
            <p:ph type="title"/>
          </p:nvPr>
        </p:nvSpPr>
        <p:spPr/>
        <p:txBody>
          <a:bodyPr/>
          <a:lstStyle/>
          <a:p>
            <a:r>
              <a:rPr lang="en-GB" dirty="0"/>
              <a:t>At-Large Bottom-up to the ALAC</a:t>
            </a:r>
          </a:p>
        </p:txBody>
      </p:sp>
      <p:pic>
        <p:nvPicPr>
          <p:cNvPr id="194565" name="Picture 5" descr="ALAC-Diagram2"/>
          <p:cNvPicPr>
            <a:picLocks noChangeAspect="1" noChangeArrowheads="1"/>
          </p:cNvPicPr>
          <p:nvPr/>
        </p:nvPicPr>
        <p:blipFill>
          <a:blip r:embed="rId3" cstate="print"/>
          <a:srcRect/>
          <a:stretch>
            <a:fillRect/>
          </a:stretch>
        </p:blipFill>
        <p:spPr bwMode="auto">
          <a:xfrm>
            <a:off x="0" y="1709738"/>
            <a:ext cx="9144000" cy="4059237"/>
          </a:xfrm>
          <a:prstGeom prst="rect">
            <a:avLst/>
          </a:prstGeom>
          <a:noFill/>
        </p:spPr>
      </p:pic>
      <p:sp>
        <p:nvSpPr>
          <p:cNvPr id="194569" name="Freeform 9"/>
          <p:cNvSpPr>
            <a:spLocks/>
          </p:cNvSpPr>
          <p:nvPr/>
        </p:nvSpPr>
        <p:spPr bwMode="auto">
          <a:xfrm>
            <a:off x="6227763" y="2060575"/>
            <a:ext cx="2592387" cy="2952750"/>
          </a:xfrm>
          <a:custGeom>
            <a:avLst/>
            <a:gdLst/>
            <a:ahLst/>
            <a:cxnLst>
              <a:cxn ang="0">
                <a:pos x="1633" y="1860"/>
              </a:cxn>
              <a:cxn ang="0">
                <a:pos x="1270" y="454"/>
              </a:cxn>
              <a:cxn ang="0">
                <a:pos x="0" y="0"/>
              </a:cxn>
            </a:cxnLst>
            <a:rect l="0" t="0" r="r" b="b"/>
            <a:pathLst>
              <a:path w="1633" h="1860">
                <a:moveTo>
                  <a:pt x="1633" y="1860"/>
                </a:moveTo>
                <a:cubicBezTo>
                  <a:pt x="1587" y="1312"/>
                  <a:pt x="1542" y="764"/>
                  <a:pt x="1270" y="454"/>
                </a:cubicBezTo>
                <a:cubicBezTo>
                  <a:pt x="998" y="144"/>
                  <a:pt x="227" y="83"/>
                  <a:pt x="0" y="0"/>
                </a:cubicBezTo>
              </a:path>
            </a:pathLst>
          </a:custGeom>
          <a:noFill/>
          <a:ln w="57150" cmpd="sng">
            <a:solidFill>
              <a:srgbClr val="FF0000"/>
            </a:solidFill>
            <a:round/>
            <a:headEnd type="none" w="med" len="med"/>
            <a:tailEnd type="triangle" w="med" len="med"/>
          </a:ln>
          <a:effectLst/>
        </p:spPr>
        <p:txBody>
          <a:bodyPr/>
          <a:lstStyle/>
          <a:p>
            <a:endParaRPr lang="en-US"/>
          </a:p>
        </p:txBody>
      </p:sp>
      <p:sp>
        <p:nvSpPr>
          <p:cNvPr id="194570" name="Text Box 10"/>
          <p:cNvSpPr txBox="1">
            <a:spLocks noChangeArrowheads="1"/>
          </p:cNvSpPr>
          <p:nvPr/>
        </p:nvSpPr>
        <p:spPr bwMode="auto">
          <a:xfrm>
            <a:off x="6877050" y="2565400"/>
            <a:ext cx="1303338" cy="822325"/>
          </a:xfrm>
          <a:prstGeom prst="rect">
            <a:avLst/>
          </a:prstGeom>
          <a:noFill/>
          <a:ln w="9525">
            <a:noFill/>
            <a:miter lim="800000"/>
            <a:headEnd/>
            <a:tailEnd/>
          </a:ln>
          <a:effectLst/>
        </p:spPr>
        <p:txBody>
          <a:bodyPr wrap="none">
            <a:spAutoFit/>
          </a:bodyPr>
          <a:lstStyle/>
          <a:p>
            <a:pPr algn="ctr"/>
            <a:r>
              <a:rPr lang="en-GB" sz="2400">
                <a:solidFill>
                  <a:srgbClr val="FF0000"/>
                </a:solidFill>
              </a:rPr>
              <a:t>Bottom</a:t>
            </a:r>
            <a:br>
              <a:rPr lang="en-GB" sz="2400">
                <a:solidFill>
                  <a:srgbClr val="FF0000"/>
                </a:solidFill>
              </a:rPr>
            </a:br>
            <a:r>
              <a:rPr lang="en-GB" sz="2400">
                <a:solidFill>
                  <a:srgbClr val="FF0000"/>
                </a:solidFill>
              </a:rPr>
              <a:t>Up</a:t>
            </a:r>
          </a:p>
        </p:txBody>
      </p:sp>
      <p:sp>
        <p:nvSpPr>
          <p:cNvPr id="7" name="Étoile à 12 branches 6"/>
          <p:cNvSpPr/>
          <p:nvPr/>
        </p:nvSpPr>
        <p:spPr>
          <a:xfrm>
            <a:off x="381000" y="6248400"/>
            <a:ext cx="381000" cy="381000"/>
          </a:xfrm>
          <a:prstGeom prst="star12">
            <a:avLst/>
          </a:prstGeom>
          <a:solidFill>
            <a:srgbClr val="00B050"/>
          </a:solidFill>
          <a:ln w="381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7</a:t>
            </a:r>
            <a:endParaRPr lang="en-US" dirty="0"/>
          </a:p>
        </p:txBody>
      </p:sp>
    </p:spTree>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7426" name="Picture 7" descr="timeline.png"/>
          <p:cNvPicPr>
            <a:picLocks noChangeAspect="1"/>
          </p:cNvPicPr>
          <p:nvPr/>
        </p:nvPicPr>
        <p:blipFill>
          <a:blip r:embed="rId3" cstate="print"/>
          <a:srcRect/>
          <a:stretch>
            <a:fillRect/>
          </a:stretch>
        </p:blipFill>
        <p:spPr bwMode="auto">
          <a:xfrm>
            <a:off x="0" y="5013325"/>
            <a:ext cx="16057563" cy="1311275"/>
          </a:xfrm>
          <a:prstGeom prst="rect">
            <a:avLst/>
          </a:prstGeom>
          <a:noFill/>
          <a:ln w="9525">
            <a:noFill/>
            <a:miter lim="800000"/>
            <a:headEnd/>
            <a:tailEnd/>
          </a:ln>
        </p:spPr>
      </p:pic>
      <p:pic>
        <p:nvPicPr>
          <p:cNvPr id="187427" name="Picture 14" descr="timeline-arrow.png"/>
          <p:cNvPicPr>
            <a:picLocks noChangeAspect="1"/>
          </p:cNvPicPr>
          <p:nvPr/>
        </p:nvPicPr>
        <p:blipFill>
          <a:blip r:embed="rId4" cstate="print"/>
          <a:srcRect/>
          <a:stretch>
            <a:fillRect/>
          </a:stretch>
        </p:blipFill>
        <p:spPr bwMode="auto">
          <a:xfrm>
            <a:off x="0" y="5157788"/>
            <a:ext cx="495300" cy="974725"/>
          </a:xfrm>
          <a:prstGeom prst="rect">
            <a:avLst/>
          </a:prstGeom>
          <a:noFill/>
          <a:ln w="9525">
            <a:noFill/>
            <a:miter lim="800000"/>
            <a:headEnd/>
            <a:tailEnd/>
          </a:ln>
        </p:spPr>
      </p:pic>
      <p:pic>
        <p:nvPicPr>
          <p:cNvPr id="187428" name="Picture 15" descr="timeline-arrow.png"/>
          <p:cNvPicPr>
            <a:picLocks noChangeAspect="1"/>
          </p:cNvPicPr>
          <p:nvPr/>
        </p:nvPicPr>
        <p:blipFill>
          <a:blip r:embed="rId4" cstate="print"/>
          <a:srcRect/>
          <a:stretch>
            <a:fillRect/>
          </a:stretch>
        </p:blipFill>
        <p:spPr bwMode="auto">
          <a:xfrm>
            <a:off x="3995738" y="5157788"/>
            <a:ext cx="495300" cy="974725"/>
          </a:xfrm>
          <a:prstGeom prst="rect">
            <a:avLst/>
          </a:prstGeom>
          <a:noFill/>
          <a:ln w="9525">
            <a:noFill/>
            <a:miter lim="800000"/>
            <a:headEnd/>
            <a:tailEnd/>
          </a:ln>
        </p:spPr>
      </p:pic>
      <p:pic>
        <p:nvPicPr>
          <p:cNvPr id="187429" name="Picture 17" descr="timeline-arrow.png"/>
          <p:cNvPicPr>
            <a:picLocks noChangeAspect="1"/>
          </p:cNvPicPr>
          <p:nvPr/>
        </p:nvPicPr>
        <p:blipFill>
          <a:blip r:embed="rId4" cstate="print"/>
          <a:srcRect/>
          <a:stretch>
            <a:fillRect/>
          </a:stretch>
        </p:blipFill>
        <p:spPr bwMode="auto">
          <a:xfrm>
            <a:off x="6804025" y="5157788"/>
            <a:ext cx="495300" cy="974725"/>
          </a:xfrm>
          <a:prstGeom prst="rect">
            <a:avLst/>
          </a:prstGeom>
          <a:noFill/>
          <a:ln w="9525">
            <a:noFill/>
            <a:miter lim="800000"/>
            <a:headEnd/>
            <a:tailEnd/>
          </a:ln>
        </p:spPr>
      </p:pic>
      <p:sp>
        <p:nvSpPr>
          <p:cNvPr id="187436" name="Rectangle 44"/>
          <p:cNvSpPr>
            <a:spLocks noChangeArrowheads="1"/>
          </p:cNvSpPr>
          <p:nvPr/>
        </p:nvSpPr>
        <p:spPr bwMode="auto">
          <a:xfrm>
            <a:off x="0" y="188913"/>
            <a:ext cx="1116013" cy="2303462"/>
          </a:xfrm>
          <a:prstGeom prst="rect">
            <a:avLst/>
          </a:prstGeom>
          <a:solidFill>
            <a:schemeClr val="bg1"/>
          </a:solidFill>
          <a:ln w="9525">
            <a:solidFill>
              <a:schemeClr val="bg1"/>
            </a:solidFill>
            <a:miter lim="800000"/>
            <a:headEnd/>
            <a:tailEnd/>
          </a:ln>
          <a:effectLst/>
        </p:spPr>
        <p:txBody>
          <a:bodyPr wrap="none" anchor="ctr"/>
          <a:lstStyle/>
          <a:p>
            <a:pPr algn="ctr"/>
            <a:endParaRPr lang="fr-FR">
              <a:solidFill>
                <a:schemeClr val="bg1"/>
              </a:solidFill>
            </a:endParaRPr>
          </a:p>
        </p:txBody>
      </p:sp>
      <p:pic>
        <p:nvPicPr>
          <p:cNvPr id="187418" name="Picture 6" descr="C:\Users\karla.valente\AppData\Local\Microsoft\Windows\Temporary Internet Files\Content.IE5\U0AJAK4A\MC900434804[1].png"/>
          <p:cNvPicPr>
            <a:picLocks noChangeAspect="1" noChangeArrowheads="1"/>
          </p:cNvPicPr>
          <p:nvPr/>
        </p:nvPicPr>
        <p:blipFill>
          <a:blip r:embed="rId5" cstate="print"/>
          <a:srcRect/>
          <a:stretch>
            <a:fillRect/>
          </a:stretch>
        </p:blipFill>
        <p:spPr bwMode="auto">
          <a:xfrm rot="-780000">
            <a:off x="179388" y="188913"/>
            <a:ext cx="1401762" cy="1520825"/>
          </a:xfrm>
          <a:prstGeom prst="rect">
            <a:avLst/>
          </a:prstGeom>
          <a:noFill/>
          <a:ln w="9525">
            <a:noFill/>
            <a:miter lim="800000"/>
            <a:headEnd/>
            <a:tailEnd/>
          </a:ln>
        </p:spPr>
      </p:pic>
      <p:pic>
        <p:nvPicPr>
          <p:cNvPr id="187438" name="Picture 18" descr="timeline-arrow.png"/>
          <p:cNvPicPr>
            <a:picLocks noChangeAspect="1"/>
          </p:cNvPicPr>
          <p:nvPr/>
        </p:nvPicPr>
        <p:blipFill>
          <a:blip r:embed="rId4" cstate="print"/>
          <a:srcRect/>
          <a:stretch>
            <a:fillRect/>
          </a:stretch>
        </p:blipFill>
        <p:spPr bwMode="auto">
          <a:xfrm>
            <a:off x="8648700" y="5157788"/>
            <a:ext cx="495300" cy="974725"/>
          </a:xfrm>
          <a:prstGeom prst="rect">
            <a:avLst/>
          </a:prstGeom>
          <a:noFill/>
          <a:ln w="9525">
            <a:noFill/>
            <a:miter lim="800000"/>
            <a:headEnd/>
            <a:tailEnd/>
          </a:ln>
        </p:spPr>
      </p:pic>
      <p:pic>
        <p:nvPicPr>
          <p:cNvPr id="187439" name="Picture 18" descr="timeline-arrow.png"/>
          <p:cNvPicPr>
            <a:picLocks noChangeAspect="1"/>
          </p:cNvPicPr>
          <p:nvPr/>
        </p:nvPicPr>
        <p:blipFill>
          <a:blip r:embed="rId4" cstate="print"/>
          <a:srcRect/>
          <a:stretch>
            <a:fillRect/>
          </a:stretch>
        </p:blipFill>
        <p:spPr bwMode="auto">
          <a:xfrm>
            <a:off x="6588125" y="5157788"/>
            <a:ext cx="495300" cy="974725"/>
          </a:xfrm>
          <a:prstGeom prst="rect">
            <a:avLst/>
          </a:prstGeom>
          <a:noFill/>
          <a:ln w="9525">
            <a:noFill/>
            <a:miter lim="800000"/>
            <a:headEnd/>
            <a:tailEnd/>
          </a:ln>
        </p:spPr>
      </p:pic>
      <p:pic>
        <p:nvPicPr>
          <p:cNvPr id="187440" name="Picture 18" descr="timeline-arrow.png"/>
          <p:cNvPicPr>
            <a:picLocks noChangeAspect="1"/>
          </p:cNvPicPr>
          <p:nvPr/>
        </p:nvPicPr>
        <p:blipFill>
          <a:blip r:embed="rId4" cstate="print"/>
          <a:srcRect/>
          <a:stretch>
            <a:fillRect/>
          </a:stretch>
        </p:blipFill>
        <p:spPr bwMode="auto">
          <a:xfrm>
            <a:off x="3779838" y="5157788"/>
            <a:ext cx="495300" cy="974725"/>
          </a:xfrm>
          <a:prstGeom prst="rect">
            <a:avLst/>
          </a:prstGeom>
          <a:noFill/>
          <a:ln w="9525">
            <a:noFill/>
            <a:miter lim="800000"/>
            <a:headEnd/>
            <a:tailEnd/>
          </a:ln>
        </p:spPr>
      </p:pic>
      <p:pic>
        <p:nvPicPr>
          <p:cNvPr id="187441" name="Picture 18" descr="timeline-arrow.png"/>
          <p:cNvPicPr>
            <a:picLocks noChangeAspect="1"/>
          </p:cNvPicPr>
          <p:nvPr/>
        </p:nvPicPr>
        <p:blipFill>
          <a:blip r:embed="rId4" cstate="print"/>
          <a:srcRect/>
          <a:stretch>
            <a:fillRect/>
          </a:stretch>
        </p:blipFill>
        <p:spPr bwMode="auto">
          <a:xfrm>
            <a:off x="8459788" y="5157788"/>
            <a:ext cx="495300" cy="974725"/>
          </a:xfrm>
          <a:prstGeom prst="rect">
            <a:avLst/>
          </a:prstGeom>
          <a:noFill/>
          <a:ln w="9525">
            <a:noFill/>
            <a:miter lim="800000"/>
            <a:headEnd/>
            <a:tailEnd/>
          </a:ln>
        </p:spPr>
      </p:pic>
      <p:sp>
        <p:nvSpPr>
          <p:cNvPr id="187445" name="Text Box 53"/>
          <p:cNvSpPr txBox="1">
            <a:spLocks noChangeArrowheads="1"/>
          </p:cNvSpPr>
          <p:nvPr/>
        </p:nvSpPr>
        <p:spPr bwMode="auto">
          <a:xfrm>
            <a:off x="1258888" y="5300663"/>
            <a:ext cx="1698625" cy="641350"/>
          </a:xfrm>
          <a:prstGeom prst="rect">
            <a:avLst/>
          </a:prstGeom>
          <a:noFill/>
          <a:ln w="9525">
            <a:noFill/>
            <a:miter lim="800000"/>
            <a:headEnd/>
            <a:tailEnd/>
          </a:ln>
          <a:effectLst/>
        </p:spPr>
        <p:txBody>
          <a:bodyPr wrap="none">
            <a:spAutoFit/>
          </a:bodyPr>
          <a:lstStyle/>
          <a:p>
            <a:pPr algn="ctr"/>
            <a:r>
              <a:rPr lang="en-GB"/>
              <a:t>RALO</a:t>
            </a:r>
            <a:br>
              <a:rPr lang="en-GB"/>
            </a:br>
            <a:r>
              <a:rPr lang="en-GB"/>
              <a:t>DISCUSSION</a:t>
            </a:r>
          </a:p>
        </p:txBody>
      </p:sp>
      <p:sp>
        <p:nvSpPr>
          <p:cNvPr id="187446" name="Text Box 54"/>
          <p:cNvSpPr txBox="1">
            <a:spLocks noChangeArrowheads="1"/>
          </p:cNvSpPr>
          <p:nvPr/>
        </p:nvSpPr>
        <p:spPr bwMode="auto">
          <a:xfrm>
            <a:off x="4778375" y="5300663"/>
            <a:ext cx="1717675" cy="641350"/>
          </a:xfrm>
          <a:prstGeom prst="rect">
            <a:avLst/>
          </a:prstGeom>
          <a:noFill/>
          <a:ln w="9525">
            <a:noFill/>
            <a:miter lim="800000"/>
            <a:headEnd/>
            <a:tailEnd/>
          </a:ln>
          <a:effectLst/>
        </p:spPr>
        <p:txBody>
          <a:bodyPr wrap="none">
            <a:spAutoFit/>
          </a:bodyPr>
          <a:lstStyle/>
          <a:p>
            <a:pPr algn="ctr"/>
            <a:r>
              <a:rPr lang="en-GB">
                <a:solidFill>
                  <a:schemeClr val="bg1"/>
                </a:solidFill>
              </a:rPr>
              <a:t>CROSS-RALO</a:t>
            </a:r>
            <a:br>
              <a:rPr lang="en-GB">
                <a:solidFill>
                  <a:schemeClr val="bg1"/>
                </a:solidFill>
              </a:rPr>
            </a:br>
            <a:r>
              <a:rPr lang="en-GB">
                <a:solidFill>
                  <a:schemeClr val="bg1"/>
                </a:solidFill>
              </a:rPr>
              <a:t>DISCUSSION</a:t>
            </a:r>
          </a:p>
        </p:txBody>
      </p:sp>
      <p:sp>
        <p:nvSpPr>
          <p:cNvPr id="187447" name="Text Box 55"/>
          <p:cNvSpPr txBox="1">
            <a:spLocks noChangeArrowheads="1"/>
          </p:cNvSpPr>
          <p:nvPr/>
        </p:nvSpPr>
        <p:spPr bwMode="auto">
          <a:xfrm>
            <a:off x="7308850" y="5300663"/>
            <a:ext cx="1233488" cy="641350"/>
          </a:xfrm>
          <a:prstGeom prst="rect">
            <a:avLst/>
          </a:prstGeom>
          <a:noFill/>
          <a:ln w="9525">
            <a:noFill/>
            <a:miter lim="800000"/>
            <a:headEnd/>
            <a:tailEnd/>
          </a:ln>
          <a:effectLst/>
        </p:spPr>
        <p:txBody>
          <a:bodyPr wrap="none">
            <a:spAutoFit/>
          </a:bodyPr>
          <a:lstStyle/>
          <a:p>
            <a:pPr algn="ctr"/>
            <a:r>
              <a:rPr lang="en-GB">
                <a:solidFill>
                  <a:schemeClr val="bg1"/>
                </a:solidFill>
              </a:rPr>
              <a:t>SEND TO</a:t>
            </a:r>
            <a:br>
              <a:rPr lang="en-GB">
                <a:solidFill>
                  <a:schemeClr val="bg1"/>
                </a:solidFill>
              </a:rPr>
            </a:br>
            <a:r>
              <a:rPr lang="en-GB">
                <a:solidFill>
                  <a:schemeClr val="bg1"/>
                </a:solidFill>
              </a:rPr>
              <a:t>ALAC</a:t>
            </a:r>
          </a:p>
        </p:txBody>
      </p:sp>
      <p:sp>
        <p:nvSpPr>
          <p:cNvPr id="187448" name="Rectangle 56"/>
          <p:cNvSpPr>
            <a:spLocks noChangeArrowheads="1"/>
          </p:cNvSpPr>
          <p:nvPr/>
        </p:nvSpPr>
        <p:spPr bwMode="auto">
          <a:xfrm>
            <a:off x="1676400" y="301625"/>
            <a:ext cx="6848475" cy="1143000"/>
          </a:xfrm>
          <a:prstGeom prst="rect">
            <a:avLst/>
          </a:prstGeom>
          <a:noFill/>
          <a:ln w="9525">
            <a:noFill/>
            <a:miter lim="800000"/>
            <a:headEnd/>
            <a:tailEnd/>
          </a:ln>
          <a:effectLst/>
        </p:spPr>
        <p:txBody>
          <a:bodyPr anchor="b"/>
          <a:lstStyle/>
          <a:p>
            <a:r>
              <a:rPr lang="en-GB" sz="3200" dirty="0">
                <a:solidFill>
                  <a:schemeClr val="tx2"/>
                </a:solidFill>
                <a:latin typeface="Arial" charset="0"/>
              </a:rPr>
              <a:t>Example of At-Large Structure Input</a:t>
            </a:r>
          </a:p>
        </p:txBody>
      </p:sp>
      <p:pic>
        <p:nvPicPr>
          <p:cNvPr id="187450" name="Picture 58" descr="comment flow channeled"/>
          <p:cNvPicPr>
            <a:picLocks noChangeAspect="1" noChangeArrowheads="1"/>
          </p:cNvPicPr>
          <p:nvPr/>
        </p:nvPicPr>
        <p:blipFill>
          <a:blip r:embed="rId6" cstate="print"/>
          <a:srcRect/>
          <a:stretch>
            <a:fillRect/>
          </a:stretch>
        </p:blipFill>
        <p:spPr bwMode="auto">
          <a:xfrm>
            <a:off x="0" y="1557338"/>
            <a:ext cx="16884650" cy="3579812"/>
          </a:xfrm>
          <a:prstGeom prst="rect">
            <a:avLst/>
          </a:prstGeom>
          <a:noFill/>
        </p:spPr>
      </p:pic>
      <p:sp>
        <p:nvSpPr>
          <p:cNvPr id="187451" name="Text Box 59"/>
          <p:cNvSpPr txBox="1">
            <a:spLocks noChangeArrowheads="1"/>
          </p:cNvSpPr>
          <p:nvPr/>
        </p:nvSpPr>
        <p:spPr bwMode="auto">
          <a:xfrm>
            <a:off x="376238" y="1711325"/>
            <a:ext cx="3097212" cy="457200"/>
          </a:xfrm>
          <a:prstGeom prst="rect">
            <a:avLst/>
          </a:prstGeom>
          <a:noFill/>
          <a:ln w="9525">
            <a:noFill/>
            <a:miter lim="800000"/>
            <a:headEnd/>
            <a:tailEnd/>
          </a:ln>
          <a:effectLst/>
        </p:spPr>
        <p:txBody>
          <a:bodyPr wrap="none">
            <a:spAutoFit/>
          </a:bodyPr>
          <a:lstStyle/>
          <a:p>
            <a:r>
              <a:rPr lang="en-GB" sz="2400">
                <a:solidFill>
                  <a:srgbClr val="FF0000"/>
                </a:solidFill>
              </a:rPr>
              <a:t>Bottom-up process</a:t>
            </a:r>
          </a:p>
        </p:txBody>
      </p:sp>
      <p:sp>
        <p:nvSpPr>
          <p:cNvPr id="187453" name="Line 61"/>
          <p:cNvSpPr>
            <a:spLocks noChangeShapeType="1"/>
          </p:cNvSpPr>
          <p:nvPr/>
        </p:nvSpPr>
        <p:spPr bwMode="auto">
          <a:xfrm>
            <a:off x="323850" y="1700213"/>
            <a:ext cx="8496300" cy="0"/>
          </a:xfrm>
          <a:prstGeom prst="line">
            <a:avLst/>
          </a:prstGeom>
          <a:noFill/>
          <a:ln w="57150">
            <a:solidFill>
              <a:srgbClr val="FF0000"/>
            </a:solidFill>
            <a:round/>
            <a:headEnd/>
            <a:tailEnd type="triangle" w="med" len="med"/>
          </a:ln>
          <a:effectLst/>
        </p:spPr>
        <p:txBody>
          <a:bodyPr/>
          <a:lstStyle/>
          <a:p>
            <a:endParaRPr lang="en-US"/>
          </a:p>
        </p:txBody>
      </p:sp>
    </p:spTree>
  </p:cSld>
  <p:clrMapOvr>
    <a:masterClrMapping/>
  </p:clrMapOvr>
  <p:transition spd="slow">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85" name="Rectangle 45"/>
          <p:cNvSpPr>
            <a:spLocks noChangeArrowheads="1"/>
          </p:cNvSpPr>
          <p:nvPr/>
        </p:nvSpPr>
        <p:spPr bwMode="auto">
          <a:xfrm>
            <a:off x="0" y="188913"/>
            <a:ext cx="1116013" cy="2303462"/>
          </a:xfrm>
          <a:prstGeom prst="rect">
            <a:avLst/>
          </a:prstGeom>
          <a:solidFill>
            <a:schemeClr val="bg1"/>
          </a:solidFill>
          <a:ln w="9525">
            <a:solidFill>
              <a:schemeClr val="bg1"/>
            </a:solidFill>
            <a:miter lim="800000"/>
            <a:headEnd/>
            <a:tailEnd/>
          </a:ln>
          <a:effectLst/>
        </p:spPr>
        <p:txBody>
          <a:bodyPr wrap="none" anchor="ctr"/>
          <a:lstStyle/>
          <a:p>
            <a:pPr algn="ctr"/>
            <a:endParaRPr lang="fr-FR">
              <a:solidFill>
                <a:schemeClr val="bg1"/>
              </a:solidFill>
            </a:endParaRPr>
          </a:p>
        </p:txBody>
      </p:sp>
      <p:pic>
        <p:nvPicPr>
          <p:cNvPr id="189442" name="Picture 7" descr="timeline.png"/>
          <p:cNvPicPr>
            <a:picLocks noChangeAspect="1"/>
          </p:cNvPicPr>
          <p:nvPr/>
        </p:nvPicPr>
        <p:blipFill>
          <a:blip r:embed="rId3" cstate="print"/>
          <a:srcRect/>
          <a:stretch>
            <a:fillRect/>
          </a:stretch>
        </p:blipFill>
        <p:spPr bwMode="auto">
          <a:xfrm>
            <a:off x="-1828800" y="5013325"/>
            <a:ext cx="10972800" cy="1311275"/>
          </a:xfrm>
          <a:prstGeom prst="rect">
            <a:avLst/>
          </a:prstGeom>
          <a:noFill/>
          <a:ln w="9525">
            <a:noFill/>
            <a:miter lim="800000"/>
            <a:headEnd/>
            <a:tailEnd/>
          </a:ln>
        </p:spPr>
      </p:pic>
      <p:pic>
        <p:nvPicPr>
          <p:cNvPr id="189443" name="Picture 12" descr="timeline-marker.png"/>
          <p:cNvPicPr>
            <a:picLocks noChangeAspect="1"/>
          </p:cNvPicPr>
          <p:nvPr/>
        </p:nvPicPr>
        <p:blipFill>
          <a:blip r:embed="rId4" cstate="print"/>
          <a:srcRect/>
          <a:stretch>
            <a:fillRect/>
          </a:stretch>
        </p:blipFill>
        <p:spPr bwMode="auto">
          <a:xfrm>
            <a:off x="2041525" y="2773363"/>
            <a:ext cx="244475" cy="762000"/>
          </a:xfrm>
          <a:prstGeom prst="rect">
            <a:avLst/>
          </a:prstGeom>
          <a:noFill/>
          <a:ln w="9525">
            <a:noFill/>
            <a:miter lim="800000"/>
            <a:headEnd/>
            <a:tailEnd/>
          </a:ln>
        </p:spPr>
      </p:pic>
      <p:pic>
        <p:nvPicPr>
          <p:cNvPr id="189444" name="Picture 14" descr="timeline-arrow.png"/>
          <p:cNvPicPr>
            <a:picLocks noChangeAspect="1"/>
          </p:cNvPicPr>
          <p:nvPr/>
        </p:nvPicPr>
        <p:blipFill>
          <a:blip r:embed="rId5" cstate="print"/>
          <a:srcRect/>
          <a:stretch>
            <a:fillRect/>
          </a:stretch>
        </p:blipFill>
        <p:spPr bwMode="auto">
          <a:xfrm>
            <a:off x="3086100" y="3228975"/>
            <a:ext cx="495300" cy="974725"/>
          </a:xfrm>
          <a:prstGeom prst="rect">
            <a:avLst/>
          </a:prstGeom>
          <a:noFill/>
          <a:ln w="9525">
            <a:noFill/>
            <a:miter lim="800000"/>
            <a:headEnd/>
            <a:tailEnd/>
          </a:ln>
        </p:spPr>
      </p:pic>
      <p:pic>
        <p:nvPicPr>
          <p:cNvPr id="189445" name="Picture 15" descr="timeline-arrow.png"/>
          <p:cNvPicPr>
            <a:picLocks noChangeAspect="1"/>
          </p:cNvPicPr>
          <p:nvPr/>
        </p:nvPicPr>
        <p:blipFill>
          <a:blip r:embed="rId5" cstate="print"/>
          <a:srcRect/>
          <a:stretch>
            <a:fillRect/>
          </a:stretch>
        </p:blipFill>
        <p:spPr bwMode="auto">
          <a:xfrm>
            <a:off x="4533900" y="3238500"/>
            <a:ext cx="495300" cy="974725"/>
          </a:xfrm>
          <a:prstGeom prst="rect">
            <a:avLst/>
          </a:prstGeom>
          <a:noFill/>
          <a:ln w="9525">
            <a:noFill/>
            <a:miter lim="800000"/>
            <a:headEnd/>
            <a:tailEnd/>
          </a:ln>
        </p:spPr>
      </p:pic>
      <p:pic>
        <p:nvPicPr>
          <p:cNvPr id="189446" name="Picture 17" descr="timeline-arrow.png"/>
          <p:cNvPicPr>
            <a:picLocks noChangeAspect="1"/>
          </p:cNvPicPr>
          <p:nvPr/>
        </p:nvPicPr>
        <p:blipFill>
          <a:blip r:embed="rId5" cstate="print"/>
          <a:srcRect/>
          <a:stretch>
            <a:fillRect/>
          </a:stretch>
        </p:blipFill>
        <p:spPr bwMode="auto">
          <a:xfrm>
            <a:off x="6210300" y="3238500"/>
            <a:ext cx="495300" cy="974725"/>
          </a:xfrm>
          <a:prstGeom prst="rect">
            <a:avLst/>
          </a:prstGeom>
          <a:noFill/>
          <a:ln w="9525">
            <a:noFill/>
            <a:miter lim="800000"/>
            <a:headEnd/>
            <a:tailEnd/>
          </a:ln>
        </p:spPr>
      </p:pic>
      <p:pic>
        <p:nvPicPr>
          <p:cNvPr id="22" name="Picture 21" descr="timeline-marker.png"/>
          <p:cNvPicPr>
            <a:picLocks noChangeAspect="1"/>
          </p:cNvPicPr>
          <p:nvPr/>
        </p:nvPicPr>
        <p:blipFill>
          <a:blip r:embed="rId4" cstate="print"/>
          <a:stretch>
            <a:fillRect/>
          </a:stretch>
        </p:blipFill>
        <p:spPr>
          <a:xfrm>
            <a:off x="1100580" y="3962400"/>
            <a:ext cx="194820" cy="609600"/>
          </a:xfrm>
          <a:prstGeom prst="rect">
            <a:avLst/>
          </a:prstGeom>
          <a:scene3d>
            <a:camera prst="orthographicFront">
              <a:rot lat="0" lon="0" rev="10800000"/>
            </a:camera>
            <a:lightRig rig="threePt" dir="t"/>
          </a:scene3d>
        </p:spPr>
      </p:pic>
      <p:pic>
        <p:nvPicPr>
          <p:cNvPr id="27" name="Picture 26" descr="timeline-marker.png"/>
          <p:cNvPicPr>
            <a:picLocks noChangeAspect="1"/>
          </p:cNvPicPr>
          <p:nvPr/>
        </p:nvPicPr>
        <p:blipFill>
          <a:blip r:embed="rId4" cstate="print"/>
          <a:stretch>
            <a:fillRect/>
          </a:stretch>
        </p:blipFill>
        <p:spPr>
          <a:xfrm>
            <a:off x="3048000" y="3886200"/>
            <a:ext cx="228600" cy="715299"/>
          </a:xfrm>
          <a:prstGeom prst="rect">
            <a:avLst/>
          </a:prstGeom>
          <a:scene3d>
            <a:camera prst="orthographicFront">
              <a:rot lat="0" lon="0" rev="10800000"/>
            </a:camera>
            <a:lightRig rig="threePt" dir="t"/>
          </a:scene3d>
        </p:spPr>
      </p:pic>
      <p:pic>
        <p:nvPicPr>
          <p:cNvPr id="28" name="Picture 27" descr="timeline-marker.png"/>
          <p:cNvPicPr>
            <a:picLocks noChangeAspect="1"/>
          </p:cNvPicPr>
          <p:nvPr/>
        </p:nvPicPr>
        <p:blipFill>
          <a:blip r:embed="rId4" cstate="print"/>
          <a:stretch>
            <a:fillRect/>
          </a:stretch>
        </p:blipFill>
        <p:spPr>
          <a:xfrm>
            <a:off x="5105400" y="3657600"/>
            <a:ext cx="228600" cy="715299"/>
          </a:xfrm>
          <a:prstGeom prst="rect">
            <a:avLst/>
          </a:prstGeom>
          <a:scene3d>
            <a:camera prst="orthographicFront">
              <a:rot lat="0" lon="0" rev="10800000"/>
            </a:camera>
            <a:lightRig rig="threePt" dir="t"/>
          </a:scene3d>
        </p:spPr>
      </p:pic>
      <p:pic>
        <p:nvPicPr>
          <p:cNvPr id="189461" name="Picture 22" descr="timeline-marker.png"/>
          <p:cNvPicPr>
            <a:picLocks noChangeAspect="1"/>
          </p:cNvPicPr>
          <p:nvPr/>
        </p:nvPicPr>
        <p:blipFill>
          <a:blip r:embed="rId4" cstate="print"/>
          <a:srcRect/>
          <a:stretch>
            <a:fillRect/>
          </a:stretch>
        </p:blipFill>
        <p:spPr bwMode="auto">
          <a:xfrm>
            <a:off x="0" y="2895600"/>
            <a:ext cx="195263" cy="609600"/>
          </a:xfrm>
          <a:prstGeom prst="rect">
            <a:avLst/>
          </a:prstGeom>
          <a:noFill/>
          <a:ln w="9525">
            <a:noFill/>
            <a:miter lim="800000"/>
            <a:headEnd/>
            <a:tailEnd/>
          </a:ln>
        </p:spPr>
      </p:pic>
      <p:pic>
        <p:nvPicPr>
          <p:cNvPr id="189464" name="Picture 14" descr="timeline-arrow.png"/>
          <p:cNvPicPr>
            <a:picLocks noChangeAspect="1"/>
          </p:cNvPicPr>
          <p:nvPr/>
        </p:nvPicPr>
        <p:blipFill>
          <a:blip r:embed="rId5" cstate="print"/>
          <a:srcRect/>
          <a:stretch>
            <a:fillRect/>
          </a:stretch>
        </p:blipFill>
        <p:spPr bwMode="auto">
          <a:xfrm>
            <a:off x="468313" y="3213100"/>
            <a:ext cx="495300" cy="974725"/>
          </a:xfrm>
          <a:prstGeom prst="rect">
            <a:avLst/>
          </a:prstGeom>
          <a:noFill/>
          <a:ln w="9525">
            <a:noFill/>
            <a:miter lim="800000"/>
            <a:headEnd/>
            <a:tailEnd/>
          </a:ln>
        </p:spPr>
      </p:pic>
      <p:pic>
        <p:nvPicPr>
          <p:cNvPr id="189474" name="Picture 28" descr="timeline-marker.png"/>
          <p:cNvPicPr>
            <a:picLocks noChangeAspect="1"/>
          </p:cNvPicPr>
          <p:nvPr/>
        </p:nvPicPr>
        <p:blipFill>
          <a:blip r:embed="rId4" cstate="print"/>
          <a:srcRect/>
          <a:stretch>
            <a:fillRect/>
          </a:stretch>
        </p:blipFill>
        <p:spPr bwMode="auto">
          <a:xfrm>
            <a:off x="2700338" y="2565400"/>
            <a:ext cx="195262" cy="609600"/>
          </a:xfrm>
          <a:prstGeom prst="rect">
            <a:avLst/>
          </a:prstGeom>
          <a:noFill/>
          <a:ln w="9525">
            <a:noFill/>
            <a:miter lim="800000"/>
            <a:headEnd/>
            <a:tailEnd/>
          </a:ln>
        </p:spPr>
      </p:pic>
      <p:cxnSp>
        <p:nvCxnSpPr>
          <p:cNvPr id="41" name="Connecteur droit 40"/>
          <p:cNvCxnSpPr/>
          <p:nvPr/>
        </p:nvCxnSpPr>
        <p:spPr>
          <a:xfrm rot="5400000">
            <a:off x="228600" y="2743200"/>
            <a:ext cx="1219200" cy="0"/>
          </a:xfrm>
          <a:prstGeom prst="line">
            <a:avLst/>
          </a:prstGeom>
          <a:ln w="22225">
            <a:solidFill>
              <a:schemeClr val="tx2"/>
            </a:solidFill>
            <a:prstDash val="sysDash"/>
            <a:headEnd type="none"/>
            <a:tailEnd type="oval" w="lg" len="lg"/>
          </a:ln>
        </p:spPr>
        <p:style>
          <a:lnRef idx="1">
            <a:schemeClr val="accent1"/>
          </a:lnRef>
          <a:fillRef idx="0">
            <a:schemeClr val="accent1"/>
          </a:fillRef>
          <a:effectRef idx="0">
            <a:schemeClr val="accent1"/>
          </a:effectRef>
          <a:fontRef idx="minor">
            <a:schemeClr val="tx1"/>
          </a:fontRef>
        </p:style>
      </p:cxnSp>
      <p:pic>
        <p:nvPicPr>
          <p:cNvPr id="189486" name="Picture 18" descr="timeline-arrow.png"/>
          <p:cNvPicPr>
            <a:picLocks noChangeAspect="1"/>
          </p:cNvPicPr>
          <p:nvPr/>
        </p:nvPicPr>
        <p:blipFill>
          <a:blip r:embed="rId5" cstate="print"/>
          <a:srcRect/>
          <a:stretch>
            <a:fillRect/>
          </a:stretch>
        </p:blipFill>
        <p:spPr bwMode="auto">
          <a:xfrm>
            <a:off x="0" y="5157788"/>
            <a:ext cx="495300" cy="974725"/>
          </a:xfrm>
          <a:prstGeom prst="rect">
            <a:avLst/>
          </a:prstGeom>
          <a:noFill/>
          <a:ln w="9525">
            <a:noFill/>
            <a:miter lim="800000"/>
            <a:headEnd/>
            <a:tailEnd/>
          </a:ln>
        </p:spPr>
      </p:pic>
      <p:pic>
        <p:nvPicPr>
          <p:cNvPr id="189487" name="Picture 18" descr="timeline-arrow.png"/>
          <p:cNvPicPr>
            <a:picLocks noChangeAspect="1"/>
          </p:cNvPicPr>
          <p:nvPr/>
        </p:nvPicPr>
        <p:blipFill>
          <a:blip r:embed="rId5" cstate="print"/>
          <a:srcRect/>
          <a:stretch>
            <a:fillRect/>
          </a:stretch>
        </p:blipFill>
        <p:spPr bwMode="auto">
          <a:xfrm>
            <a:off x="4427538" y="5157788"/>
            <a:ext cx="495300" cy="974725"/>
          </a:xfrm>
          <a:prstGeom prst="rect">
            <a:avLst/>
          </a:prstGeom>
          <a:noFill/>
          <a:ln w="9525">
            <a:noFill/>
            <a:miter lim="800000"/>
            <a:headEnd/>
            <a:tailEnd/>
          </a:ln>
        </p:spPr>
      </p:pic>
      <p:pic>
        <p:nvPicPr>
          <p:cNvPr id="189488" name="Picture 18" descr="timeline-arrow.png"/>
          <p:cNvPicPr>
            <a:picLocks noChangeAspect="1"/>
          </p:cNvPicPr>
          <p:nvPr/>
        </p:nvPicPr>
        <p:blipFill>
          <a:blip r:embed="rId5" cstate="print"/>
          <a:srcRect/>
          <a:stretch>
            <a:fillRect/>
          </a:stretch>
        </p:blipFill>
        <p:spPr bwMode="auto">
          <a:xfrm>
            <a:off x="6948488" y="5157788"/>
            <a:ext cx="495300" cy="974725"/>
          </a:xfrm>
          <a:prstGeom prst="rect">
            <a:avLst/>
          </a:prstGeom>
          <a:noFill/>
          <a:ln w="9525">
            <a:noFill/>
            <a:miter lim="800000"/>
            <a:headEnd/>
            <a:tailEnd/>
          </a:ln>
        </p:spPr>
      </p:pic>
      <p:sp>
        <p:nvSpPr>
          <p:cNvPr id="189489" name="Text Box 49"/>
          <p:cNvSpPr txBox="1">
            <a:spLocks noChangeArrowheads="1"/>
          </p:cNvSpPr>
          <p:nvPr/>
        </p:nvSpPr>
        <p:spPr bwMode="auto">
          <a:xfrm>
            <a:off x="1116013" y="5373688"/>
            <a:ext cx="2378075" cy="366712"/>
          </a:xfrm>
          <a:prstGeom prst="rect">
            <a:avLst/>
          </a:prstGeom>
          <a:noFill/>
          <a:ln w="9525">
            <a:noFill/>
            <a:miter lim="800000"/>
            <a:headEnd/>
            <a:tailEnd/>
          </a:ln>
          <a:effectLst/>
        </p:spPr>
        <p:txBody>
          <a:bodyPr wrap="none">
            <a:spAutoFit/>
          </a:bodyPr>
          <a:lstStyle/>
          <a:p>
            <a:r>
              <a:rPr lang="en-GB">
                <a:solidFill>
                  <a:schemeClr val="bg1"/>
                </a:solidFill>
              </a:rPr>
              <a:t>ALAC DISCUSSION</a:t>
            </a:r>
          </a:p>
        </p:txBody>
      </p:sp>
      <p:sp>
        <p:nvSpPr>
          <p:cNvPr id="189490" name="Text Box 50"/>
          <p:cNvSpPr txBox="1">
            <a:spLocks noChangeArrowheads="1"/>
          </p:cNvSpPr>
          <p:nvPr/>
        </p:nvSpPr>
        <p:spPr bwMode="auto">
          <a:xfrm>
            <a:off x="5724525" y="5229225"/>
            <a:ext cx="804863" cy="641350"/>
          </a:xfrm>
          <a:prstGeom prst="rect">
            <a:avLst/>
          </a:prstGeom>
          <a:noFill/>
          <a:ln w="9525">
            <a:noFill/>
            <a:miter lim="800000"/>
            <a:headEnd/>
            <a:tailEnd/>
          </a:ln>
          <a:effectLst/>
        </p:spPr>
        <p:txBody>
          <a:bodyPr wrap="none">
            <a:spAutoFit/>
          </a:bodyPr>
          <a:lstStyle/>
          <a:p>
            <a:r>
              <a:rPr lang="en-GB">
                <a:solidFill>
                  <a:schemeClr val="bg1"/>
                </a:solidFill>
              </a:rPr>
              <a:t>ALAC</a:t>
            </a:r>
            <a:br>
              <a:rPr lang="en-GB">
                <a:solidFill>
                  <a:schemeClr val="bg1"/>
                </a:solidFill>
              </a:rPr>
            </a:br>
            <a:r>
              <a:rPr lang="en-GB">
                <a:solidFill>
                  <a:schemeClr val="bg1"/>
                </a:solidFill>
              </a:rPr>
              <a:t>VOTE</a:t>
            </a:r>
          </a:p>
        </p:txBody>
      </p:sp>
      <p:pic>
        <p:nvPicPr>
          <p:cNvPr id="189491" name="Picture 18" descr="timeline-arrow.png"/>
          <p:cNvPicPr>
            <a:picLocks noChangeAspect="1"/>
          </p:cNvPicPr>
          <p:nvPr/>
        </p:nvPicPr>
        <p:blipFill>
          <a:blip r:embed="rId5" cstate="print"/>
          <a:srcRect/>
          <a:stretch>
            <a:fillRect/>
          </a:stretch>
        </p:blipFill>
        <p:spPr bwMode="auto">
          <a:xfrm>
            <a:off x="4211638" y="5157788"/>
            <a:ext cx="495300" cy="974725"/>
          </a:xfrm>
          <a:prstGeom prst="rect">
            <a:avLst/>
          </a:prstGeom>
          <a:noFill/>
          <a:ln w="9525">
            <a:noFill/>
            <a:miter lim="800000"/>
            <a:headEnd/>
            <a:tailEnd/>
          </a:ln>
        </p:spPr>
      </p:pic>
      <p:pic>
        <p:nvPicPr>
          <p:cNvPr id="189492" name="Picture 18" descr="timeline-arrow.png"/>
          <p:cNvPicPr>
            <a:picLocks noChangeAspect="1"/>
          </p:cNvPicPr>
          <p:nvPr/>
        </p:nvPicPr>
        <p:blipFill>
          <a:blip r:embed="rId5" cstate="print"/>
          <a:srcRect/>
          <a:stretch>
            <a:fillRect/>
          </a:stretch>
        </p:blipFill>
        <p:spPr bwMode="auto">
          <a:xfrm>
            <a:off x="179388" y="5157788"/>
            <a:ext cx="495300" cy="974725"/>
          </a:xfrm>
          <a:prstGeom prst="rect">
            <a:avLst/>
          </a:prstGeom>
          <a:noFill/>
          <a:ln w="9525">
            <a:noFill/>
            <a:miter lim="800000"/>
            <a:headEnd/>
            <a:tailEnd/>
          </a:ln>
        </p:spPr>
      </p:pic>
      <p:pic>
        <p:nvPicPr>
          <p:cNvPr id="189493" name="Picture 18" descr="timeline-arrow.png"/>
          <p:cNvPicPr>
            <a:picLocks noChangeAspect="1"/>
          </p:cNvPicPr>
          <p:nvPr/>
        </p:nvPicPr>
        <p:blipFill>
          <a:blip r:embed="rId5" cstate="print"/>
          <a:srcRect/>
          <a:stretch>
            <a:fillRect/>
          </a:stretch>
        </p:blipFill>
        <p:spPr bwMode="auto">
          <a:xfrm>
            <a:off x="6659563" y="5157788"/>
            <a:ext cx="495300" cy="974725"/>
          </a:xfrm>
          <a:prstGeom prst="rect">
            <a:avLst/>
          </a:prstGeom>
          <a:noFill/>
          <a:ln w="9525">
            <a:noFill/>
            <a:miter lim="800000"/>
            <a:headEnd/>
            <a:tailEnd/>
          </a:ln>
        </p:spPr>
      </p:pic>
      <p:pic>
        <p:nvPicPr>
          <p:cNvPr id="189494" name="Picture 18" descr="timeline-arrow.png"/>
          <p:cNvPicPr>
            <a:picLocks noChangeAspect="1"/>
          </p:cNvPicPr>
          <p:nvPr/>
        </p:nvPicPr>
        <p:blipFill>
          <a:blip r:embed="rId5" cstate="print"/>
          <a:srcRect/>
          <a:stretch>
            <a:fillRect/>
          </a:stretch>
        </p:blipFill>
        <p:spPr bwMode="auto">
          <a:xfrm>
            <a:off x="6804025" y="5157788"/>
            <a:ext cx="495300" cy="974725"/>
          </a:xfrm>
          <a:prstGeom prst="rect">
            <a:avLst/>
          </a:prstGeom>
          <a:noFill/>
          <a:ln w="9525">
            <a:noFill/>
            <a:miter lim="800000"/>
            <a:headEnd/>
            <a:tailEnd/>
          </a:ln>
        </p:spPr>
      </p:pic>
      <p:sp>
        <p:nvSpPr>
          <p:cNvPr id="189495" name="Text Box 55"/>
          <p:cNvSpPr txBox="1">
            <a:spLocks noChangeArrowheads="1"/>
          </p:cNvSpPr>
          <p:nvPr/>
        </p:nvSpPr>
        <p:spPr bwMode="auto">
          <a:xfrm>
            <a:off x="7308850" y="5229225"/>
            <a:ext cx="1571625" cy="641350"/>
          </a:xfrm>
          <a:prstGeom prst="rect">
            <a:avLst/>
          </a:prstGeom>
          <a:noFill/>
          <a:ln w="9525">
            <a:noFill/>
            <a:miter lim="800000"/>
            <a:headEnd/>
            <a:tailEnd/>
          </a:ln>
          <a:effectLst/>
        </p:spPr>
        <p:txBody>
          <a:bodyPr wrap="none">
            <a:spAutoFit/>
          </a:bodyPr>
          <a:lstStyle/>
          <a:p>
            <a:r>
              <a:rPr lang="en-GB"/>
              <a:t>STATEMENT</a:t>
            </a:r>
            <a:br>
              <a:rPr lang="en-GB"/>
            </a:br>
            <a:r>
              <a:rPr lang="en-GB"/>
              <a:t>RELEASED</a:t>
            </a:r>
          </a:p>
        </p:txBody>
      </p:sp>
      <p:pic>
        <p:nvPicPr>
          <p:cNvPr id="189496" name="Picture 56" descr="comment flow channeled"/>
          <p:cNvPicPr>
            <a:picLocks noChangeAspect="1" noChangeArrowheads="1"/>
          </p:cNvPicPr>
          <p:nvPr/>
        </p:nvPicPr>
        <p:blipFill>
          <a:blip r:embed="rId6" cstate="print"/>
          <a:srcRect/>
          <a:stretch>
            <a:fillRect/>
          </a:stretch>
        </p:blipFill>
        <p:spPr bwMode="auto">
          <a:xfrm>
            <a:off x="-7740650" y="1557338"/>
            <a:ext cx="16884650" cy="3579812"/>
          </a:xfrm>
          <a:prstGeom prst="rect">
            <a:avLst/>
          </a:prstGeom>
          <a:noFill/>
        </p:spPr>
      </p:pic>
      <p:pic>
        <p:nvPicPr>
          <p:cNvPr id="189497" name="Picture 6" descr="C:\Users\karla.valente\AppData\Local\Microsoft\Windows\Temporary Internet Files\Content.IE5\U0AJAK4A\MC900434804[1].png"/>
          <p:cNvPicPr>
            <a:picLocks noChangeAspect="1" noChangeArrowheads="1"/>
          </p:cNvPicPr>
          <p:nvPr/>
        </p:nvPicPr>
        <p:blipFill>
          <a:blip r:embed="rId7" cstate="print"/>
          <a:srcRect/>
          <a:stretch>
            <a:fillRect/>
          </a:stretch>
        </p:blipFill>
        <p:spPr bwMode="auto">
          <a:xfrm rot="-780000">
            <a:off x="179388" y="188913"/>
            <a:ext cx="1401762" cy="1520825"/>
          </a:xfrm>
          <a:prstGeom prst="rect">
            <a:avLst/>
          </a:prstGeom>
          <a:noFill/>
          <a:ln w="9525">
            <a:noFill/>
            <a:miter lim="800000"/>
            <a:headEnd/>
            <a:tailEnd/>
          </a:ln>
        </p:spPr>
      </p:pic>
      <p:sp>
        <p:nvSpPr>
          <p:cNvPr id="189499" name="Text Box 59"/>
          <p:cNvSpPr txBox="1">
            <a:spLocks noChangeArrowheads="1"/>
          </p:cNvSpPr>
          <p:nvPr/>
        </p:nvSpPr>
        <p:spPr bwMode="auto">
          <a:xfrm>
            <a:off x="1692275" y="620713"/>
            <a:ext cx="3097213" cy="457200"/>
          </a:xfrm>
          <a:prstGeom prst="rect">
            <a:avLst/>
          </a:prstGeom>
          <a:noFill/>
          <a:ln w="9525">
            <a:noFill/>
            <a:miter lim="800000"/>
            <a:headEnd/>
            <a:tailEnd/>
          </a:ln>
          <a:effectLst/>
        </p:spPr>
        <p:txBody>
          <a:bodyPr wrap="none">
            <a:spAutoFit/>
          </a:bodyPr>
          <a:lstStyle/>
          <a:p>
            <a:r>
              <a:rPr lang="en-GB" sz="2400">
                <a:solidFill>
                  <a:srgbClr val="FF0000"/>
                </a:solidFill>
              </a:rPr>
              <a:t>Bottom-up process</a:t>
            </a:r>
          </a:p>
        </p:txBody>
      </p:sp>
      <p:sp>
        <p:nvSpPr>
          <p:cNvPr id="189500" name="Line 60"/>
          <p:cNvSpPr>
            <a:spLocks noChangeShapeType="1"/>
          </p:cNvSpPr>
          <p:nvPr/>
        </p:nvSpPr>
        <p:spPr bwMode="auto">
          <a:xfrm>
            <a:off x="1619250" y="620713"/>
            <a:ext cx="6964363" cy="11112"/>
          </a:xfrm>
          <a:prstGeom prst="line">
            <a:avLst/>
          </a:prstGeom>
          <a:noFill/>
          <a:ln w="57150">
            <a:solidFill>
              <a:srgbClr val="FF0000"/>
            </a:solidFill>
            <a:round/>
            <a:headEnd/>
            <a:tailEnd type="triangle" w="med" len="med"/>
          </a:ln>
          <a:effectLst/>
        </p:spPr>
        <p:txBody>
          <a:bodyPr/>
          <a:lstStyle/>
          <a:p>
            <a:endParaRPr lang="en-US"/>
          </a:p>
        </p:txBody>
      </p:sp>
    </p:spTree>
  </p:cSld>
  <p:clrMapOvr>
    <a:masterClrMapping/>
  </p:clrMapOvr>
  <p:transition>
    <p:push/>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noChangeArrowheads="1"/>
          </p:cNvSpPr>
          <p:nvPr>
            <p:ph type="title"/>
          </p:nvPr>
        </p:nvSpPr>
        <p:spPr/>
        <p:txBody>
          <a:bodyPr/>
          <a:lstStyle/>
          <a:p>
            <a:r>
              <a:rPr lang="en-GB" sz="3200"/>
              <a:t>Example of At-Large Structure Input</a:t>
            </a:r>
          </a:p>
        </p:txBody>
      </p:sp>
      <p:sp>
        <p:nvSpPr>
          <p:cNvPr id="205832" name="Text Box 8"/>
          <p:cNvSpPr txBox="1">
            <a:spLocks noChangeArrowheads="1"/>
          </p:cNvSpPr>
          <p:nvPr/>
        </p:nvSpPr>
        <p:spPr bwMode="auto">
          <a:xfrm>
            <a:off x="1239838" y="1566863"/>
            <a:ext cx="6005512" cy="457200"/>
          </a:xfrm>
          <a:prstGeom prst="rect">
            <a:avLst/>
          </a:prstGeom>
          <a:noFill/>
          <a:ln w="9525">
            <a:noFill/>
            <a:miter lim="800000"/>
            <a:headEnd/>
            <a:tailEnd/>
          </a:ln>
          <a:effectLst/>
        </p:spPr>
        <p:txBody>
          <a:bodyPr wrap="none">
            <a:spAutoFit/>
          </a:bodyPr>
          <a:lstStyle/>
          <a:p>
            <a:r>
              <a:rPr lang="en-GB" sz="2400">
                <a:solidFill>
                  <a:srgbClr val="FF0000"/>
                </a:solidFill>
              </a:rPr>
              <a:t>Response to Public Comment Request</a:t>
            </a:r>
          </a:p>
        </p:txBody>
      </p:sp>
      <p:sp>
        <p:nvSpPr>
          <p:cNvPr id="205833" name="Text Box 9"/>
          <p:cNvSpPr txBox="1">
            <a:spLocks noChangeArrowheads="1"/>
          </p:cNvSpPr>
          <p:nvPr/>
        </p:nvSpPr>
        <p:spPr bwMode="auto">
          <a:xfrm>
            <a:off x="900113" y="5734050"/>
            <a:ext cx="3097212" cy="457200"/>
          </a:xfrm>
          <a:prstGeom prst="rect">
            <a:avLst/>
          </a:prstGeom>
          <a:noFill/>
          <a:ln w="9525">
            <a:noFill/>
            <a:miter lim="800000"/>
            <a:headEnd/>
            <a:tailEnd/>
          </a:ln>
          <a:effectLst/>
        </p:spPr>
        <p:txBody>
          <a:bodyPr wrap="none">
            <a:spAutoFit/>
          </a:bodyPr>
          <a:lstStyle/>
          <a:p>
            <a:r>
              <a:rPr lang="en-GB" sz="2400">
                <a:solidFill>
                  <a:srgbClr val="FF0000"/>
                </a:solidFill>
              </a:rPr>
              <a:t>Bottom-up process</a:t>
            </a:r>
          </a:p>
        </p:txBody>
      </p:sp>
      <p:sp>
        <p:nvSpPr>
          <p:cNvPr id="205834" name="Line 10"/>
          <p:cNvSpPr>
            <a:spLocks noChangeShapeType="1"/>
          </p:cNvSpPr>
          <p:nvPr/>
        </p:nvSpPr>
        <p:spPr bwMode="auto">
          <a:xfrm>
            <a:off x="827088" y="5734050"/>
            <a:ext cx="6964362" cy="11113"/>
          </a:xfrm>
          <a:prstGeom prst="line">
            <a:avLst/>
          </a:prstGeom>
          <a:noFill/>
          <a:ln w="57150">
            <a:solidFill>
              <a:srgbClr val="FF0000"/>
            </a:solidFill>
            <a:round/>
            <a:headEnd/>
            <a:tailEnd type="triangle" w="med" len="med"/>
          </a:ln>
          <a:effectLst/>
        </p:spPr>
        <p:txBody>
          <a:bodyPr/>
          <a:lstStyle/>
          <a:p>
            <a:endParaRPr lang="en-US"/>
          </a:p>
        </p:txBody>
      </p:sp>
      <p:pic>
        <p:nvPicPr>
          <p:cNvPr id="205836" name="Picture 12" descr="public comment response"/>
          <p:cNvPicPr>
            <a:picLocks noGrp="1" noChangeAspect="1" noChangeArrowheads="1"/>
          </p:cNvPicPr>
          <p:nvPr>
            <p:ph idx="1"/>
          </p:nvPr>
        </p:nvPicPr>
        <p:blipFill>
          <a:blip r:embed="rId3" cstate="print"/>
          <a:srcRect/>
          <a:stretch>
            <a:fillRect/>
          </a:stretch>
        </p:blipFill>
        <p:spPr>
          <a:xfrm>
            <a:off x="0" y="2446338"/>
            <a:ext cx="9144000" cy="3195637"/>
          </a:xfrm>
          <a:noFill/>
          <a:ln/>
        </p:spPr>
      </p:pic>
    </p:spTree>
  </p:cSld>
  <p:clrMapOvr>
    <a:masterClrMapping/>
  </p:clrMapOvr>
  <p:transition spd="slow">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smtClean="0">
                <a:latin typeface="Calibri" pitchFamily="34" charset="0"/>
                <a:ea typeface="ＭＳ Ｐゴシック" pitchFamily="34" charset="-128"/>
                <a:cs typeface="Calibri" pitchFamily="34" charset="0"/>
              </a:rPr>
              <a:t>ALAC output</a:t>
            </a:r>
          </a:p>
        </p:txBody>
      </p:sp>
      <p:sp>
        <p:nvSpPr>
          <p:cNvPr id="33795" name="Content Placeholder 2"/>
          <p:cNvSpPr>
            <a:spLocks noGrp="1"/>
          </p:cNvSpPr>
          <p:nvPr>
            <p:ph idx="1"/>
          </p:nvPr>
        </p:nvSpPr>
        <p:spPr>
          <a:xfrm>
            <a:off x="990600" y="1295400"/>
            <a:ext cx="7620000" cy="5181600"/>
          </a:xfrm>
        </p:spPr>
        <p:txBody>
          <a:bodyPr>
            <a:normAutofit fontScale="70000" lnSpcReduction="20000"/>
          </a:bodyPr>
          <a:lstStyle/>
          <a:p>
            <a:pPr>
              <a:buFont typeface="Arial" pitchFamily="34" charset="0"/>
              <a:buChar char="•"/>
              <a:defRPr/>
            </a:pPr>
            <a:r>
              <a:rPr lang="en-US" dirty="0" smtClean="0"/>
              <a:t>Policy statements on major issues (with important inputs from </a:t>
            </a:r>
            <a:r>
              <a:rPr lang="en-US" dirty="0" err="1" smtClean="0"/>
              <a:t>ALSes</a:t>
            </a:r>
            <a:r>
              <a:rPr lang="en-US" dirty="0" smtClean="0"/>
              <a:t> and </a:t>
            </a:r>
            <a:r>
              <a:rPr lang="en-US" dirty="0" err="1" smtClean="0"/>
              <a:t>Ralos</a:t>
            </a:r>
            <a:r>
              <a:rPr lang="en-US" dirty="0" smtClean="0"/>
              <a:t> – they can issue direct statements)</a:t>
            </a:r>
          </a:p>
          <a:p>
            <a:pPr lvl="1">
              <a:defRPr/>
            </a:pPr>
            <a:r>
              <a:rPr lang="en-US" dirty="0" smtClean="0"/>
              <a:t>Comments</a:t>
            </a:r>
          </a:p>
          <a:p>
            <a:pPr lvl="1">
              <a:defRPr/>
            </a:pPr>
            <a:r>
              <a:rPr lang="en-US" dirty="0" smtClean="0"/>
              <a:t>Advice to the Board</a:t>
            </a:r>
          </a:p>
          <a:p>
            <a:pPr>
              <a:buFont typeface="Arial" pitchFamily="34" charset="0"/>
              <a:buChar char="•"/>
              <a:defRPr/>
            </a:pPr>
            <a:r>
              <a:rPr lang="en-US" dirty="0" smtClean="0"/>
              <a:t>Supporting &amp; guiding JAS WG</a:t>
            </a:r>
          </a:p>
          <a:p>
            <a:pPr>
              <a:buFont typeface="Arial" pitchFamily="34" charset="0"/>
              <a:buChar char="•"/>
              <a:defRPr/>
            </a:pPr>
            <a:r>
              <a:rPr lang="en-US" dirty="0" smtClean="0"/>
              <a:t>Creation (in June 2011) of Future Challenges WG to facilitate proactive policy input</a:t>
            </a:r>
          </a:p>
          <a:p>
            <a:pPr>
              <a:buFont typeface="Arial" pitchFamily="34" charset="0"/>
              <a:buChar char="•"/>
              <a:defRPr/>
            </a:pPr>
            <a:r>
              <a:rPr lang="en-US" dirty="0" smtClean="0"/>
              <a:t>End-user education (Beginner's Guide) and </a:t>
            </a:r>
            <a:br>
              <a:rPr lang="en-US" dirty="0" smtClean="0"/>
            </a:br>
            <a:r>
              <a:rPr lang="en-US" dirty="0" smtClean="0"/>
              <a:t>warnings (i.e. pre-registrations)</a:t>
            </a:r>
          </a:p>
          <a:p>
            <a:pPr>
              <a:buFont typeface="Arial" pitchFamily="34" charset="0"/>
              <a:buChar char="•"/>
              <a:defRPr/>
            </a:pPr>
            <a:r>
              <a:rPr lang="en-US" dirty="0" smtClean="0"/>
              <a:t>Cross-community cooperation (in addition to liaisons)</a:t>
            </a:r>
          </a:p>
          <a:p>
            <a:pPr lvl="1">
              <a:defRPr/>
            </a:pPr>
            <a:r>
              <a:rPr lang="en-US" dirty="0" smtClean="0"/>
              <a:t>GAC</a:t>
            </a:r>
          </a:p>
          <a:p>
            <a:pPr lvl="1">
              <a:defRPr/>
            </a:pPr>
            <a:r>
              <a:rPr lang="en-US" dirty="0" smtClean="0"/>
              <a:t>Registrars</a:t>
            </a:r>
          </a:p>
          <a:p>
            <a:pPr lvl="1">
              <a:defRPr/>
            </a:pPr>
            <a:r>
              <a:rPr lang="en-US" dirty="0" smtClean="0">
                <a:ea typeface="ＭＳ Ｐゴシック" pitchFamily="34" charset="-128"/>
              </a:rPr>
              <a:t>Commercial Stakeholder Group (CSG)</a:t>
            </a:r>
            <a:endParaRPr lang="en-US" dirty="0" smtClean="0"/>
          </a:p>
        </p:txBody>
      </p:sp>
      <p:sp>
        <p:nvSpPr>
          <p:cNvPr id="4" name="Étoile à 12 branches 3"/>
          <p:cNvSpPr/>
          <p:nvPr/>
        </p:nvSpPr>
        <p:spPr>
          <a:xfrm>
            <a:off x="381000" y="6248400"/>
            <a:ext cx="381000" cy="381000"/>
          </a:xfrm>
          <a:prstGeom prst="star12">
            <a:avLst/>
          </a:prstGeom>
          <a:solidFill>
            <a:srgbClr val="00B050"/>
          </a:solidFill>
          <a:ln w="381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8</a:t>
            </a:r>
            <a:endParaRPr lang="en-US" dirty="0"/>
          </a:p>
        </p:txBody>
      </p:sp>
    </p:spTree>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Line 46"/>
          <p:cNvSpPr>
            <a:spLocks noChangeShapeType="1"/>
          </p:cNvSpPr>
          <p:nvPr/>
        </p:nvSpPr>
        <p:spPr bwMode="auto">
          <a:xfrm flipH="1" flipV="1">
            <a:off x="7413625" y="4229100"/>
            <a:ext cx="0" cy="533400"/>
          </a:xfrm>
          <a:prstGeom prst="line">
            <a:avLst/>
          </a:prstGeom>
          <a:noFill/>
          <a:ln w="31750">
            <a:solidFill>
              <a:srgbClr val="47412D"/>
            </a:solidFill>
            <a:round/>
            <a:headEnd/>
            <a:tailEnd/>
          </a:ln>
        </p:spPr>
        <p:txBody>
          <a:bodyPr wrap="none" anchor="ctr"/>
          <a:lstStyle/>
          <a:p>
            <a:endParaRPr lang="en-US"/>
          </a:p>
        </p:txBody>
      </p:sp>
      <p:cxnSp>
        <p:nvCxnSpPr>
          <p:cNvPr id="4" name="Straight Arrow Connector 82"/>
          <p:cNvCxnSpPr>
            <a:cxnSpLocks noChangeShapeType="1"/>
          </p:cNvCxnSpPr>
          <p:nvPr/>
        </p:nvCxnSpPr>
        <p:spPr bwMode="auto">
          <a:xfrm rot="5400000" flipH="1" flipV="1">
            <a:off x="4508500" y="3338513"/>
            <a:ext cx="1881188" cy="468312"/>
          </a:xfrm>
          <a:prstGeom prst="straightConnector1">
            <a:avLst/>
          </a:prstGeom>
          <a:noFill/>
          <a:ln w="31750">
            <a:solidFill>
              <a:srgbClr val="502878"/>
            </a:solidFill>
            <a:round/>
            <a:headEnd/>
            <a:tailEnd type="triangle" w="med" len="med"/>
          </a:ln>
          <a:effectLst>
            <a:outerShdw blurRad="63500" dist="20000" dir="5400000" rotWithShape="0">
              <a:srgbClr val="000000">
                <a:alpha val="37999"/>
              </a:srgbClr>
            </a:outerShdw>
          </a:effectLst>
        </p:spPr>
      </p:cxnSp>
      <p:sp>
        <p:nvSpPr>
          <p:cNvPr id="4100" name="Rectangle 2"/>
          <p:cNvSpPr>
            <a:spLocks noChangeArrowheads="1"/>
          </p:cNvSpPr>
          <p:nvPr/>
        </p:nvSpPr>
        <p:spPr bwMode="auto">
          <a:xfrm>
            <a:off x="76200" y="304800"/>
            <a:ext cx="7924800" cy="701675"/>
          </a:xfrm>
          <a:prstGeom prst="rect">
            <a:avLst/>
          </a:prstGeom>
          <a:noFill/>
          <a:ln w="9525">
            <a:noFill/>
            <a:miter lim="800000"/>
            <a:headEnd/>
            <a:tailEnd/>
          </a:ln>
        </p:spPr>
        <p:txBody>
          <a:bodyPr>
            <a:spAutoFit/>
          </a:bodyPr>
          <a:lstStyle/>
          <a:p>
            <a:pPr algn="ctr" eaLnBrk="0" hangingPunct="0"/>
            <a:r>
              <a:rPr lang="en-US" sz="4000" b="1"/>
              <a:t>ICANN multi-stakeholder model</a:t>
            </a:r>
          </a:p>
        </p:txBody>
      </p:sp>
      <p:sp>
        <p:nvSpPr>
          <p:cNvPr id="4101" name="Line 4"/>
          <p:cNvSpPr>
            <a:spLocks noChangeShapeType="1"/>
          </p:cNvSpPr>
          <p:nvPr/>
        </p:nvSpPr>
        <p:spPr bwMode="auto">
          <a:xfrm flipH="1" flipV="1">
            <a:off x="6376988" y="2616200"/>
            <a:ext cx="384175" cy="566738"/>
          </a:xfrm>
          <a:prstGeom prst="line">
            <a:avLst/>
          </a:prstGeom>
          <a:noFill/>
          <a:ln w="31750">
            <a:solidFill>
              <a:srgbClr val="47412D"/>
            </a:solidFill>
            <a:round/>
            <a:headEnd/>
            <a:tailEnd type="triangle" w="med" len="med"/>
          </a:ln>
        </p:spPr>
        <p:txBody>
          <a:bodyPr wrap="none" anchor="ctr"/>
          <a:lstStyle/>
          <a:p>
            <a:endParaRPr lang="en-US"/>
          </a:p>
        </p:txBody>
      </p:sp>
      <p:sp>
        <p:nvSpPr>
          <p:cNvPr id="4102" name="AutoShape 5"/>
          <p:cNvSpPr>
            <a:spLocks noChangeArrowheads="1"/>
          </p:cNvSpPr>
          <p:nvPr/>
        </p:nvSpPr>
        <p:spPr bwMode="auto">
          <a:xfrm>
            <a:off x="2397125" y="1790700"/>
            <a:ext cx="4570413" cy="457200"/>
          </a:xfrm>
          <a:prstGeom prst="roundRect">
            <a:avLst>
              <a:gd name="adj" fmla="val 16667"/>
            </a:avLst>
          </a:prstGeom>
          <a:solidFill>
            <a:srgbClr val="808080"/>
          </a:solidFill>
          <a:ln w="25400">
            <a:solidFill>
              <a:srgbClr val="808080"/>
            </a:solidFill>
            <a:round/>
            <a:headEnd/>
            <a:tailEnd/>
          </a:ln>
        </p:spPr>
        <p:txBody>
          <a:bodyPr wrap="none" tIns="137160" anchor="ctr" anchorCtr="1"/>
          <a:lstStyle/>
          <a:p>
            <a:pPr algn="ctr" eaLnBrk="0" hangingPunct="0"/>
            <a:r>
              <a:rPr lang="en-US" sz="1800" b="1">
                <a:solidFill>
                  <a:schemeClr val="bg1"/>
                </a:solidFill>
                <a:latin typeface="Arial" charset="0"/>
              </a:rPr>
              <a:t>Board of Directors</a:t>
            </a:r>
            <a:endParaRPr lang="en-US" sz="1800">
              <a:solidFill>
                <a:schemeClr val="bg1"/>
              </a:solidFill>
              <a:latin typeface="Arial" charset="0"/>
            </a:endParaRPr>
          </a:p>
        </p:txBody>
      </p:sp>
      <p:sp>
        <p:nvSpPr>
          <p:cNvPr id="4103" name="Rectangle 6"/>
          <p:cNvSpPr>
            <a:spLocks noChangeArrowheads="1"/>
          </p:cNvSpPr>
          <p:nvPr/>
        </p:nvSpPr>
        <p:spPr bwMode="auto">
          <a:xfrm>
            <a:off x="2397125" y="2171700"/>
            <a:ext cx="4572000" cy="152400"/>
          </a:xfrm>
          <a:prstGeom prst="rect">
            <a:avLst/>
          </a:prstGeom>
          <a:solidFill>
            <a:srgbClr val="808080"/>
          </a:solidFill>
          <a:ln w="9525">
            <a:solidFill>
              <a:srgbClr val="808080"/>
            </a:solidFill>
            <a:miter lim="800000"/>
            <a:headEnd/>
            <a:tailEnd/>
          </a:ln>
        </p:spPr>
        <p:txBody>
          <a:bodyPr wrap="none" anchor="ctr"/>
          <a:lstStyle/>
          <a:p>
            <a:endParaRPr lang="fr-FR"/>
          </a:p>
        </p:txBody>
      </p:sp>
      <p:sp>
        <p:nvSpPr>
          <p:cNvPr id="4104" name="AutoShape 7"/>
          <p:cNvSpPr>
            <a:spLocks noChangeArrowheads="1"/>
          </p:cNvSpPr>
          <p:nvPr/>
        </p:nvSpPr>
        <p:spPr bwMode="auto">
          <a:xfrm>
            <a:off x="342900" y="2344738"/>
            <a:ext cx="1444625" cy="423862"/>
          </a:xfrm>
          <a:prstGeom prst="roundRect">
            <a:avLst>
              <a:gd name="adj" fmla="val 16667"/>
            </a:avLst>
          </a:prstGeom>
          <a:solidFill>
            <a:srgbClr val="800000"/>
          </a:solidFill>
          <a:ln w="9525">
            <a:solidFill>
              <a:srgbClr val="800000"/>
            </a:solidFill>
            <a:round/>
            <a:headEnd/>
            <a:tailEnd/>
          </a:ln>
        </p:spPr>
        <p:txBody>
          <a:bodyPr wrap="none" anchor="ctr"/>
          <a:lstStyle/>
          <a:p>
            <a:pPr algn="ctr" eaLnBrk="0" hangingPunct="0"/>
            <a:r>
              <a:rPr lang="en-US" sz="1200">
                <a:solidFill>
                  <a:schemeClr val="bg1"/>
                </a:solidFill>
                <a:latin typeface="Arial" charset="0"/>
              </a:rPr>
              <a:t>President and CEO</a:t>
            </a:r>
          </a:p>
        </p:txBody>
      </p:sp>
      <p:sp>
        <p:nvSpPr>
          <p:cNvPr id="4105" name="Rectangle 8"/>
          <p:cNvSpPr>
            <a:spLocks noChangeArrowheads="1"/>
          </p:cNvSpPr>
          <p:nvPr/>
        </p:nvSpPr>
        <p:spPr bwMode="auto">
          <a:xfrm>
            <a:off x="2547938" y="2462213"/>
            <a:ext cx="171450" cy="169862"/>
          </a:xfrm>
          <a:prstGeom prst="rect">
            <a:avLst/>
          </a:prstGeom>
          <a:solidFill>
            <a:srgbClr val="800000"/>
          </a:solidFill>
          <a:ln w="6350">
            <a:solidFill>
              <a:srgbClr val="000000"/>
            </a:solidFill>
            <a:miter lim="800000"/>
            <a:headEnd/>
            <a:tailEnd/>
          </a:ln>
        </p:spPr>
        <p:txBody>
          <a:bodyPr wrap="none" anchor="ctr"/>
          <a:lstStyle/>
          <a:p>
            <a:pPr algn="ctr"/>
            <a:r>
              <a:rPr lang="fr-FR" sz="1200" b="1">
                <a:solidFill>
                  <a:srgbClr val="FFFFFF"/>
                </a:solidFill>
              </a:rPr>
              <a:t>16</a:t>
            </a:r>
          </a:p>
        </p:txBody>
      </p:sp>
      <p:sp>
        <p:nvSpPr>
          <p:cNvPr id="11" name="Rectangle 9"/>
          <p:cNvSpPr>
            <a:spLocks noChangeArrowheads="1"/>
          </p:cNvSpPr>
          <p:nvPr/>
        </p:nvSpPr>
        <p:spPr bwMode="auto">
          <a:xfrm>
            <a:off x="2889250" y="2462213"/>
            <a:ext cx="169863" cy="169862"/>
          </a:xfrm>
          <a:prstGeom prst="rect">
            <a:avLst/>
          </a:prstGeom>
          <a:solidFill>
            <a:schemeClr val="accent6">
              <a:lumMod val="75000"/>
            </a:schemeClr>
          </a:solidFill>
          <a:ln w="6350">
            <a:solidFill>
              <a:srgbClr val="000000"/>
            </a:solidFill>
            <a:miter lim="800000"/>
            <a:headEnd/>
            <a:tailEnd/>
          </a:ln>
        </p:spPr>
        <p:txBody>
          <a:bodyPr wrap="none" anchor="ctr"/>
          <a:lstStyle/>
          <a:p>
            <a:pPr algn="ctr">
              <a:defRPr/>
            </a:pPr>
            <a:r>
              <a:rPr lang="fr-FR" sz="1200" b="1" dirty="0">
                <a:solidFill>
                  <a:srgbClr val="FFFFFF"/>
                </a:solidFill>
              </a:rPr>
              <a:t>9</a:t>
            </a:r>
          </a:p>
        </p:txBody>
      </p:sp>
      <p:sp>
        <p:nvSpPr>
          <p:cNvPr id="12" name="Rectangle 10"/>
          <p:cNvSpPr>
            <a:spLocks noChangeArrowheads="1"/>
          </p:cNvSpPr>
          <p:nvPr/>
        </p:nvSpPr>
        <p:spPr bwMode="auto">
          <a:xfrm>
            <a:off x="3059113" y="2462213"/>
            <a:ext cx="169862" cy="169862"/>
          </a:xfrm>
          <a:prstGeom prst="rect">
            <a:avLst/>
          </a:prstGeom>
          <a:solidFill>
            <a:schemeClr val="accent6">
              <a:lumMod val="75000"/>
            </a:schemeClr>
          </a:solidFill>
          <a:ln w="6350">
            <a:solidFill>
              <a:srgbClr val="000000"/>
            </a:solidFill>
            <a:miter lim="800000"/>
            <a:headEnd/>
            <a:tailEnd/>
          </a:ln>
        </p:spPr>
        <p:txBody>
          <a:bodyPr wrap="none" anchor="ctr"/>
          <a:lstStyle/>
          <a:p>
            <a:pPr algn="ctr">
              <a:defRPr/>
            </a:pPr>
            <a:r>
              <a:rPr lang="fr-FR" sz="1200" b="1" dirty="0">
                <a:solidFill>
                  <a:srgbClr val="FFFFFF"/>
                </a:solidFill>
              </a:rPr>
              <a:t>10</a:t>
            </a:r>
          </a:p>
        </p:txBody>
      </p:sp>
      <p:sp>
        <p:nvSpPr>
          <p:cNvPr id="4108" name="Rectangle 11"/>
          <p:cNvSpPr>
            <a:spLocks noChangeArrowheads="1"/>
          </p:cNvSpPr>
          <p:nvPr/>
        </p:nvSpPr>
        <p:spPr bwMode="auto">
          <a:xfrm>
            <a:off x="3228975" y="2462213"/>
            <a:ext cx="169863" cy="169862"/>
          </a:xfrm>
          <a:prstGeom prst="rect">
            <a:avLst/>
          </a:prstGeom>
          <a:solidFill>
            <a:srgbClr val="99CC00"/>
          </a:solidFill>
          <a:ln w="6350">
            <a:solidFill>
              <a:srgbClr val="000000"/>
            </a:solidFill>
            <a:miter lim="800000"/>
            <a:headEnd/>
            <a:tailEnd/>
          </a:ln>
        </p:spPr>
        <p:txBody>
          <a:bodyPr wrap="none" anchor="ctr"/>
          <a:lstStyle/>
          <a:p>
            <a:pPr algn="ctr"/>
            <a:r>
              <a:rPr lang="fr-FR" sz="1200" b="1">
                <a:solidFill>
                  <a:srgbClr val="FFFFFF"/>
                </a:solidFill>
              </a:rPr>
              <a:t>13</a:t>
            </a:r>
          </a:p>
        </p:txBody>
      </p:sp>
      <p:sp>
        <p:nvSpPr>
          <p:cNvPr id="4109" name="Rectangle 12"/>
          <p:cNvSpPr>
            <a:spLocks noChangeArrowheads="1"/>
          </p:cNvSpPr>
          <p:nvPr/>
        </p:nvSpPr>
        <p:spPr bwMode="auto">
          <a:xfrm>
            <a:off x="3398838" y="2462213"/>
            <a:ext cx="169862" cy="169862"/>
          </a:xfrm>
          <a:prstGeom prst="rect">
            <a:avLst/>
          </a:prstGeom>
          <a:solidFill>
            <a:srgbClr val="99CC00"/>
          </a:solidFill>
          <a:ln w="6350">
            <a:solidFill>
              <a:srgbClr val="000000"/>
            </a:solidFill>
            <a:miter lim="800000"/>
            <a:headEnd/>
            <a:tailEnd/>
          </a:ln>
        </p:spPr>
        <p:txBody>
          <a:bodyPr wrap="none" anchor="ctr"/>
          <a:lstStyle/>
          <a:p>
            <a:pPr algn="ctr"/>
            <a:r>
              <a:rPr lang="fr-FR" sz="1200" b="1">
                <a:solidFill>
                  <a:srgbClr val="FFFFFF"/>
                </a:solidFill>
              </a:rPr>
              <a:t>14</a:t>
            </a:r>
          </a:p>
        </p:txBody>
      </p:sp>
      <p:sp>
        <p:nvSpPr>
          <p:cNvPr id="4110" name="Rectangle 13"/>
          <p:cNvSpPr>
            <a:spLocks noChangeArrowheads="1"/>
          </p:cNvSpPr>
          <p:nvPr/>
        </p:nvSpPr>
        <p:spPr bwMode="auto">
          <a:xfrm>
            <a:off x="3568700" y="2462213"/>
            <a:ext cx="169863" cy="169862"/>
          </a:xfrm>
          <a:prstGeom prst="rect">
            <a:avLst/>
          </a:prstGeom>
          <a:solidFill>
            <a:srgbClr val="660066"/>
          </a:solidFill>
          <a:ln w="6350">
            <a:solidFill>
              <a:srgbClr val="000000"/>
            </a:solidFill>
            <a:miter lim="800000"/>
            <a:headEnd/>
            <a:tailEnd/>
          </a:ln>
        </p:spPr>
        <p:txBody>
          <a:bodyPr wrap="none" anchor="ctr"/>
          <a:lstStyle/>
          <a:p>
            <a:pPr algn="ctr"/>
            <a:r>
              <a:rPr lang="fr-FR" sz="1200" b="1">
                <a:solidFill>
                  <a:srgbClr val="FFFFFF"/>
                </a:solidFill>
              </a:rPr>
              <a:t>11</a:t>
            </a:r>
          </a:p>
        </p:txBody>
      </p:sp>
      <p:sp>
        <p:nvSpPr>
          <p:cNvPr id="4111" name="Rectangle 14"/>
          <p:cNvSpPr>
            <a:spLocks noChangeArrowheads="1"/>
          </p:cNvSpPr>
          <p:nvPr/>
        </p:nvSpPr>
        <p:spPr bwMode="auto">
          <a:xfrm>
            <a:off x="3738563" y="2462213"/>
            <a:ext cx="169862" cy="169862"/>
          </a:xfrm>
          <a:prstGeom prst="rect">
            <a:avLst/>
          </a:prstGeom>
          <a:solidFill>
            <a:srgbClr val="660066"/>
          </a:solidFill>
          <a:ln w="6350">
            <a:solidFill>
              <a:srgbClr val="000000"/>
            </a:solidFill>
            <a:miter lim="800000"/>
            <a:headEnd/>
            <a:tailEnd/>
          </a:ln>
        </p:spPr>
        <p:txBody>
          <a:bodyPr wrap="none" anchor="ctr"/>
          <a:lstStyle/>
          <a:p>
            <a:pPr algn="ctr"/>
            <a:r>
              <a:rPr lang="fr-FR" sz="1200" b="1">
                <a:solidFill>
                  <a:srgbClr val="FFFFFF"/>
                </a:solidFill>
              </a:rPr>
              <a:t>12</a:t>
            </a:r>
          </a:p>
        </p:txBody>
      </p:sp>
      <p:sp>
        <p:nvSpPr>
          <p:cNvPr id="17" name="Rectangle 15"/>
          <p:cNvSpPr>
            <a:spLocks noChangeArrowheads="1"/>
          </p:cNvSpPr>
          <p:nvPr/>
        </p:nvSpPr>
        <p:spPr bwMode="auto">
          <a:xfrm>
            <a:off x="4095750" y="2462213"/>
            <a:ext cx="169863" cy="169862"/>
          </a:xfrm>
          <a:prstGeom prst="rect">
            <a:avLst/>
          </a:prstGeom>
          <a:solidFill>
            <a:srgbClr val="376092"/>
          </a:solidFill>
          <a:ln w="6350">
            <a:solidFill>
              <a:srgbClr val="000000"/>
            </a:solidFill>
            <a:miter lim="800000"/>
            <a:headEnd/>
            <a:tailEnd/>
          </a:ln>
        </p:spPr>
        <p:txBody>
          <a:bodyPr wrap="none" anchor="ctr"/>
          <a:lstStyle/>
          <a:p>
            <a:pPr algn="ctr">
              <a:defRPr/>
            </a:pPr>
            <a:r>
              <a:rPr lang="fr-FR" sz="1200" b="1" dirty="0">
                <a:solidFill>
                  <a:schemeClr val="bg1"/>
                </a:solidFill>
                <a:latin typeface="+mj-lt"/>
              </a:rPr>
              <a:t>1</a:t>
            </a:r>
          </a:p>
        </p:txBody>
      </p:sp>
      <p:sp>
        <p:nvSpPr>
          <p:cNvPr id="4113" name="Rectangle 16"/>
          <p:cNvSpPr>
            <a:spLocks noChangeArrowheads="1"/>
          </p:cNvSpPr>
          <p:nvPr/>
        </p:nvSpPr>
        <p:spPr bwMode="auto">
          <a:xfrm>
            <a:off x="4265613" y="2462213"/>
            <a:ext cx="169862" cy="169862"/>
          </a:xfrm>
          <a:prstGeom prst="rect">
            <a:avLst/>
          </a:prstGeom>
          <a:solidFill>
            <a:srgbClr val="376092"/>
          </a:solidFill>
          <a:ln w="6350">
            <a:solidFill>
              <a:srgbClr val="000000"/>
            </a:solidFill>
            <a:miter lim="800000"/>
            <a:headEnd/>
            <a:tailEnd/>
          </a:ln>
        </p:spPr>
        <p:txBody>
          <a:bodyPr wrap="none" anchor="ctr"/>
          <a:lstStyle/>
          <a:p>
            <a:pPr algn="ctr"/>
            <a:r>
              <a:rPr lang="fr-FR" sz="1200" b="1">
                <a:solidFill>
                  <a:srgbClr val="FFFFFF"/>
                </a:solidFill>
              </a:rPr>
              <a:t>2</a:t>
            </a:r>
          </a:p>
        </p:txBody>
      </p:sp>
      <p:sp>
        <p:nvSpPr>
          <p:cNvPr id="4114" name="Rectangle 17"/>
          <p:cNvSpPr>
            <a:spLocks noChangeArrowheads="1"/>
          </p:cNvSpPr>
          <p:nvPr/>
        </p:nvSpPr>
        <p:spPr bwMode="auto">
          <a:xfrm>
            <a:off x="4435475" y="2462213"/>
            <a:ext cx="169863" cy="169862"/>
          </a:xfrm>
          <a:prstGeom prst="rect">
            <a:avLst/>
          </a:prstGeom>
          <a:solidFill>
            <a:srgbClr val="376092"/>
          </a:solidFill>
          <a:ln w="6350">
            <a:solidFill>
              <a:srgbClr val="000000"/>
            </a:solidFill>
            <a:miter lim="800000"/>
            <a:headEnd/>
            <a:tailEnd/>
          </a:ln>
        </p:spPr>
        <p:txBody>
          <a:bodyPr wrap="none" anchor="ctr"/>
          <a:lstStyle/>
          <a:p>
            <a:pPr algn="ctr"/>
            <a:r>
              <a:rPr lang="fr-FR" sz="1200" b="1">
                <a:solidFill>
                  <a:srgbClr val="FFFFFF"/>
                </a:solidFill>
              </a:rPr>
              <a:t>3</a:t>
            </a:r>
          </a:p>
        </p:txBody>
      </p:sp>
      <p:sp>
        <p:nvSpPr>
          <p:cNvPr id="4115" name="Rectangle 18"/>
          <p:cNvSpPr>
            <a:spLocks noChangeArrowheads="1"/>
          </p:cNvSpPr>
          <p:nvPr/>
        </p:nvSpPr>
        <p:spPr bwMode="auto">
          <a:xfrm>
            <a:off x="4605338" y="2462213"/>
            <a:ext cx="169862" cy="169862"/>
          </a:xfrm>
          <a:prstGeom prst="rect">
            <a:avLst/>
          </a:prstGeom>
          <a:solidFill>
            <a:srgbClr val="376092"/>
          </a:solidFill>
          <a:ln w="6350">
            <a:solidFill>
              <a:srgbClr val="000000"/>
            </a:solidFill>
            <a:miter lim="800000"/>
            <a:headEnd/>
            <a:tailEnd/>
          </a:ln>
        </p:spPr>
        <p:txBody>
          <a:bodyPr wrap="none" anchor="ctr"/>
          <a:lstStyle/>
          <a:p>
            <a:pPr algn="ctr"/>
            <a:r>
              <a:rPr lang="fr-FR" sz="1200" b="1">
                <a:solidFill>
                  <a:srgbClr val="FFFFFF"/>
                </a:solidFill>
              </a:rPr>
              <a:t>4</a:t>
            </a:r>
          </a:p>
        </p:txBody>
      </p:sp>
      <p:sp>
        <p:nvSpPr>
          <p:cNvPr id="4116" name="Rectangle 19"/>
          <p:cNvSpPr>
            <a:spLocks noChangeArrowheads="1"/>
          </p:cNvSpPr>
          <p:nvPr/>
        </p:nvSpPr>
        <p:spPr bwMode="auto">
          <a:xfrm>
            <a:off x="4775200" y="2462213"/>
            <a:ext cx="171450" cy="169862"/>
          </a:xfrm>
          <a:prstGeom prst="rect">
            <a:avLst/>
          </a:prstGeom>
          <a:solidFill>
            <a:srgbClr val="376092"/>
          </a:solidFill>
          <a:ln w="6350">
            <a:solidFill>
              <a:srgbClr val="000000"/>
            </a:solidFill>
            <a:miter lim="800000"/>
            <a:headEnd/>
            <a:tailEnd/>
          </a:ln>
        </p:spPr>
        <p:txBody>
          <a:bodyPr wrap="none" anchor="ctr"/>
          <a:lstStyle/>
          <a:p>
            <a:pPr algn="ctr"/>
            <a:r>
              <a:rPr lang="fr-FR" sz="1200" b="1">
                <a:solidFill>
                  <a:srgbClr val="FFFFFF"/>
                </a:solidFill>
              </a:rPr>
              <a:t>5</a:t>
            </a:r>
          </a:p>
        </p:txBody>
      </p:sp>
      <p:sp>
        <p:nvSpPr>
          <p:cNvPr id="4117" name="Rectangle 20"/>
          <p:cNvSpPr>
            <a:spLocks noChangeArrowheads="1"/>
          </p:cNvSpPr>
          <p:nvPr/>
        </p:nvSpPr>
        <p:spPr bwMode="auto">
          <a:xfrm>
            <a:off x="4946650" y="2462213"/>
            <a:ext cx="169863" cy="169862"/>
          </a:xfrm>
          <a:prstGeom prst="rect">
            <a:avLst/>
          </a:prstGeom>
          <a:solidFill>
            <a:srgbClr val="376092"/>
          </a:solidFill>
          <a:ln w="6350">
            <a:solidFill>
              <a:srgbClr val="000000"/>
            </a:solidFill>
            <a:miter lim="800000"/>
            <a:headEnd/>
            <a:tailEnd/>
          </a:ln>
        </p:spPr>
        <p:txBody>
          <a:bodyPr wrap="none" anchor="ctr"/>
          <a:lstStyle/>
          <a:p>
            <a:pPr algn="ctr"/>
            <a:r>
              <a:rPr lang="fr-FR" sz="1200" b="1">
                <a:solidFill>
                  <a:srgbClr val="FFFFFF"/>
                </a:solidFill>
              </a:rPr>
              <a:t>6</a:t>
            </a:r>
          </a:p>
        </p:txBody>
      </p:sp>
      <p:sp>
        <p:nvSpPr>
          <p:cNvPr id="4118" name="Rectangle 21"/>
          <p:cNvSpPr>
            <a:spLocks noChangeArrowheads="1"/>
          </p:cNvSpPr>
          <p:nvPr/>
        </p:nvSpPr>
        <p:spPr bwMode="auto">
          <a:xfrm>
            <a:off x="5116513" y="2462213"/>
            <a:ext cx="169862" cy="169862"/>
          </a:xfrm>
          <a:prstGeom prst="rect">
            <a:avLst/>
          </a:prstGeom>
          <a:solidFill>
            <a:srgbClr val="376092"/>
          </a:solidFill>
          <a:ln w="6350">
            <a:solidFill>
              <a:srgbClr val="000000"/>
            </a:solidFill>
            <a:miter lim="800000"/>
            <a:headEnd/>
            <a:tailEnd/>
          </a:ln>
        </p:spPr>
        <p:txBody>
          <a:bodyPr wrap="none" anchor="ctr"/>
          <a:lstStyle/>
          <a:p>
            <a:pPr algn="ctr"/>
            <a:r>
              <a:rPr lang="fr-FR" sz="1200" b="1">
                <a:solidFill>
                  <a:srgbClr val="FFFFFF"/>
                </a:solidFill>
              </a:rPr>
              <a:t>7</a:t>
            </a:r>
          </a:p>
        </p:txBody>
      </p:sp>
      <p:sp>
        <p:nvSpPr>
          <p:cNvPr id="4119" name="Rectangle 22"/>
          <p:cNvSpPr>
            <a:spLocks noChangeArrowheads="1"/>
          </p:cNvSpPr>
          <p:nvPr/>
        </p:nvSpPr>
        <p:spPr bwMode="auto">
          <a:xfrm>
            <a:off x="5286375" y="2462213"/>
            <a:ext cx="169863" cy="169862"/>
          </a:xfrm>
          <a:prstGeom prst="rect">
            <a:avLst/>
          </a:prstGeom>
          <a:solidFill>
            <a:srgbClr val="376092"/>
          </a:solidFill>
          <a:ln w="6350">
            <a:solidFill>
              <a:srgbClr val="000000"/>
            </a:solidFill>
            <a:miter lim="800000"/>
            <a:headEnd/>
            <a:tailEnd/>
          </a:ln>
        </p:spPr>
        <p:txBody>
          <a:bodyPr wrap="none" anchor="ctr"/>
          <a:lstStyle/>
          <a:p>
            <a:pPr algn="ctr"/>
            <a:r>
              <a:rPr lang="fr-FR" sz="1200" b="1">
                <a:solidFill>
                  <a:srgbClr val="FFFFFF"/>
                </a:solidFill>
              </a:rPr>
              <a:t>8</a:t>
            </a:r>
          </a:p>
        </p:txBody>
      </p:sp>
      <p:sp>
        <p:nvSpPr>
          <p:cNvPr id="4120" name="Rectangle 23"/>
          <p:cNvSpPr>
            <a:spLocks noChangeArrowheads="1"/>
          </p:cNvSpPr>
          <p:nvPr/>
        </p:nvSpPr>
        <p:spPr bwMode="auto">
          <a:xfrm>
            <a:off x="5618163" y="2462213"/>
            <a:ext cx="169862" cy="169862"/>
          </a:xfrm>
          <a:prstGeom prst="rect">
            <a:avLst/>
          </a:prstGeom>
          <a:solidFill>
            <a:srgbClr val="502878"/>
          </a:solidFill>
          <a:ln w="6350">
            <a:solidFill>
              <a:srgbClr val="000000"/>
            </a:solidFill>
            <a:miter lim="800000"/>
            <a:headEnd/>
            <a:tailEnd/>
          </a:ln>
        </p:spPr>
        <p:txBody>
          <a:bodyPr wrap="none" anchor="ctr"/>
          <a:lstStyle/>
          <a:p>
            <a:pPr algn="ctr"/>
            <a:r>
              <a:rPr lang="fr-FR" sz="1200" b="1">
                <a:solidFill>
                  <a:srgbClr val="FFFFFF"/>
                </a:solidFill>
              </a:rPr>
              <a:t>15</a:t>
            </a:r>
          </a:p>
        </p:txBody>
      </p:sp>
      <p:sp>
        <p:nvSpPr>
          <p:cNvPr id="4121" name="AutoShape 29"/>
          <p:cNvSpPr>
            <a:spLocks noChangeArrowheads="1"/>
          </p:cNvSpPr>
          <p:nvPr/>
        </p:nvSpPr>
        <p:spPr bwMode="auto">
          <a:xfrm>
            <a:off x="4529138" y="4451350"/>
            <a:ext cx="1106487" cy="425450"/>
          </a:xfrm>
          <a:prstGeom prst="roundRect">
            <a:avLst>
              <a:gd name="adj" fmla="val 16667"/>
            </a:avLst>
          </a:prstGeom>
          <a:solidFill>
            <a:srgbClr val="502878"/>
          </a:solidFill>
          <a:ln w="9525">
            <a:solidFill>
              <a:srgbClr val="47412D"/>
            </a:solidFill>
            <a:round/>
            <a:headEnd/>
            <a:tailEnd/>
          </a:ln>
        </p:spPr>
        <p:txBody>
          <a:bodyPr wrap="none" anchor="ctr"/>
          <a:lstStyle/>
          <a:p>
            <a:pPr algn="ctr" eaLnBrk="0" hangingPunct="0"/>
            <a:endParaRPr lang="en-US" sz="1200" b="1">
              <a:solidFill>
                <a:schemeClr val="bg1"/>
              </a:solidFill>
              <a:latin typeface="Arial" charset="0"/>
            </a:endParaRPr>
          </a:p>
          <a:p>
            <a:pPr algn="ctr" eaLnBrk="0" hangingPunct="0"/>
            <a:r>
              <a:rPr lang="en-US" sz="1200" b="1">
                <a:solidFill>
                  <a:schemeClr val="bg1"/>
                </a:solidFill>
                <a:latin typeface="Arial" charset="0"/>
              </a:rPr>
              <a:t>At-Large</a:t>
            </a:r>
          </a:p>
          <a:p>
            <a:pPr algn="ctr" eaLnBrk="0" hangingPunct="0"/>
            <a:endParaRPr lang="en-US" sz="900" b="1">
              <a:solidFill>
                <a:schemeClr val="bg1"/>
              </a:solidFill>
              <a:latin typeface="Arial" charset="0"/>
            </a:endParaRPr>
          </a:p>
        </p:txBody>
      </p:sp>
      <p:sp>
        <p:nvSpPr>
          <p:cNvPr id="4122" name="AutoShape 30"/>
          <p:cNvSpPr>
            <a:spLocks noChangeArrowheads="1"/>
          </p:cNvSpPr>
          <p:nvPr/>
        </p:nvSpPr>
        <p:spPr bwMode="auto">
          <a:xfrm>
            <a:off x="5735638" y="4451350"/>
            <a:ext cx="1106487" cy="1644650"/>
          </a:xfrm>
          <a:prstGeom prst="roundRect">
            <a:avLst>
              <a:gd name="adj" fmla="val 16667"/>
            </a:avLst>
          </a:prstGeom>
          <a:solidFill>
            <a:srgbClr val="47412D"/>
          </a:solidFill>
          <a:ln w="9525">
            <a:solidFill>
              <a:srgbClr val="47412D"/>
            </a:solidFill>
            <a:round/>
            <a:headEnd/>
            <a:tailEnd/>
          </a:ln>
        </p:spPr>
        <p:txBody>
          <a:bodyPr wrap="none"/>
          <a:lstStyle/>
          <a:p>
            <a:pPr algn="ctr" eaLnBrk="0" hangingPunct="0"/>
            <a:r>
              <a:rPr lang="en-US" sz="1200">
                <a:solidFill>
                  <a:schemeClr val="bg1"/>
                </a:solidFill>
                <a:latin typeface="Arial" charset="0"/>
              </a:rPr>
              <a:t>Security &amp; </a:t>
            </a:r>
          </a:p>
          <a:p>
            <a:pPr algn="ctr" eaLnBrk="0" hangingPunct="0"/>
            <a:r>
              <a:rPr lang="en-US" sz="1200">
                <a:solidFill>
                  <a:schemeClr val="bg1"/>
                </a:solidFill>
                <a:latin typeface="Arial" charset="0"/>
              </a:rPr>
              <a:t>Stability </a:t>
            </a:r>
          </a:p>
          <a:p>
            <a:pPr algn="ctr" eaLnBrk="0" hangingPunct="0"/>
            <a:r>
              <a:rPr lang="en-US" sz="1200">
                <a:solidFill>
                  <a:schemeClr val="bg1"/>
                </a:solidFill>
                <a:latin typeface="Arial" charset="0"/>
              </a:rPr>
              <a:t>Advisory </a:t>
            </a:r>
            <a:br>
              <a:rPr lang="en-US" sz="1200">
                <a:solidFill>
                  <a:schemeClr val="bg1"/>
                </a:solidFill>
                <a:latin typeface="Arial" charset="0"/>
              </a:rPr>
            </a:br>
            <a:r>
              <a:rPr lang="en-US" sz="1200">
                <a:solidFill>
                  <a:schemeClr val="bg1"/>
                </a:solidFill>
                <a:latin typeface="Arial" charset="0"/>
              </a:rPr>
              <a:t>Committee</a:t>
            </a:r>
          </a:p>
        </p:txBody>
      </p:sp>
      <p:sp>
        <p:nvSpPr>
          <p:cNvPr id="4123" name="AutoShape 31"/>
          <p:cNvSpPr>
            <a:spLocks noChangeArrowheads="1"/>
          </p:cNvSpPr>
          <p:nvPr/>
        </p:nvSpPr>
        <p:spPr bwMode="auto">
          <a:xfrm>
            <a:off x="6916738" y="4451350"/>
            <a:ext cx="1106487" cy="1644650"/>
          </a:xfrm>
          <a:prstGeom prst="roundRect">
            <a:avLst>
              <a:gd name="adj" fmla="val 16667"/>
            </a:avLst>
          </a:prstGeom>
          <a:solidFill>
            <a:srgbClr val="47412D"/>
          </a:solidFill>
          <a:ln w="9525">
            <a:solidFill>
              <a:srgbClr val="47412D"/>
            </a:solidFill>
            <a:round/>
            <a:headEnd/>
            <a:tailEnd/>
          </a:ln>
        </p:spPr>
        <p:txBody>
          <a:bodyPr wrap="none"/>
          <a:lstStyle/>
          <a:p>
            <a:pPr algn="ctr" eaLnBrk="0" hangingPunct="0"/>
            <a:r>
              <a:rPr lang="en-US" sz="1200">
                <a:solidFill>
                  <a:schemeClr val="bg1"/>
                </a:solidFill>
                <a:latin typeface="Arial" charset="0"/>
              </a:rPr>
              <a:t>Root Server </a:t>
            </a:r>
          </a:p>
          <a:p>
            <a:pPr algn="ctr" eaLnBrk="0" hangingPunct="0"/>
            <a:r>
              <a:rPr lang="en-US" sz="1200">
                <a:solidFill>
                  <a:schemeClr val="bg1"/>
                </a:solidFill>
                <a:latin typeface="Arial" charset="0"/>
              </a:rPr>
              <a:t>System </a:t>
            </a:r>
          </a:p>
          <a:p>
            <a:pPr algn="ctr" eaLnBrk="0" hangingPunct="0"/>
            <a:r>
              <a:rPr lang="en-US" sz="1200">
                <a:solidFill>
                  <a:schemeClr val="bg1"/>
                </a:solidFill>
                <a:latin typeface="Arial" charset="0"/>
              </a:rPr>
              <a:t>Advisory </a:t>
            </a:r>
            <a:br>
              <a:rPr lang="en-US" sz="1200">
                <a:solidFill>
                  <a:schemeClr val="bg1"/>
                </a:solidFill>
                <a:latin typeface="Arial" charset="0"/>
              </a:rPr>
            </a:br>
            <a:r>
              <a:rPr lang="en-US" sz="1200">
                <a:solidFill>
                  <a:schemeClr val="bg1"/>
                </a:solidFill>
                <a:latin typeface="Arial" charset="0"/>
              </a:rPr>
              <a:t>Committee</a:t>
            </a:r>
          </a:p>
        </p:txBody>
      </p:sp>
      <p:sp>
        <p:nvSpPr>
          <p:cNvPr id="4124" name="Line 32"/>
          <p:cNvSpPr>
            <a:spLocks noChangeShapeType="1"/>
          </p:cNvSpPr>
          <p:nvPr/>
        </p:nvSpPr>
        <p:spPr bwMode="auto">
          <a:xfrm>
            <a:off x="1062038" y="3052763"/>
            <a:ext cx="0" cy="255587"/>
          </a:xfrm>
          <a:prstGeom prst="line">
            <a:avLst/>
          </a:prstGeom>
          <a:noFill/>
          <a:ln w="19050">
            <a:solidFill>
              <a:srgbClr val="800000"/>
            </a:solidFill>
            <a:round/>
            <a:headEnd/>
            <a:tailEnd/>
          </a:ln>
        </p:spPr>
        <p:txBody>
          <a:bodyPr wrap="none" anchor="ctr"/>
          <a:lstStyle/>
          <a:p>
            <a:endParaRPr lang="en-US"/>
          </a:p>
        </p:txBody>
      </p:sp>
      <p:sp>
        <p:nvSpPr>
          <p:cNvPr id="4125" name="AutoShape 33"/>
          <p:cNvSpPr>
            <a:spLocks noChangeArrowheads="1"/>
          </p:cNvSpPr>
          <p:nvPr/>
        </p:nvSpPr>
        <p:spPr bwMode="auto">
          <a:xfrm>
            <a:off x="339725" y="2894013"/>
            <a:ext cx="1444625" cy="1344612"/>
          </a:xfrm>
          <a:prstGeom prst="roundRect">
            <a:avLst>
              <a:gd name="adj" fmla="val 16667"/>
            </a:avLst>
          </a:prstGeom>
          <a:solidFill>
            <a:srgbClr val="800000"/>
          </a:solidFill>
          <a:ln w="9525">
            <a:noFill/>
            <a:round/>
            <a:headEnd/>
            <a:tailEnd/>
          </a:ln>
        </p:spPr>
        <p:txBody>
          <a:bodyPr wrap="none" anchor="ctr"/>
          <a:lstStyle/>
          <a:p>
            <a:pPr algn="ctr" eaLnBrk="0" hangingPunct="0"/>
            <a:r>
              <a:rPr lang="en-US" sz="1200">
                <a:solidFill>
                  <a:schemeClr val="bg1"/>
                </a:solidFill>
                <a:latin typeface="Arial" charset="0"/>
              </a:rPr>
              <a:t>ICANN Staff</a:t>
            </a:r>
          </a:p>
          <a:p>
            <a:pPr algn="ctr" eaLnBrk="0" hangingPunct="0"/>
            <a:r>
              <a:rPr lang="en-US" sz="1000">
                <a:solidFill>
                  <a:schemeClr val="bg1"/>
                </a:solidFill>
                <a:latin typeface="Arial" charset="0"/>
              </a:rPr>
              <a:t>MDR – 68</a:t>
            </a:r>
            <a:br>
              <a:rPr lang="en-US" sz="1000">
                <a:solidFill>
                  <a:schemeClr val="bg1"/>
                </a:solidFill>
                <a:latin typeface="Arial" charset="0"/>
              </a:rPr>
            </a:br>
            <a:r>
              <a:rPr lang="en-US" sz="1000">
                <a:solidFill>
                  <a:schemeClr val="bg1"/>
                </a:solidFill>
                <a:latin typeface="Arial" charset="0"/>
              </a:rPr>
              <a:t>SV – 11</a:t>
            </a:r>
          </a:p>
          <a:p>
            <a:pPr algn="ctr" eaLnBrk="0" hangingPunct="0"/>
            <a:r>
              <a:rPr lang="en-US" sz="1000">
                <a:solidFill>
                  <a:schemeClr val="bg1"/>
                </a:solidFill>
                <a:latin typeface="Arial" charset="0"/>
              </a:rPr>
              <a:t>DC – 9</a:t>
            </a:r>
          </a:p>
          <a:p>
            <a:pPr algn="ctr" eaLnBrk="0" hangingPunct="0"/>
            <a:r>
              <a:rPr lang="en-US" sz="1000">
                <a:solidFill>
                  <a:schemeClr val="bg1"/>
                </a:solidFill>
                <a:latin typeface="Arial" charset="0"/>
              </a:rPr>
              <a:t>Sydney - 5</a:t>
            </a:r>
          </a:p>
          <a:p>
            <a:pPr algn="ctr" eaLnBrk="0" hangingPunct="0"/>
            <a:r>
              <a:rPr lang="en-US" sz="1000">
                <a:solidFill>
                  <a:schemeClr val="bg1"/>
                </a:solidFill>
                <a:latin typeface="Arial" charset="0"/>
              </a:rPr>
              <a:t>Brussels -  5</a:t>
            </a:r>
          </a:p>
          <a:p>
            <a:pPr algn="ctr" eaLnBrk="0" hangingPunct="0"/>
            <a:r>
              <a:rPr lang="en-US" sz="1000">
                <a:solidFill>
                  <a:schemeClr val="bg1"/>
                </a:solidFill>
                <a:latin typeface="Arial" charset="0"/>
              </a:rPr>
              <a:t>Other US - 11</a:t>
            </a:r>
            <a:br>
              <a:rPr lang="en-US" sz="1000">
                <a:solidFill>
                  <a:schemeClr val="bg1"/>
                </a:solidFill>
                <a:latin typeface="Arial" charset="0"/>
              </a:rPr>
            </a:br>
            <a:r>
              <a:rPr lang="en-US" sz="1000">
                <a:solidFill>
                  <a:schemeClr val="bg1"/>
                </a:solidFill>
                <a:latin typeface="Arial" charset="0"/>
              </a:rPr>
              <a:t>Other non-US - 14</a:t>
            </a:r>
          </a:p>
        </p:txBody>
      </p:sp>
      <p:sp>
        <p:nvSpPr>
          <p:cNvPr id="4126" name="Line 34"/>
          <p:cNvSpPr>
            <a:spLocks noChangeShapeType="1"/>
          </p:cNvSpPr>
          <p:nvPr/>
        </p:nvSpPr>
        <p:spPr bwMode="auto">
          <a:xfrm flipH="1" flipV="1">
            <a:off x="4725988" y="2628900"/>
            <a:ext cx="0" cy="304800"/>
          </a:xfrm>
          <a:prstGeom prst="line">
            <a:avLst/>
          </a:prstGeom>
          <a:noFill/>
          <a:ln w="31750">
            <a:solidFill>
              <a:srgbClr val="376092"/>
            </a:solidFill>
            <a:round/>
            <a:headEnd/>
            <a:tailEnd type="triangle" w="med" len="med"/>
          </a:ln>
        </p:spPr>
        <p:txBody>
          <a:bodyPr wrap="none" anchor="ctr"/>
          <a:lstStyle/>
          <a:p>
            <a:endParaRPr lang="en-US"/>
          </a:p>
        </p:txBody>
      </p:sp>
      <p:sp>
        <p:nvSpPr>
          <p:cNvPr id="4127" name="Line 35"/>
          <p:cNvSpPr>
            <a:spLocks noChangeShapeType="1"/>
          </p:cNvSpPr>
          <p:nvPr/>
        </p:nvSpPr>
        <p:spPr bwMode="auto">
          <a:xfrm flipV="1">
            <a:off x="2263775" y="2628900"/>
            <a:ext cx="1123950" cy="2133600"/>
          </a:xfrm>
          <a:prstGeom prst="line">
            <a:avLst/>
          </a:prstGeom>
          <a:noFill/>
          <a:ln w="31750">
            <a:solidFill>
              <a:srgbClr val="99CC00"/>
            </a:solidFill>
            <a:round/>
            <a:headEnd/>
            <a:tailEnd type="triangle" w="med" len="med"/>
          </a:ln>
        </p:spPr>
        <p:txBody>
          <a:bodyPr wrap="none" anchor="ctr"/>
          <a:lstStyle/>
          <a:p>
            <a:endParaRPr lang="en-US"/>
          </a:p>
        </p:txBody>
      </p:sp>
      <p:sp>
        <p:nvSpPr>
          <p:cNvPr id="4128" name="Line 36"/>
          <p:cNvSpPr>
            <a:spLocks noChangeShapeType="1"/>
          </p:cNvSpPr>
          <p:nvPr/>
        </p:nvSpPr>
        <p:spPr bwMode="auto">
          <a:xfrm flipV="1">
            <a:off x="3451225" y="2628900"/>
            <a:ext cx="285750" cy="2209800"/>
          </a:xfrm>
          <a:prstGeom prst="line">
            <a:avLst/>
          </a:prstGeom>
          <a:noFill/>
          <a:ln w="31750">
            <a:solidFill>
              <a:srgbClr val="660066"/>
            </a:solidFill>
            <a:round/>
            <a:headEnd/>
            <a:tailEnd type="triangle" w="med" len="med"/>
          </a:ln>
        </p:spPr>
        <p:txBody>
          <a:bodyPr wrap="none" anchor="ctr"/>
          <a:lstStyle/>
          <a:p>
            <a:endParaRPr lang="en-US"/>
          </a:p>
        </p:txBody>
      </p:sp>
      <p:sp>
        <p:nvSpPr>
          <p:cNvPr id="34" name="Line 37"/>
          <p:cNvSpPr>
            <a:spLocks noChangeShapeType="1"/>
          </p:cNvSpPr>
          <p:nvPr/>
        </p:nvSpPr>
        <p:spPr bwMode="auto">
          <a:xfrm flipV="1">
            <a:off x="1273175" y="2632075"/>
            <a:ext cx="1770063" cy="2206625"/>
          </a:xfrm>
          <a:prstGeom prst="line">
            <a:avLst/>
          </a:prstGeom>
          <a:noFill/>
          <a:ln w="31750">
            <a:solidFill>
              <a:schemeClr val="accent6">
                <a:lumMod val="75000"/>
              </a:schemeClr>
            </a:solidFill>
            <a:round/>
            <a:headEnd/>
            <a:tailEnd type="triangle" w="med" len="med"/>
          </a:ln>
        </p:spPr>
        <p:txBody>
          <a:bodyPr wrap="none" anchor="ctr"/>
          <a:lstStyle/>
          <a:p>
            <a:pPr>
              <a:defRPr/>
            </a:pPr>
            <a:endParaRPr lang="en-US" dirty="0">
              <a:ea typeface="+mn-ea"/>
            </a:endParaRPr>
          </a:p>
        </p:txBody>
      </p:sp>
      <p:sp>
        <p:nvSpPr>
          <p:cNvPr id="4130" name="Rectangle 39"/>
          <p:cNvSpPr>
            <a:spLocks noChangeArrowheads="1"/>
          </p:cNvSpPr>
          <p:nvPr/>
        </p:nvSpPr>
        <p:spPr bwMode="auto">
          <a:xfrm>
            <a:off x="4252913" y="3294063"/>
            <a:ext cx="1104900" cy="508000"/>
          </a:xfrm>
          <a:prstGeom prst="rect">
            <a:avLst/>
          </a:prstGeom>
          <a:noFill/>
          <a:ln w="9525">
            <a:noFill/>
            <a:miter lim="800000"/>
            <a:headEnd/>
            <a:tailEnd/>
          </a:ln>
        </p:spPr>
        <p:txBody>
          <a:bodyPr>
            <a:spAutoFit/>
          </a:bodyPr>
          <a:lstStyle/>
          <a:p>
            <a:pPr eaLnBrk="0" hangingPunct="0"/>
            <a:r>
              <a:rPr lang="en-US" sz="900" dirty="0">
                <a:solidFill>
                  <a:srgbClr val="131313"/>
                </a:solidFill>
                <a:latin typeface="Arial" charset="0"/>
              </a:rPr>
              <a:t>Per ICANN Bylaws, Article VII, section 2</a:t>
            </a:r>
          </a:p>
        </p:txBody>
      </p:sp>
      <p:sp>
        <p:nvSpPr>
          <p:cNvPr id="4131" name="AutoShape 40"/>
          <p:cNvSpPr>
            <a:spLocks noChangeArrowheads="1"/>
          </p:cNvSpPr>
          <p:nvPr/>
        </p:nvSpPr>
        <p:spPr bwMode="auto">
          <a:xfrm>
            <a:off x="4114800" y="3038475"/>
            <a:ext cx="1104900" cy="763588"/>
          </a:xfrm>
          <a:prstGeom prst="roundRect">
            <a:avLst>
              <a:gd name="adj" fmla="val 16667"/>
            </a:avLst>
          </a:prstGeom>
          <a:noFill/>
          <a:ln w="9525">
            <a:solidFill>
              <a:srgbClr val="376092"/>
            </a:solidFill>
            <a:round/>
            <a:headEnd/>
            <a:tailEnd/>
          </a:ln>
        </p:spPr>
        <p:txBody>
          <a:bodyPr wrap="none" anchor="ctr"/>
          <a:lstStyle/>
          <a:p>
            <a:pPr algn="ctr" eaLnBrk="0" hangingPunct="0"/>
            <a:endParaRPr lang="fr-FR" sz="1800">
              <a:latin typeface="Arial" charset="0"/>
            </a:endParaRPr>
          </a:p>
        </p:txBody>
      </p:sp>
      <p:sp>
        <p:nvSpPr>
          <p:cNvPr id="4132" name="Rectangle 41"/>
          <p:cNvSpPr>
            <a:spLocks noChangeArrowheads="1"/>
          </p:cNvSpPr>
          <p:nvPr/>
        </p:nvSpPr>
        <p:spPr bwMode="auto">
          <a:xfrm>
            <a:off x="4111625" y="3195638"/>
            <a:ext cx="1106488" cy="74612"/>
          </a:xfrm>
          <a:prstGeom prst="rect">
            <a:avLst/>
          </a:prstGeom>
          <a:solidFill>
            <a:srgbClr val="666699"/>
          </a:solidFill>
          <a:ln w="9525">
            <a:solidFill>
              <a:srgbClr val="666699"/>
            </a:solidFill>
            <a:miter lim="800000"/>
            <a:headEnd/>
            <a:tailEnd/>
          </a:ln>
        </p:spPr>
        <p:txBody>
          <a:bodyPr wrap="none" anchor="ctr"/>
          <a:lstStyle/>
          <a:p>
            <a:endParaRPr lang="fr-FR"/>
          </a:p>
        </p:txBody>
      </p:sp>
      <p:sp>
        <p:nvSpPr>
          <p:cNvPr id="4133" name="AutoShape 42"/>
          <p:cNvSpPr>
            <a:spLocks noChangeArrowheads="1"/>
          </p:cNvSpPr>
          <p:nvPr/>
        </p:nvSpPr>
        <p:spPr bwMode="auto">
          <a:xfrm>
            <a:off x="4113213" y="2894013"/>
            <a:ext cx="1106487" cy="425450"/>
          </a:xfrm>
          <a:prstGeom prst="roundRect">
            <a:avLst>
              <a:gd name="adj" fmla="val 16667"/>
            </a:avLst>
          </a:prstGeom>
          <a:solidFill>
            <a:srgbClr val="376092"/>
          </a:solidFill>
          <a:ln w="9525">
            <a:solidFill>
              <a:srgbClr val="376092"/>
            </a:solidFill>
            <a:round/>
            <a:headEnd/>
            <a:tailEnd/>
          </a:ln>
        </p:spPr>
        <p:txBody>
          <a:bodyPr wrap="none" anchor="ctr"/>
          <a:lstStyle/>
          <a:p>
            <a:pPr algn="ctr" eaLnBrk="0" hangingPunct="0"/>
            <a:r>
              <a:rPr lang="en-US" sz="1200">
                <a:solidFill>
                  <a:schemeClr val="bg1"/>
                </a:solidFill>
                <a:latin typeface="Arial" charset="0"/>
              </a:rPr>
              <a:t>Nominating </a:t>
            </a:r>
          </a:p>
          <a:p>
            <a:pPr algn="ctr" eaLnBrk="0" hangingPunct="0"/>
            <a:r>
              <a:rPr lang="en-US" sz="1200">
                <a:solidFill>
                  <a:schemeClr val="bg1"/>
                </a:solidFill>
                <a:latin typeface="Arial" charset="0"/>
              </a:rPr>
              <a:t>Committee</a:t>
            </a:r>
          </a:p>
        </p:txBody>
      </p:sp>
      <p:sp>
        <p:nvSpPr>
          <p:cNvPr id="4134" name="AutoShape 43"/>
          <p:cNvSpPr>
            <a:spLocks noChangeArrowheads="1"/>
          </p:cNvSpPr>
          <p:nvPr/>
        </p:nvSpPr>
        <p:spPr bwMode="auto">
          <a:xfrm>
            <a:off x="2397125" y="1866900"/>
            <a:ext cx="4570413" cy="765175"/>
          </a:xfrm>
          <a:prstGeom prst="roundRect">
            <a:avLst>
              <a:gd name="adj" fmla="val 16667"/>
            </a:avLst>
          </a:prstGeom>
          <a:noFill/>
          <a:ln w="25400">
            <a:solidFill>
              <a:srgbClr val="808080"/>
            </a:solidFill>
            <a:round/>
            <a:headEnd/>
            <a:tailEnd/>
          </a:ln>
        </p:spPr>
        <p:txBody>
          <a:bodyPr wrap="none"/>
          <a:lstStyle/>
          <a:p>
            <a:pPr algn="ctr" eaLnBrk="0" hangingPunct="0"/>
            <a:endParaRPr lang="fr-FR" sz="1800">
              <a:latin typeface="Arial" charset="0"/>
            </a:endParaRPr>
          </a:p>
        </p:txBody>
      </p:sp>
      <p:sp>
        <p:nvSpPr>
          <p:cNvPr id="4135" name="Line 44"/>
          <p:cNvSpPr>
            <a:spLocks noChangeShapeType="1"/>
          </p:cNvSpPr>
          <p:nvPr/>
        </p:nvSpPr>
        <p:spPr bwMode="auto">
          <a:xfrm flipV="1">
            <a:off x="1787525" y="2540000"/>
            <a:ext cx="781050" cy="0"/>
          </a:xfrm>
          <a:prstGeom prst="line">
            <a:avLst/>
          </a:prstGeom>
          <a:noFill/>
          <a:ln w="31750">
            <a:solidFill>
              <a:srgbClr val="800000"/>
            </a:solidFill>
            <a:round/>
            <a:headEnd/>
            <a:tailEnd type="triangle" w="med" len="med"/>
          </a:ln>
        </p:spPr>
        <p:txBody>
          <a:bodyPr wrap="none" anchor="ctr"/>
          <a:lstStyle/>
          <a:p>
            <a:endParaRPr lang="en-US"/>
          </a:p>
        </p:txBody>
      </p:sp>
      <p:sp>
        <p:nvSpPr>
          <p:cNvPr id="4136" name="Line 46"/>
          <p:cNvSpPr>
            <a:spLocks noChangeShapeType="1"/>
          </p:cNvSpPr>
          <p:nvPr/>
        </p:nvSpPr>
        <p:spPr bwMode="auto">
          <a:xfrm flipH="1" flipV="1">
            <a:off x="6019800" y="2628900"/>
            <a:ext cx="0" cy="1905000"/>
          </a:xfrm>
          <a:prstGeom prst="line">
            <a:avLst/>
          </a:prstGeom>
          <a:noFill/>
          <a:ln w="31750">
            <a:solidFill>
              <a:srgbClr val="47412D"/>
            </a:solidFill>
            <a:round/>
            <a:headEnd/>
            <a:tailEnd type="triangle" w="med" len="med"/>
          </a:ln>
        </p:spPr>
        <p:txBody>
          <a:bodyPr wrap="none" anchor="ctr"/>
          <a:lstStyle/>
          <a:p>
            <a:endParaRPr lang="en-US"/>
          </a:p>
        </p:txBody>
      </p:sp>
      <p:sp>
        <p:nvSpPr>
          <p:cNvPr id="42" name="AutoShape 51"/>
          <p:cNvSpPr>
            <a:spLocks noChangeArrowheads="1"/>
          </p:cNvSpPr>
          <p:nvPr/>
        </p:nvSpPr>
        <p:spPr bwMode="auto">
          <a:xfrm>
            <a:off x="587375" y="4451350"/>
            <a:ext cx="1106488" cy="425450"/>
          </a:xfrm>
          <a:prstGeom prst="roundRect">
            <a:avLst>
              <a:gd name="adj" fmla="val 16667"/>
            </a:avLst>
          </a:prstGeom>
          <a:solidFill>
            <a:schemeClr val="accent6">
              <a:lumMod val="75000"/>
            </a:schemeClr>
          </a:solidFill>
          <a:ln w="9525">
            <a:solidFill>
              <a:schemeClr val="accent6">
                <a:lumMod val="75000"/>
              </a:schemeClr>
            </a:solidFill>
            <a:round/>
            <a:headEnd/>
            <a:tailEnd/>
          </a:ln>
        </p:spPr>
        <p:txBody>
          <a:bodyPr wrap="none" anchor="ctr"/>
          <a:lstStyle/>
          <a:p>
            <a:pPr algn="ctr" eaLnBrk="0" hangingPunct="0">
              <a:defRPr/>
            </a:pPr>
            <a:r>
              <a:rPr lang="en-US" sz="1200" b="1" dirty="0">
                <a:solidFill>
                  <a:schemeClr val="bg1"/>
                </a:solidFill>
                <a:latin typeface="Arial" charset="0"/>
                <a:ea typeface="+mn-ea"/>
              </a:rPr>
              <a:t>ASO</a:t>
            </a:r>
          </a:p>
        </p:txBody>
      </p:sp>
      <p:sp>
        <p:nvSpPr>
          <p:cNvPr id="4138" name="AutoShape 52"/>
          <p:cNvSpPr>
            <a:spLocks noChangeArrowheads="1"/>
          </p:cNvSpPr>
          <p:nvPr/>
        </p:nvSpPr>
        <p:spPr bwMode="auto">
          <a:xfrm>
            <a:off x="1781175" y="4451350"/>
            <a:ext cx="1106488" cy="425450"/>
          </a:xfrm>
          <a:prstGeom prst="roundRect">
            <a:avLst>
              <a:gd name="adj" fmla="val 16667"/>
            </a:avLst>
          </a:prstGeom>
          <a:solidFill>
            <a:srgbClr val="99CC00"/>
          </a:solidFill>
          <a:ln w="9525">
            <a:solidFill>
              <a:srgbClr val="99CC00"/>
            </a:solidFill>
            <a:round/>
            <a:headEnd/>
            <a:tailEnd/>
          </a:ln>
        </p:spPr>
        <p:txBody>
          <a:bodyPr wrap="none" anchor="ctr"/>
          <a:lstStyle/>
          <a:p>
            <a:pPr algn="ctr" eaLnBrk="0" hangingPunct="0"/>
            <a:r>
              <a:rPr lang="en-US" sz="1200" b="1">
                <a:solidFill>
                  <a:schemeClr val="bg1"/>
                </a:solidFill>
                <a:latin typeface="Arial" charset="0"/>
              </a:rPr>
              <a:t>GNSO</a:t>
            </a:r>
          </a:p>
        </p:txBody>
      </p:sp>
      <p:sp>
        <p:nvSpPr>
          <p:cNvPr id="4139" name="AutoShape 53"/>
          <p:cNvSpPr>
            <a:spLocks noChangeArrowheads="1"/>
          </p:cNvSpPr>
          <p:nvPr/>
        </p:nvSpPr>
        <p:spPr bwMode="auto">
          <a:xfrm>
            <a:off x="2963863" y="4451350"/>
            <a:ext cx="1106487" cy="425450"/>
          </a:xfrm>
          <a:prstGeom prst="roundRect">
            <a:avLst>
              <a:gd name="adj" fmla="val 16667"/>
            </a:avLst>
          </a:prstGeom>
          <a:solidFill>
            <a:srgbClr val="660066"/>
          </a:solidFill>
          <a:ln w="9525">
            <a:solidFill>
              <a:schemeClr val="hlink"/>
            </a:solidFill>
            <a:round/>
            <a:headEnd/>
            <a:tailEnd/>
          </a:ln>
        </p:spPr>
        <p:txBody>
          <a:bodyPr wrap="none" anchor="ctr"/>
          <a:lstStyle/>
          <a:p>
            <a:pPr algn="ctr" eaLnBrk="0" hangingPunct="0"/>
            <a:r>
              <a:rPr lang="en-US" sz="1200" b="1">
                <a:solidFill>
                  <a:schemeClr val="bg1"/>
                </a:solidFill>
                <a:latin typeface="Arial" charset="0"/>
              </a:rPr>
              <a:t>ccNSO</a:t>
            </a:r>
          </a:p>
        </p:txBody>
      </p:sp>
      <p:sp>
        <p:nvSpPr>
          <p:cNvPr id="4140" name="Rectangle 54"/>
          <p:cNvSpPr>
            <a:spLocks noChangeArrowheads="1"/>
          </p:cNvSpPr>
          <p:nvPr/>
        </p:nvSpPr>
        <p:spPr bwMode="auto">
          <a:xfrm>
            <a:off x="587375" y="4945063"/>
            <a:ext cx="1189038" cy="1062037"/>
          </a:xfrm>
          <a:prstGeom prst="rect">
            <a:avLst/>
          </a:prstGeom>
          <a:noFill/>
          <a:ln w="9525">
            <a:noFill/>
            <a:miter lim="800000"/>
            <a:headEnd/>
            <a:tailEnd/>
          </a:ln>
        </p:spPr>
        <p:txBody>
          <a:bodyPr>
            <a:spAutoFit/>
          </a:bodyPr>
          <a:lstStyle/>
          <a:p>
            <a:pPr eaLnBrk="0" hangingPunct="0"/>
            <a:r>
              <a:rPr lang="en-US" sz="900" b="1">
                <a:solidFill>
                  <a:srgbClr val="131313"/>
                </a:solidFill>
                <a:latin typeface="Arial" charset="0"/>
              </a:rPr>
              <a:t>Regional Internet Registries</a:t>
            </a:r>
          </a:p>
          <a:p>
            <a:pPr eaLnBrk="0" hangingPunct="0"/>
            <a:r>
              <a:rPr lang="en-US" sz="900">
                <a:solidFill>
                  <a:srgbClr val="131313"/>
                </a:solidFill>
                <a:latin typeface="Arial" charset="0"/>
              </a:rPr>
              <a:t> ARIN</a:t>
            </a:r>
          </a:p>
          <a:p>
            <a:pPr eaLnBrk="0" hangingPunct="0"/>
            <a:r>
              <a:rPr lang="en-US" sz="900">
                <a:solidFill>
                  <a:srgbClr val="131313"/>
                </a:solidFill>
                <a:latin typeface="Arial" charset="0"/>
              </a:rPr>
              <a:t> RIPE NCC</a:t>
            </a:r>
          </a:p>
          <a:p>
            <a:pPr eaLnBrk="0" hangingPunct="0"/>
            <a:r>
              <a:rPr lang="en-US" sz="900">
                <a:solidFill>
                  <a:srgbClr val="131313"/>
                </a:solidFill>
                <a:latin typeface="Arial" charset="0"/>
              </a:rPr>
              <a:t> LACNIC</a:t>
            </a:r>
          </a:p>
          <a:p>
            <a:pPr eaLnBrk="0" hangingPunct="0"/>
            <a:r>
              <a:rPr lang="en-US" sz="900">
                <a:solidFill>
                  <a:srgbClr val="131313"/>
                </a:solidFill>
                <a:latin typeface="Arial" charset="0"/>
              </a:rPr>
              <a:t> APNIC</a:t>
            </a:r>
          </a:p>
          <a:p>
            <a:pPr eaLnBrk="0" hangingPunct="0"/>
            <a:r>
              <a:rPr lang="en-US" sz="900">
                <a:solidFill>
                  <a:srgbClr val="131313"/>
                </a:solidFill>
                <a:latin typeface="Arial" charset="0"/>
              </a:rPr>
              <a:t> AfriNIC</a:t>
            </a:r>
          </a:p>
        </p:txBody>
      </p:sp>
      <p:sp>
        <p:nvSpPr>
          <p:cNvPr id="4141" name="AutoShape 55"/>
          <p:cNvSpPr>
            <a:spLocks noChangeArrowheads="1"/>
          </p:cNvSpPr>
          <p:nvPr/>
        </p:nvSpPr>
        <p:spPr bwMode="auto">
          <a:xfrm>
            <a:off x="587375" y="4451350"/>
            <a:ext cx="1104900" cy="1644650"/>
          </a:xfrm>
          <a:prstGeom prst="roundRect">
            <a:avLst>
              <a:gd name="adj" fmla="val 16667"/>
            </a:avLst>
          </a:prstGeom>
          <a:noFill/>
          <a:ln w="9525">
            <a:solidFill>
              <a:srgbClr val="4D9FBB"/>
            </a:solidFill>
            <a:round/>
            <a:headEnd/>
            <a:tailEnd/>
          </a:ln>
        </p:spPr>
        <p:txBody>
          <a:bodyPr wrap="none" anchor="ctr"/>
          <a:lstStyle/>
          <a:p>
            <a:pPr algn="ctr" eaLnBrk="0" hangingPunct="0"/>
            <a:endParaRPr lang="fr-FR" sz="1800" baseline="-25000">
              <a:latin typeface="Arial" charset="0"/>
            </a:endParaRPr>
          </a:p>
        </p:txBody>
      </p:sp>
      <p:sp>
        <p:nvSpPr>
          <p:cNvPr id="4142" name="Rectangle 56"/>
          <p:cNvSpPr>
            <a:spLocks noChangeArrowheads="1"/>
          </p:cNvSpPr>
          <p:nvPr/>
        </p:nvSpPr>
        <p:spPr bwMode="auto">
          <a:xfrm>
            <a:off x="1776413" y="4945063"/>
            <a:ext cx="1104900" cy="1062037"/>
          </a:xfrm>
          <a:prstGeom prst="rect">
            <a:avLst/>
          </a:prstGeom>
          <a:noFill/>
          <a:ln w="9525">
            <a:noFill/>
            <a:miter lim="800000"/>
            <a:headEnd/>
            <a:tailEnd/>
          </a:ln>
        </p:spPr>
        <p:txBody>
          <a:bodyPr>
            <a:spAutoFit/>
          </a:bodyPr>
          <a:lstStyle/>
          <a:p>
            <a:pPr eaLnBrk="0" hangingPunct="0"/>
            <a:r>
              <a:rPr lang="en-US" sz="800">
                <a:solidFill>
                  <a:srgbClr val="131313"/>
                </a:solidFill>
                <a:latin typeface="Arial" charset="0"/>
              </a:rPr>
              <a:t> </a:t>
            </a:r>
            <a:r>
              <a:rPr lang="en-US" sz="900">
                <a:solidFill>
                  <a:srgbClr val="131313"/>
                </a:solidFill>
                <a:latin typeface="Arial" charset="0"/>
              </a:rPr>
              <a:t>gTLD Registries gTLD Registrars</a:t>
            </a:r>
          </a:p>
          <a:p>
            <a:pPr eaLnBrk="0" hangingPunct="0"/>
            <a:r>
              <a:rPr lang="en-US" sz="900">
                <a:solidFill>
                  <a:srgbClr val="131313"/>
                </a:solidFill>
                <a:latin typeface="Arial" charset="0"/>
              </a:rPr>
              <a:t> IP interests</a:t>
            </a:r>
          </a:p>
          <a:p>
            <a:pPr eaLnBrk="0" hangingPunct="0"/>
            <a:r>
              <a:rPr lang="en-US" sz="900">
                <a:solidFill>
                  <a:srgbClr val="131313"/>
                </a:solidFill>
                <a:latin typeface="Arial" charset="0"/>
              </a:rPr>
              <a:t> ISPs</a:t>
            </a:r>
          </a:p>
          <a:p>
            <a:pPr eaLnBrk="0" hangingPunct="0"/>
            <a:r>
              <a:rPr lang="en-US" sz="900">
                <a:solidFill>
                  <a:srgbClr val="131313"/>
                </a:solidFill>
                <a:latin typeface="Arial" charset="0"/>
              </a:rPr>
              <a:t> Businesses</a:t>
            </a:r>
          </a:p>
          <a:p>
            <a:pPr eaLnBrk="0" hangingPunct="0"/>
            <a:r>
              <a:rPr lang="en-US" sz="900">
                <a:solidFill>
                  <a:srgbClr val="131313"/>
                </a:solidFill>
                <a:latin typeface="Arial" charset="0"/>
              </a:rPr>
              <a:t> Universities</a:t>
            </a:r>
          </a:p>
          <a:p>
            <a:pPr eaLnBrk="0" hangingPunct="0"/>
            <a:r>
              <a:rPr lang="en-US" sz="900">
                <a:solidFill>
                  <a:srgbClr val="131313"/>
                </a:solidFill>
                <a:latin typeface="Arial" charset="0"/>
              </a:rPr>
              <a:t> Consumers</a:t>
            </a:r>
          </a:p>
        </p:txBody>
      </p:sp>
      <p:sp>
        <p:nvSpPr>
          <p:cNvPr id="4143" name="AutoShape 57"/>
          <p:cNvSpPr>
            <a:spLocks noChangeArrowheads="1"/>
          </p:cNvSpPr>
          <p:nvPr/>
        </p:nvSpPr>
        <p:spPr bwMode="auto">
          <a:xfrm>
            <a:off x="1781175" y="4451350"/>
            <a:ext cx="1104900" cy="1644650"/>
          </a:xfrm>
          <a:prstGeom prst="roundRect">
            <a:avLst>
              <a:gd name="adj" fmla="val 16667"/>
            </a:avLst>
          </a:prstGeom>
          <a:noFill/>
          <a:ln w="9525">
            <a:solidFill>
              <a:srgbClr val="99CC00"/>
            </a:solidFill>
            <a:round/>
            <a:headEnd/>
            <a:tailEnd/>
          </a:ln>
        </p:spPr>
        <p:txBody>
          <a:bodyPr wrap="none" anchor="ctr"/>
          <a:lstStyle/>
          <a:p>
            <a:pPr algn="ctr" eaLnBrk="0" hangingPunct="0"/>
            <a:endParaRPr lang="fr-FR" sz="1800">
              <a:latin typeface="Arial" charset="0"/>
            </a:endParaRPr>
          </a:p>
        </p:txBody>
      </p:sp>
      <p:sp>
        <p:nvSpPr>
          <p:cNvPr id="4144" name="Rectangle 58"/>
          <p:cNvSpPr>
            <a:spLocks noChangeArrowheads="1"/>
          </p:cNvSpPr>
          <p:nvPr/>
        </p:nvSpPr>
        <p:spPr bwMode="auto">
          <a:xfrm>
            <a:off x="2963863" y="4945063"/>
            <a:ext cx="1104900" cy="508000"/>
          </a:xfrm>
          <a:prstGeom prst="rect">
            <a:avLst/>
          </a:prstGeom>
          <a:noFill/>
          <a:ln w="9525">
            <a:noFill/>
            <a:miter lim="800000"/>
            <a:headEnd/>
            <a:tailEnd/>
          </a:ln>
        </p:spPr>
        <p:txBody>
          <a:bodyPr>
            <a:spAutoFit/>
          </a:bodyPr>
          <a:lstStyle/>
          <a:p>
            <a:pPr eaLnBrk="0" hangingPunct="0"/>
            <a:r>
              <a:rPr lang="en-US" sz="900" b="1">
                <a:solidFill>
                  <a:srgbClr val="131313"/>
                </a:solidFill>
                <a:latin typeface="Arial" charset="0"/>
              </a:rPr>
              <a:t>ccTLD registries</a:t>
            </a:r>
            <a:r>
              <a:rPr lang="en-US" sz="900">
                <a:solidFill>
                  <a:srgbClr val="131313"/>
                </a:solidFill>
                <a:latin typeface="Arial" charset="0"/>
              </a:rPr>
              <a:t> (.us, .uk, .au, .it, .be, .nl, etc.)</a:t>
            </a:r>
          </a:p>
        </p:txBody>
      </p:sp>
      <p:sp>
        <p:nvSpPr>
          <p:cNvPr id="4145" name="AutoShape 59"/>
          <p:cNvSpPr>
            <a:spLocks noChangeArrowheads="1"/>
          </p:cNvSpPr>
          <p:nvPr/>
        </p:nvSpPr>
        <p:spPr bwMode="auto">
          <a:xfrm>
            <a:off x="2963863" y="4451350"/>
            <a:ext cx="1104900" cy="1644650"/>
          </a:xfrm>
          <a:prstGeom prst="roundRect">
            <a:avLst>
              <a:gd name="adj" fmla="val 16667"/>
            </a:avLst>
          </a:prstGeom>
          <a:noFill/>
          <a:ln w="9525">
            <a:solidFill>
              <a:srgbClr val="660066"/>
            </a:solidFill>
            <a:round/>
            <a:headEnd/>
            <a:tailEnd/>
          </a:ln>
        </p:spPr>
        <p:txBody>
          <a:bodyPr wrap="none" anchor="ctr"/>
          <a:lstStyle/>
          <a:p>
            <a:pPr algn="ctr" eaLnBrk="0" hangingPunct="0"/>
            <a:endParaRPr lang="fr-FR" sz="1800">
              <a:latin typeface="Arial" charset="0"/>
            </a:endParaRPr>
          </a:p>
        </p:txBody>
      </p:sp>
      <p:sp>
        <p:nvSpPr>
          <p:cNvPr id="4146" name="Rectangle 61"/>
          <p:cNvSpPr>
            <a:spLocks noChangeArrowheads="1"/>
          </p:cNvSpPr>
          <p:nvPr/>
        </p:nvSpPr>
        <p:spPr bwMode="auto">
          <a:xfrm>
            <a:off x="1781175" y="4800600"/>
            <a:ext cx="1106488" cy="76200"/>
          </a:xfrm>
          <a:prstGeom prst="rect">
            <a:avLst/>
          </a:prstGeom>
          <a:solidFill>
            <a:srgbClr val="99CC00"/>
          </a:solidFill>
          <a:ln w="9525">
            <a:solidFill>
              <a:srgbClr val="99CC00"/>
            </a:solidFill>
            <a:miter lim="800000"/>
            <a:headEnd/>
            <a:tailEnd/>
          </a:ln>
        </p:spPr>
        <p:txBody>
          <a:bodyPr wrap="none" anchor="ctr"/>
          <a:lstStyle/>
          <a:p>
            <a:endParaRPr lang="fr-FR"/>
          </a:p>
        </p:txBody>
      </p:sp>
      <p:sp>
        <p:nvSpPr>
          <p:cNvPr id="4147" name="Rectangle 62"/>
          <p:cNvSpPr>
            <a:spLocks noChangeArrowheads="1"/>
          </p:cNvSpPr>
          <p:nvPr/>
        </p:nvSpPr>
        <p:spPr bwMode="auto">
          <a:xfrm>
            <a:off x="2963863" y="4800600"/>
            <a:ext cx="1106487" cy="76200"/>
          </a:xfrm>
          <a:prstGeom prst="rect">
            <a:avLst/>
          </a:prstGeom>
          <a:solidFill>
            <a:srgbClr val="660066"/>
          </a:solidFill>
          <a:ln w="9525">
            <a:solidFill>
              <a:srgbClr val="660066"/>
            </a:solidFill>
            <a:miter lim="800000"/>
            <a:headEnd/>
            <a:tailEnd/>
          </a:ln>
        </p:spPr>
        <p:txBody>
          <a:bodyPr wrap="none" anchor="ctr"/>
          <a:lstStyle/>
          <a:p>
            <a:endParaRPr lang="fr-FR"/>
          </a:p>
        </p:txBody>
      </p:sp>
      <p:sp>
        <p:nvSpPr>
          <p:cNvPr id="4148" name="AutoShape 64"/>
          <p:cNvSpPr>
            <a:spLocks noChangeArrowheads="1"/>
          </p:cNvSpPr>
          <p:nvPr/>
        </p:nvSpPr>
        <p:spPr bwMode="auto">
          <a:xfrm>
            <a:off x="7370763" y="3011488"/>
            <a:ext cx="1106487" cy="1069975"/>
          </a:xfrm>
          <a:prstGeom prst="roundRect">
            <a:avLst>
              <a:gd name="adj" fmla="val 16667"/>
            </a:avLst>
          </a:prstGeom>
          <a:solidFill>
            <a:srgbClr val="47412D"/>
          </a:solidFill>
          <a:ln w="9525">
            <a:solidFill>
              <a:srgbClr val="47412D"/>
            </a:solidFill>
            <a:round/>
            <a:headEnd/>
            <a:tailEnd/>
          </a:ln>
        </p:spPr>
        <p:txBody>
          <a:bodyPr wrap="none"/>
          <a:lstStyle/>
          <a:p>
            <a:pPr algn="ctr" eaLnBrk="0" hangingPunct="0"/>
            <a:r>
              <a:rPr lang="en-US" sz="1200">
                <a:solidFill>
                  <a:schemeClr val="bg1"/>
                </a:solidFill>
                <a:latin typeface="Arial" charset="0"/>
              </a:rPr>
              <a:t>Internet </a:t>
            </a:r>
            <a:br>
              <a:rPr lang="en-US" sz="1200">
                <a:solidFill>
                  <a:schemeClr val="bg1"/>
                </a:solidFill>
                <a:latin typeface="Arial" charset="0"/>
              </a:rPr>
            </a:br>
            <a:r>
              <a:rPr lang="en-US" sz="1200">
                <a:solidFill>
                  <a:schemeClr val="bg1"/>
                </a:solidFill>
                <a:latin typeface="Arial" charset="0"/>
              </a:rPr>
              <a:t>Engineering</a:t>
            </a:r>
            <a:br>
              <a:rPr lang="en-US" sz="1200">
                <a:solidFill>
                  <a:schemeClr val="bg1"/>
                </a:solidFill>
                <a:latin typeface="Arial" charset="0"/>
              </a:rPr>
            </a:br>
            <a:r>
              <a:rPr lang="en-US" sz="1200">
                <a:solidFill>
                  <a:schemeClr val="bg1"/>
                </a:solidFill>
                <a:latin typeface="Arial" charset="0"/>
              </a:rPr>
              <a:t>Task Force</a:t>
            </a:r>
          </a:p>
        </p:txBody>
      </p:sp>
      <p:sp>
        <p:nvSpPr>
          <p:cNvPr id="4149" name="Line 65"/>
          <p:cNvSpPr>
            <a:spLocks noChangeShapeType="1"/>
          </p:cNvSpPr>
          <p:nvPr/>
        </p:nvSpPr>
        <p:spPr bwMode="auto">
          <a:xfrm flipH="1" flipV="1">
            <a:off x="6575425" y="2641600"/>
            <a:ext cx="906463" cy="422275"/>
          </a:xfrm>
          <a:prstGeom prst="line">
            <a:avLst/>
          </a:prstGeom>
          <a:noFill/>
          <a:ln w="31750">
            <a:solidFill>
              <a:srgbClr val="47412D"/>
            </a:solidFill>
            <a:round/>
            <a:headEnd/>
            <a:tailEnd type="triangle" w="med" len="med"/>
          </a:ln>
        </p:spPr>
        <p:txBody>
          <a:bodyPr wrap="none" anchor="ctr"/>
          <a:lstStyle/>
          <a:p>
            <a:endParaRPr lang="en-US"/>
          </a:p>
        </p:txBody>
      </p:sp>
      <p:sp>
        <p:nvSpPr>
          <p:cNvPr id="4150" name="TextBox 66"/>
          <p:cNvSpPr txBox="1">
            <a:spLocks noChangeArrowheads="1"/>
          </p:cNvSpPr>
          <p:nvPr/>
        </p:nvSpPr>
        <p:spPr bwMode="auto">
          <a:xfrm>
            <a:off x="-533400" y="1336675"/>
            <a:ext cx="184150" cy="369888"/>
          </a:xfrm>
          <a:prstGeom prst="rect">
            <a:avLst/>
          </a:prstGeom>
          <a:noFill/>
          <a:ln w="9525">
            <a:noFill/>
            <a:miter lim="800000"/>
            <a:headEnd/>
            <a:tailEnd/>
          </a:ln>
        </p:spPr>
        <p:txBody>
          <a:bodyPr wrap="none">
            <a:spAutoFit/>
          </a:bodyPr>
          <a:lstStyle/>
          <a:p>
            <a:endParaRPr lang="fr-FR"/>
          </a:p>
        </p:txBody>
      </p:sp>
      <p:sp>
        <p:nvSpPr>
          <p:cNvPr id="56" name="Rounded Rectangle 65"/>
          <p:cNvSpPr>
            <a:spLocks noChangeArrowheads="1"/>
          </p:cNvSpPr>
          <p:nvPr/>
        </p:nvSpPr>
        <p:spPr bwMode="auto">
          <a:xfrm>
            <a:off x="4529138" y="4451350"/>
            <a:ext cx="1106487" cy="1644650"/>
          </a:xfrm>
          <a:prstGeom prst="roundRect">
            <a:avLst>
              <a:gd name="adj" fmla="val 16667"/>
            </a:avLst>
          </a:prstGeom>
          <a:noFill/>
          <a:ln w="6350">
            <a:solidFill>
              <a:srgbClr val="502878"/>
            </a:solidFill>
            <a:round/>
            <a:headEnd/>
            <a:tailEnd/>
          </a:ln>
          <a:effectLst>
            <a:outerShdw blurRad="63500" dist="23000" dir="5400000" rotWithShape="0">
              <a:srgbClr val="000000">
                <a:alpha val="34999"/>
              </a:srgbClr>
            </a:outerShdw>
          </a:effectLst>
        </p:spPr>
        <p:txBody>
          <a:bodyPr anchor="ctr"/>
          <a:lstStyle/>
          <a:p>
            <a:pPr algn="ctr">
              <a:defRPr/>
            </a:pPr>
            <a:endParaRPr lang="en-US" dirty="0">
              <a:solidFill>
                <a:schemeClr val="lt1"/>
              </a:solidFill>
              <a:latin typeface="+mn-lt"/>
              <a:ea typeface="+mn-ea"/>
            </a:endParaRPr>
          </a:p>
        </p:txBody>
      </p:sp>
      <p:sp>
        <p:nvSpPr>
          <p:cNvPr id="4152" name="Rectangle 62"/>
          <p:cNvSpPr>
            <a:spLocks noChangeArrowheads="1"/>
          </p:cNvSpPr>
          <p:nvPr/>
        </p:nvSpPr>
        <p:spPr bwMode="auto">
          <a:xfrm>
            <a:off x="4529138" y="4800600"/>
            <a:ext cx="1106487" cy="76200"/>
          </a:xfrm>
          <a:prstGeom prst="rect">
            <a:avLst/>
          </a:prstGeom>
          <a:solidFill>
            <a:srgbClr val="502878"/>
          </a:solidFill>
          <a:ln w="9525">
            <a:solidFill>
              <a:srgbClr val="502878"/>
            </a:solidFill>
            <a:miter lim="800000"/>
            <a:headEnd/>
            <a:tailEnd/>
          </a:ln>
        </p:spPr>
        <p:txBody>
          <a:bodyPr wrap="none" anchor="ctr"/>
          <a:lstStyle/>
          <a:p>
            <a:endParaRPr lang="fr-FR"/>
          </a:p>
        </p:txBody>
      </p:sp>
      <p:sp>
        <p:nvSpPr>
          <p:cNvPr id="4153" name="Rectangle 68"/>
          <p:cNvSpPr>
            <a:spLocks noChangeArrowheads="1"/>
          </p:cNvSpPr>
          <p:nvPr/>
        </p:nvSpPr>
        <p:spPr bwMode="auto">
          <a:xfrm>
            <a:off x="4529138" y="4891088"/>
            <a:ext cx="1085850" cy="923925"/>
          </a:xfrm>
          <a:prstGeom prst="rect">
            <a:avLst/>
          </a:prstGeom>
          <a:noFill/>
          <a:ln w="9525">
            <a:noFill/>
            <a:miter lim="800000"/>
            <a:headEnd/>
            <a:tailEnd/>
          </a:ln>
        </p:spPr>
        <p:txBody>
          <a:bodyPr>
            <a:spAutoFit/>
          </a:bodyPr>
          <a:lstStyle/>
          <a:p>
            <a:pPr eaLnBrk="0" hangingPunct="0"/>
            <a:r>
              <a:rPr lang="en-US" sz="900" b="1">
                <a:solidFill>
                  <a:srgbClr val="131313"/>
                </a:solidFill>
                <a:latin typeface="Arial" charset="0"/>
              </a:rPr>
              <a:t>Internet Users</a:t>
            </a:r>
          </a:p>
          <a:p>
            <a:pPr eaLnBrk="0" hangingPunct="0"/>
            <a:r>
              <a:rPr lang="en-US" sz="900">
                <a:solidFill>
                  <a:srgbClr val="131313"/>
                </a:solidFill>
                <a:latin typeface="Arial" charset="0"/>
              </a:rPr>
              <a:t>(At-Large Advisory Committee,</a:t>
            </a:r>
            <a:br>
              <a:rPr lang="en-US" sz="900">
                <a:solidFill>
                  <a:srgbClr val="131313"/>
                </a:solidFill>
                <a:latin typeface="Arial" charset="0"/>
              </a:rPr>
            </a:br>
            <a:r>
              <a:rPr lang="en-US" sz="900">
                <a:solidFill>
                  <a:srgbClr val="131313"/>
                </a:solidFill>
                <a:latin typeface="Arial" charset="0"/>
              </a:rPr>
              <a:t>in conjunction with  RALOs)</a:t>
            </a:r>
            <a:endParaRPr lang="en-US" sz="900"/>
          </a:p>
        </p:txBody>
      </p:sp>
      <p:sp>
        <p:nvSpPr>
          <p:cNvPr id="59" name="Rectangle à coins arrondis 58"/>
          <p:cNvSpPr/>
          <p:nvPr/>
        </p:nvSpPr>
        <p:spPr>
          <a:xfrm>
            <a:off x="5759450" y="5753100"/>
            <a:ext cx="1066800" cy="304800"/>
          </a:xfrm>
          <a:prstGeom prst="round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1200" b="1" dirty="0">
                <a:latin typeface="+mj-lt"/>
              </a:rPr>
              <a:t>SSAC</a:t>
            </a:r>
          </a:p>
        </p:txBody>
      </p:sp>
      <p:sp>
        <p:nvSpPr>
          <p:cNvPr id="60" name="Rectangle à coins arrondis 59"/>
          <p:cNvSpPr/>
          <p:nvPr/>
        </p:nvSpPr>
        <p:spPr>
          <a:xfrm>
            <a:off x="6935788" y="5753100"/>
            <a:ext cx="1066800" cy="304800"/>
          </a:xfrm>
          <a:prstGeom prst="round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1200" b="1" dirty="0">
                <a:latin typeface="+mj-lt"/>
              </a:rPr>
              <a:t>RSSAC</a:t>
            </a:r>
          </a:p>
        </p:txBody>
      </p:sp>
      <p:sp>
        <p:nvSpPr>
          <p:cNvPr id="4156" name="Line 46"/>
          <p:cNvSpPr>
            <a:spLocks noChangeShapeType="1"/>
          </p:cNvSpPr>
          <p:nvPr/>
        </p:nvSpPr>
        <p:spPr bwMode="auto">
          <a:xfrm flipH="1" flipV="1">
            <a:off x="6205538" y="2628900"/>
            <a:ext cx="0" cy="1600200"/>
          </a:xfrm>
          <a:prstGeom prst="line">
            <a:avLst/>
          </a:prstGeom>
          <a:noFill/>
          <a:ln w="31750">
            <a:solidFill>
              <a:srgbClr val="47412D"/>
            </a:solidFill>
            <a:round/>
            <a:headEnd/>
            <a:tailEnd type="triangle" w="med" len="med"/>
          </a:ln>
        </p:spPr>
        <p:txBody>
          <a:bodyPr wrap="none" anchor="ctr"/>
          <a:lstStyle/>
          <a:p>
            <a:endParaRPr lang="en-US"/>
          </a:p>
        </p:txBody>
      </p:sp>
      <p:grpSp>
        <p:nvGrpSpPr>
          <p:cNvPr id="4157" name="Groupe 78"/>
          <p:cNvGrpSpPr>
            <a:grpSpLocks/>
          </p:cNvGrpSpPr>
          <p:nvPr/>
        </p:nvGrpSpPr>
        <p:grpSpPr bwMode="auto">
          <a:xfrm>
            <a:off x="6378575" y="3011488"/>
            <a:ext cx="957263" cy="1069975"/>
            <a:chOff x="6248400" y="2592388"/>
            <a:chExt cx="956932" cy="1069975"/>
          </a:xfrm>
        </p:grpSpPr>
        <p:sp>
          <p:nvSpPr>
            <p:cNvPr id="4172" name="AutoShape 45"/>
            <p:cNvSpPr>
              <a:spLocks noChangeArrowheads="1"/>
            </p:cNvSpPr>
            <p:nvPr/>
          </p:nvSpPr>
          <p:spPr bwMode="auto">
            <a:xfrm>
              <a:off x="6261100" y="2592388"/>
              <a:ext cx="935038" cy="1069975"/>
            </a:xfrm>
            <a:prstGeom prst="roundRect">
              <a:avLst>
                <a:gd name="adj" fmla="val 16667"/>
              </a:avLst>
            </a:prstGeom>
            <a:solidFill>
              <a:srgbClr val="47412D"/>
            </a:solidFill>
            <a:ln w="9525">
              <a:solidFill>
                <a:srgbClr val="47412D"/>
              </a:solidFill>
              <a:round/>
              <a:headEnd/>
              <a:tailEnd/>
            </a:ln>
          </p:spPr>
          <p:txBody>
            <a:bodyPr wrap="none"/>
            <a:lstStyle/>
            <a:p>
              <a:pPr algn="ctr" eaLnBrk="0" hangingPunct="0"/>
              <a:r>
                <a:rPr lang="en-US" sz="1200">
                  <a:solidFill>
                    <a:schemeClr val="bg1"/>
                  </a:solidFill>
                  <a:latin typeface="Arial" charset="0"/>
                </a:rPr>
                <a:t>Technical </a:t>
              </a:r>
            </a:p>
            <a:p>
              <a:pPr algn="ctr" eaLnBrk="0" hangingPunct="0"/>
              <a:r>
                <a:rPr lang="en-US" sz="1200">
                  <a:solidFill>
                    <a:schemeClr val="bg1"/>
                  </a:solidFill>
                  <a:latin typeface="Arial" charset="0"/>
                </a:rPr>
                <a:t>Liaison </a:t>
              </a:r>
            </a:p>
            <a:p>
              <a:pPr algn="ctr" eaLnBrk="0" hangingPunct="0"/>
              <a:r>
                <a:rPr lang="en-US" sz="1200">
                  <a:solidFill>
                    <a:schemeClr val="bg1"/>
                  </a:solidFill>
                  <a:latin typeface="Arial" charset="0"/>
                </a:rPr>
                <a:t>Group</a:t>
              </a:r>
            </a:p>
          </p:txBody>
        </p:sp>
        <p:sp>
          <p:nvSpPr>
            <p:cNvPr id="64" name="Rectangle à coins arrondis 63"/>
            <p:cNvSpPr/>
            <p:nvPr/>
          </p:nvSpPr>
          <p:spPr>
            <a:xfrm>
              <a:off x="6248400" y="3341688"/>
              <a:ext cx="956932" cy="304800"/>
            </a:xfrm>
            <a:prstGeom prst="round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1200" b="1" dirty="0">
                  <a:latin typeface="+mj-lt"/>
                </a:rPr>
                <a:t>TLG</a:t>
              </a:r>
            </a:p>
          </p:txBody>
        </p:sp>
      </p:grpSp>
      <p:sp>
        <p:nvSpPr>
          <p:cNvPr id="65" name="Rectangle à coins arrondis 64"/>
          <p:cNvSpPr/>
          <p:nvPr/>
        </p:nvSpPr>
        <p:spPr>
          <a:xfrm>
            <a:off x="7446963" y="3760788"/>
            <a:ext cx="957262" cy="304800"/>
          </a:xfrm>
          <a:prstGeom prst="round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1200" b="1" dirty="0">
                <a:latin typeface="+mj-lt"/>
              </a:rPr>
              <a:t>IETF</a:t>
            </a:r>
          </a:p>
        </p:txBody>
      </p:sp>
      <p:sp>
        <p:nvSpPr>
          <p:cNvPr id="66" name="Rectangle à coins arrondis 65"/>
          <p:cNvSpPr/>
          <p:nvPr/>
        </p:nvSpPr>
        <p:spPr>
          <a:xfrm>
            <a:off x="4552950" y="5753100"/>
            <a:ext cx="1066800" cy="304800"/>
          </a:xfrm>
          <a:prstGeom prst="round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1200" b="1" dirty="0">
                <a:solidFill>
                  <a:srgbClr val="502878"/>
                </a:solidFill>
                <a:latin typeface="+mj-lt"/>
              </a:rPr>
              <a:t>ALAC</a:t>
            </a:r>
          </a:p>
        </p:txBody>
      </p:sp>
      <p:sp>
        <p:nvSpPr>
          <p:cNvPr id="4160" name="Line 46"/>
          <p:cNvSpPr>
            <a:spLocks noChangeShapeType="1"/>
          </p:cNvSpPr>
          <p:nvPr/>
        </p:nvSpPr>
        <p:spPr bwMode="auto">
          <a:xfrm flipH="1" flipV="1">
            <a:off x="6194425" y="4240213"/>
            <a:ext cx="1219200" cy="0"/>
          </a:xfrm>
          <a:prstGeom prst="line">
            <a:avLst/>
          </a:prstGeom>
          <a:noFill/>
          <a:ln w="31750">
            <a:solidFill>
              <a:srgbClr val="47412D"/>
            </a:solidFill>
            <a:round/>
            <a:headEnd/>
            <a:tailEnd/>
          </a:ln>
        </p:spPr>
        <p:txBody>
          <a:bodyPr wrap="none" anchor="ctr"/>
          <a:lstStyle/>
          <a:p>
            <a:endParaRPr lang="en-US"/>
          </a:p>
        </p:txBody>
      </p:sp>
      <p:sp>
        <p:nvSpPr>
          <p:cNvPr id="69" name="Ellipse 68"/>
          <p:cNvSpPr/>
          <p:nvPr/>
        </p:nvSpPr>
        <p:spPr>
          <a:xfrm>
            <a:off x="5921375" y="2436813"/>
            <a:ext cx="179388" cy="179387"/>
          </a:xfrm>
          <a:prstGeom prst="ellipse">
            <a:avLst/>
          </a:prstGeom>
          <a:solidFill>
            <a:srgbClr val="47412D"/>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1200" b="1" dirty="0">
                <a:latin typeface="+mj-lt"/>
              </a:rPr>
              <a:t>L</a:t>
            </a:r>
          </a:p>
        </p:txBody>
      </p:sp>
      <p:sp>
        <p:nvSpPr>
          <p:cNvPr id="70" name="Ellipse 69"/>
          <p:cNvSpPr/>
          <p:nvPr/>
        </p:nvSpPr>
        <p:spPr>
          <a:xfrm>
            <a:off x="6111875" y="2436813"/>
            <a:ext cx="179388" cy="179387"/>
          </a:xfrm>
          <a:prstGeom prst="ellipse">
            <a:avLst/>
          </a:prstGeom>
          <a:solidFill>
            <a:srgbClr val="47412D"/>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1200" b="1" dirty="0">
                <a:latin typeface="+mj-lt"/>
              </a:rPr>
              <a:t>L</a:t>
            </a:r>
          </a:p>
        </p:txBody>
      </p:sp>
      <p:sp>
        <p:nvSpPr>
          <p:cNvPr id="71" name="Ellipse 70"/>
          <p:cNvSpPr/>
          <p:nvPr/>
        </p:nvSpPr>
        <p:spPr>
          <a:xfrm>
            <a:off x="6721475" y="2436813"/>
            <a:ext cx="179388" cy="179387"/>
          </a:xfrm>
          <a:prstGeom prst="ellipse">
            <a:avLst/>
          </a:prstGeom>
          <a:solidFill>
            <a:srgbClr val="00000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1200" b="1" dirty="0">
                <a:latin typeface="+mj-lt"/>
              </a:rPr>
              <a:t>L</a:t>
            </a:r>
          </a:p>
        </p:txBody>
      </p:sp>
      <p:sp>
        <p:nvSpPr>
          <p:cNvPr id="72" name="Ellipse 71"/>
          <p:cNvSpPr/>
          <p:nvPr/>
        </p:nvSpPr>
        <p:spPr>
          <a:xfrm>
            <a:off x="6302375" y="2436813"/>
            <a:ext cx="179388" cy="179387"/>
          </a:xfrm>
          <a:prstGeom prst="ellipse">
            <a:avLst/>
          </a:prstGeom>
          <a:solidFill>
            <a:srgbClr val="47412D"/>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1200" b="1" dirty="0">
                <a:latin typeface="+mj-lt"/>
              </a:rPr>
              <a:t>L</a:t>
            </a:r>
          </a:p>
        </p:txBody>
      </p:sp>
      <p:sp>
        <p:nvSpPr>
          <p:cNvPr id="73" name="Ellipse 72"/>
          <p:cNvSpPr/>
          <p:nvPr/>
        </p:nvSpPr>
        <p:spPr>
          <a:xfrm>
            <a:off x="6492875" y="2436813"/>
            <a:ext cx="179388" cy="179387"/>
          </a:xfrm>
          <a:prstGeom prst="ellipse">
            <a:avLst/>
          </a:prstGeom>
          <a:solidFill>
            <a:srgbClr val="47412D"/>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1200" b="1" dirty="0">
                <a:latin typeface="+mj-lt"/>
              </a:rPr>
              <a:t>L</a:t>
            </a:r>
          </a:p>
        </p:txBody>
      </p:sp>
      <p:sp>
        <p:nvSpPr>
          <p:cNvPr id="74" name="Line 38"/>
          <p:cNvSpPr>
            <a:spLocks noChangeShapeType="1"/>
          </p:cNvSpPr>
          <p:nvPr/>
        </p:nvSpPr>
        <p:spPr bwMode="auto">
          <a:xfrm flipH="1">
            <a:off x="6867525" y="2527300"/>
            <a:ext cx="819150" cy="0"/>
          </a:xfrm>
          <a:prstGeom prst="line">
            <a:avLst/>
          </a:prstGeom>
          <a:noFill/>
          <a:ln w="31750">
            <a:solidFill>
              <a:schemeClr val="bg2">
                <a:lumMod val="25000"/>
              </a:schemeClr>
            </a:solidFill>
            <a:round/>
            <a:headEnd type="none" w="med" len="med"/>
            <a:tailEnd type="triangle" w="med" len="med"/>
          </a:ln>
        </p:spPr>
        <p:txBody>
          <a:bodyPr wrap="none" anchor="ctr"/>
          <a:lstStyle/>
          <a:p>
            <a:pPr>
              <a:defRPr/>
            </a:pPr>
            <a:endParaRPr lang="en-US" dirty="0">
              <a:ea typeface="+mn-ea"/>
            </a:endParaRPr>
          </a:p>
        </p:txBody>
      </p:sp>
      <p:sp>
        <p:nvSpPr>
          <p:cNvPr id="75" name="AutoShape 63"/>
          <p:cNvSpPr>
            <a:spLocks noChangeArrowheads="1"/>
          </p:cNvSpPr>
          <p:nvPr/>
        </p:nvSpPr>
        <p:spPr bwMode="auto">
          <a:xfrm>
            <a:off x="7481888" y="2162175"/>
            <a:ext cx="1471612" cy="654050"/>
          </a:xfrm>
          <a:prstGeom prst="roundRect">
            <a:avLst>
              <a:gd name="adj" fmla="val 16667"/>
            </a:avLst>
          </a:prstGeom>
          <a:solidFill>
            <a:schemeClr val="bg2">
              <a:lumMod val="25000"/>
            </a:schemeClr>
          </a:solidFill>
          <a:ln w="25400">
            <a:noFill/>
            <a:round/>
            <a:headEnd/>
            <a:tailEnd/>
          </a:ln>
          <a:effectLst>
            <a:outerShdw blurRad="63500" dist="107763" dir="2700000" algn="ctr" rotWithShape="0">
              <a:schemeClr val="bg2">
                <a:alpha val="50000"/>
              </a:schemeClr>
            </a:outerShdw>
          </a:effectLst>
        </p:spPr>
        <p:txBody>
          <a:bodyPr wrap="none" anchor="ctr"/>
          <a:lstStyle/>
          <a:p>
            <a:pPr>
              <a:defRPr/>
            </a:pPr>
            <a:r>
              <a:rPr lang="en-US" sz="1200" dirty="0">
                <a:solidFill>
                  <a:schemeClr val="bg1"/>
                </a:solidFill>
                <a:latin typeface="Arial" charset="0"/>
                <a:ea typeface="+mn-ea"/>
              </a:rPr>
              <a:t>Governmental </a:t>
            </a:r>
          </a:p>
          <a:p>
            <a:pPr>
              <a:defRPr/>
            </a:pPr>
            <a:r>
              <a:rPr lang="en-US" sz="1200" dirty="0">
                <a:solidFill>
                  <a:schemeClr val="bg1"/>
                </a:solidFill>
                <a:latin typeface="Arial" charset="0"/>
                <a:ea typeface="+mn-ea"/>
              </a:rPr>
              <a:t>Advisory </a:t>
            </a:r>
            <a:r>
              <a:rPr lang="en-US" sz="1200" b="1" dirty="0">
                <a:solidFill>
                  <a:schemeClr val="bg1"/>
                </a:solidFill>
                <a:latin typeface="Arial" charset="0"/>
                <a:ea typeface="+mn-ea"/>
              </a:rPr>
              <a:t/>
            </a:r>
            <a:br>
              <a:rPr lang="en-US" sz="1200" b="1" dirty="0">
                <a:solidFill>
                  <a:schemeClr val="bg1"/>
                </a:solidFill>
                <a:latin typeface="Arial" charset="0"/>
                <a:ea typeface="+mn-ea"/>
              </a:rPr>
            </a:br>
            <a:r>
              <a:rPr lang="en-US" sz="1200" dirty="0">
                <a:solidFill>
                  <a:schemeClr val="bg1"/>
                </a:solidFill>
                <a:latin typeface="Arial" charset="0"/>
                <a:ea typeface="+mn-ea"/>
              </a:rPr>
              <a:t>Committee</a:t>
            </a:r>
          </a:p>
        </p:txBody>
      </p:sp>
      <p:sp>
        <p:nvSpPr>
          <p:cNvPr id="76" name="Rectangle à coins arrondis 75"/>
          <p:cNvSpPr/>
          <p:nvPr/>
        </p:nvSpPr>
        <p:spPr>
          <a:xfrm>
            <a:off x="8588375" y="1998034"/>
            <a:ext cx="304800" cy="990600"/>
          </a:xfrm>
          <a:prstGeom prst="round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wordArtVert" anchor="ctr"/>
          <a:lstStyle/>
          <a:p>
            <a:pPr algn="ctr">
              <a:defRPr/>
            </a:pPr>
            <a:r>
              <a:rPr lang="fr-FR" sz="1200" b="1" dirty="0">
                <a:latin typeface="+mj-lt"/>
              </a:rPr>
              <a:t>GAC</a:t>
            </a:r>
          </a:p>
        </p:txBody>
      </p:sp>
      <p:sp>
        <p:nvSpPr>
          <p:cNvPr id="77" name="Rectangle à coins arrondis 76"/>
          <p:cNvSpPr/>
          <p:nvPr/>
        </p:nvSpPr>
        <p:spPr>
          <a:xfrm>
            <a:off x="2492375" y="1922463"/>
            <a:ext cx="762000" cy="306387"/>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spAutoFit/>
          </a:bodyPr>
          <a:lstStyle/>
          <a:p>
            <a:pPr algn="ctr">
              <a:defRPr/>
            </a:pPr>
            <a:r>
              <a:rPr lang="fr-FR" sz="1200" b="1" dirty="0">
                <a:latin typeface="+mj-lt"/>
              </a:rPr>
              <a:t>Chair</a:t>
            </a:r>
          </a:p>
        </p:txBody>
      </p:sp>
      <p:sp>
        <p:nvSpPr>
          <p:cNvPr id="4170" name="Line 44"/>
          <p:cNvSpPr>
            <a:spLocks noChangeShapeType="1"/>
          </p:cNvSpPr>
          <p:nvPr/>
        </p:nvSpPr>
        <p:spPr bwMode="auto">
          <a:xfrm flipV="1">
            <a:off x="1727200" y="1985963"/>
            <a:ext cx="781050" cy="0"/>
          </a:xfrm>
          <a:prstGeom prst="line">
            <a:avLst/>
          </a:prstGeom>
          <a:noFill/>
          <a:ln w="31750">
            <a:solidFill>
              <a:srgbClr val="FFFF00"/>
            </a:solidFill>
            <a:round/>
            <a:headEnd/>
            <a:tailEnd type="triangle" w="med" len="med"/>
          </a:ln>
        </p:spPr>
        <p:txBody>
          <a:bodyPr wrap="none" anchor="ctr"/>
          <a:lstStyle/>
          <a:p>
            <a:endParaRPr lang="en-US"/>
          </a:p>
        </p:txBody>
      </p:sp>
      <p:sp>
        <p:nvSpPr>
          <p:cNvPr id="4171" name="AutoShape 7"/>
          <p:cNvSpPr>
            <a:spLocks noChangeArrowheads="1"/>
          </p:cNvSpPr>
          <p:nvPr/>
        </p:nvSpPr>
        <p:spPr bwMode="auto">
          <a:xfrm>
            <a:off x="282575" y="1790700"/>
            <a:ext cx="1444625" cy="423863"/>
          </a:xfrm>
          <a:prstGeom prst="roundRect">
            <a:avLst>
              <a:gd name="adj" fmla="val 16667"/>
            </a:avLst>
          </a:prstGeom>
          <a:solidFill>
            <a:srgbClr val="FFFF00"/>
          </a:solidFill>
          <a:ln w="9525">
            <a:solidFill>
              <a:srgbClr val="800000"/>
            </a:solidFill>
            <a:round/>
            <a:headEnd/>
            <a:tailEnd/>
          </a:ln>
        </p:spPr>
        <p:txBody>
          <a:bodyPr wrap="none" anchor="ctr"/>
          <a:lstStyle/>
          <a:p>
            <a:pPr algn="ctr" eaLnBrk="0" hangingPunct="0"/>
            <a:r>
              <a:rPr lang="en-US" sz="1200">
                <a:solidFill>
                  <a:srgbClr val="002060"/>
                </a:solidFill>
                <a:latin typeface="Arial" charset="0"/>
              </a:rPr>
              <a:t>Ombudsman</a:t>
            </a:r>
          </a:p>
        </p:txBody>
      </p:sp>
    </p:spTree>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1000" y="287338"/>
            <a:ext cx="6781800" cy="931862"/>
          </a:xfrm>
        </p:spPr>
        <p:txBody>
          <a:bodyPr/>
          <a:lstStyle/>
          <a:p>
            <a:r>
              <a:rPr lang="en-US" dirty="0" smtClean="0"/>
              <a:t>JAS members </a:t>
            </a:r>
            <a:r>
              <a:rPr lang="en-US" sz="2800" dirty="0" smtClean="0"/>
              <a:t>(with ICANN staff help)</a:t>
            </a:r>
            <a:endParaRPr lang="en-US" dirty="0"/>
          </a:p>
        </p:txBody>
      </p:sp>
      <p:graphicFrame>
        <p:nvGraphicFramePr>
          <p:cNvPr id="5" name="Espace réservé du contenu 4"/>
          <p:cNvGraphicFramePr>
            <a:graphicFrameLocks noGrp="1"/>
          </p:cNvGraphicFramePr>
          <p:nvPr>
            <p:ph idx="1"/>
          </p:nvPr>
        </p:nvGraphicFramePr>
        <p:xfrm>
          <a:off x="228600" y="1066800"/>
          <a:ext cx="4191000" cy="5524044"/>
        </p:xfrm>
        <a:graphic>
          <a:graphicData uri="http://schemas.openxmlformats.org/drawingml/2006/table">
            <a:tbl>
              <a:tblPr firstRow="1" bandRow="1">
                <a:tableStyleId>{5C22544A-7EE6-4342-B048-85BDC9FD1C3A}</a:tableStyleId>
              </a:tblPr>
              <a:tblGrid>
                <a:gridCol w="2057400"/>
                <a:gridCol w="2133600"/>
              </a:tblGrid>
              <a:tr h="457196">
                <a:tc>
                  <a:txBody>
                    <a:bodyPr/>
                    <a:lstStyle/>
                    <a:p>
                      <a:pPr algn="ctr">
                        <a:lnSpc>
                          <a:spcPts val="1500"/>
                        </a:lnSpc>
                        <a:spcAft>
                          <a:spcPts val="0"/>
                        </a:spcAft>
                      </a:pPr>
                      <a:r>
                        <a:rPr lang="en-US" sz="1600" b="1" kern="1200" dirty="0">
                          <a:solidFill>
                            <a:srgbClr val="1F497D"/>
                          </a:solidFill>
                          <a:latin typeface="Calibri"/>
                          <a:ea typeface="Times New Roman"/>
                          <a:cs typeface="Verdana"/>
                        </a:rPr>
                        <a:t>Name</a:t>
                      </a:r>
                      <a:endParaRPr lang="fr-FR" sz="1600" b="1" kern="1200" dirty="0">
                        <a:solidFill>
                          <a:srgbClr val="1F497D"/>
                        </a:solidFill>
                        <a:latin typeface="Calibri"/>
                        <a:ea typeface="Times New Roman"/>
                        <a:cs typeface="Verdana"/>
                      </a:endParaRPr>
                    </a:p>
                  </a:txBody>
                  <a:tcPr marL="68580" marR="68580" marT="0" marB="0" anchor="ctr"/>
                </a:tc>
                <a:tc>
                  <a:txBody>
                    <a:bodyPr/>
                    <a:lstStyle/>
                    <a:p>
                      <a:pPr algn="ctr">
                        <a:lnSpc>
                          <a:spcPts val="1500"/>
                        </a:lnSpc>
                        <a:spcAft>
                          <a:spcPts val="0"/>
                        </a:spcAft>
                      </a:pPr>
                      <a:r>
                        <a:rPr lang="en-US" sz="1600" b="1" dirty="0">
                          <a:solidFill>
                            <a:srgbClr val="1F497D"/>
                          </a:solidFill>
                          <a:latin typeface="Calibri"/>
                          <a:ea typeface="Times New Roman"/>
                          <a:cs typeface="Verdana"/>
                        </a:rPr>
                        <a:t>Affiliation</a:t>
                      </a:r>
                      <a:endParaRPr lang="fr-FR" sz="1600" dirty="0">
                        <a:latin typeface="Calibri"/>
                        <a:ea typeface="Calibri"/>
                        <a:cs typeface="Times New Roman"/>
                      </a:endParaRPr>
                    </a:p>
                  </a:txBody>
                  <a:tcPr marL="68580" marR="68580" marT="0" marB="0" anchor="ctr"/>
                </a:tc>
              </a:tr>
              <a:tr h="457204">
                <a:tc>
                  <a:txBody>
                    <a:bodyPr/>
                    <a:lstStyle/>
                    <a:p>
                      <a:pPr>
                        <a:lnSpc>
                          <a:spcPct val="150000"/>
                        </a:lnSpc>
                        <a:spcAft>
                          <a:spcPts val="0"/>
                        </a:spcAft>
                      </a:pPr>
                      <a:r>
                        <a:rPr lang="en-GB" sz="1600" dirty="0">
                          <a:latin typeface="Calibri"/>
                          <a:ea typeface="Times New Roman"/>
                          <a:cs typeface="Times New Roman"/>
                        </a:rPr>
                        <a:t>Carlos </a:t>
                      </a:r>
                      <a:r>
                        <a:rPr lang="en-GB" sz="1600" dirty="0" err="1">
                          <a:latin typeface="Calibri"/>
                          <a:ea typeface="Times New Roman"/>
                          <a:cs typeface="Times New Roman"/>
                        </a:rPr>
                        <a:t>Dionisio</a:t>
                      </a:r>
                      <a:r>
                        <a:rPr lang="en-GB" sz="1600" dirty="0">
                          <a:latin typeface="Calibri"/>
                          <a:ea typeface="Times New Roman"/>
                          <a:cs typeface="Times New Roman"/>
                        </a:rPr>
                        <a:t> Aguirre </a:t>
                      </a:r>
                      <a:endParaRPr lang="fr-FR" sz="1600" dirty="0">
                        <a:latin typeface="Calibri"/>
                        <a:ea typeface="Calibri"/>
                        <a:cs typeface="Times New Roman"/>
                      </a:endParaRPr>
                    </a:p>
                  </a:txBody>
                  <a:tcPr marL="68580" marR="68580" marT="0" marB="0"/>
                </a:tc>
                <a:tc>
                  <a:txBody>
                    <a:bodyPr/>
                    <a:lstStyle/>
                    <a:p>
                      <a:pPr>
                        <a:lnSpc>
                          <a:spcPct val="150000"/>
                        </a:lnSpc>
                        <a:spcAft>
                          <a:spcPts val="0"/>
                        </a:spcAft>
                      </a:pPr>
                      <a:r>
                        <a:rPr lang="en-GB" sz="1600">
                          <a:latin typeface="Calibri"/>
                          <a:ea typeface="Times New Roman"/>
                          <a:cs typeface="Times New Roman"/>
                        </a:rPr>
                        <a:t> ALAC</a:t>
                      </a:r>
                      <a:endParaRPr lang="fr-FR" sz="1600">
                        <a:latin typeface="Calibri"/>
                        <a:ea typeface="Calibri"/>
                        <a:cs typeface="Times New Roman"/>
                      </a:endParaRPr>
                    </a:p>
                  </a:txBody>
                  <a:tcPr marL="68580" marR="68580" marT="0" marB="0"/>
                </a:tc>
              </a:tr>
              <a:tr h="379095">
                <a:tc>
                  <a:txBody>
                    <a:bodyPr/>
                    <a:lstStyle/>
                    <a:p>
                      <a:pPr>
                        <a:lnSpc>
                          <a:spcPct val="150000"/>
                        </a:lnSpc>
                        <a:spcAft>
                          <a:spcPts val="0"/>
                        </a:spcAft>
                      </a:pPr>
                      <a:r>
                        <a:rPr lang="en-GB" sz="1600">
                          <a:latin typeface="Calibri"/>
                          <a:ea typeface="Times New Roman"/>
                          <a:cs typeface="Times New Roman"/>
                        </a:rPr>
                        <a:t>Sébastien Bachollet </a:t>
                      </a:r>
                      <a:endParaRPr lang="fr-FR" sz="1600">
                        <a:latin typeface="Calibri"/>
                        <a:ea typeface="Calibri"/>
                        <a:cs typeface="Times New Roman"/>
                      </a:endParaRPr>
                    </a:p>
                  </a:txBody>
                  <a:tcPr marL="68580" marR="68580" marT="0" marB="0"/>
                </a:tc>
                <a:tc>
                  <a:txBody>
                    <a:bodyPr/>
                    <a:lstStyle/>
                    <a:p>
                      <a:pPr>
                        <a:lnSpc>
                          <a:spcPct val="150000"/>
                        </a:lnSpc>
                        <a:spcAft>
                          <a:spcPts val="0"/>
                        </a:spcAft>
                      </a:pPr>
                      <a:r>
                        <a:rPr lang="en-GB" sz="1600">
                          <a:latin typeface="Calibri"/>
                          <a:ea typeface="Times New Roman"/>
                          <a:cs typeface="Times New Roman"/>
                        </a:rPr>
                        <a:t> ALAC; Board member</a:t>
                      </a:r>
                      <a:endParaRPr lang="fr-FR" sz="1600">
                        <a:latin typeface="Calibri"/>
                        <a:ea typeface="Calibri"/>
                        <a:cs typeface="Times New Roman"/>
                      </a:endParaRPr>
                    </a:p>
                  </a:txBody>
                  <a:tcPr marL="68580" marR="68580" marT="0" marB="0"/>
                </a:tc>
              </a:tr>
              <a:tr h="379095">
                <a:tc>
                  <a:txBody>
                    <a:bodyPr/>
                    <a:lstStyle/>
                    <a:p>
                      <a:pPr>
                        <a:lnSpc>
                          <a:spcPct val="150000"/>
                        </a:lnSpc>
                        <a:spcAft>
                          <a:spcPts val="0"/>
                        </a:spcAft>
                      </a:pPr>
                      <a:r>
                        <a:rPr lang="en-GB" sz="1600">
                          <a:latin typeface="Calibri"/>
                          <a:ea typeface="Times New Roman"/>
                          <a:cs typeface="Times New Roman"/>
                        </a:rPr>
                        <a:t>Tijani Ben Jemaa </a:t>
                      </a:r>
                      <a:endParaRPr lang="fr-FR" sz="1600">
                        <a:latin typeface="Calibri"/>
                        <a:ea typeface="Calibri"/>
                        <a:cs typeface="Times New Roman"/>
                      </a:endParaRPr>
                    </a:p>
                  </a:txBody>
                  <a:tcPr marL="68580" marR="68580" marT="0" marB="0"/>
                </a:tc>
                <a:tc>
                  <a:txBody>
                    <a:bodyPr/>
                    <a:lstStyle/>
                    <a:p>
                      <a:pPr>
                        <a:lnSpc>
                          <a:spcPct val="150000"/>
                        </a:lnSpc>
                        <a:spcAft>
                          <a:spcPts val="0"/>
                        </a:spcAft>
                      </a:pPr>
                      <a:r>
                        <a:rPr lang="en-GB" sz="1600">
                          <a:latin typeface="Calibri"/>
                          <a:ea typeface="Times New Roman"/>
                          <a:cs typeface="Times New Roman"/>
                        </a:rPr>
                        <a:t> At Large</a:t>
                      </a:r>
                      <a:endParaRPr lang="fr-FR" sz="1600">
                        <a:latin typeface="Calibri"/>
                        <a:ea typeface="Calibri"/>
                        <a:cs typeface="Times New Roman"/>
                      </a:endParaRPr>
                    </a:p>
                  </a:txBody>
                  <a:tcPr marL="68580" marR="68580" marT="0" marB="0"/>
                </a:tc>
              </a:tr>
              <a:tr h="379095">
                <a:tc>
                  <a:txBody>
                    <a:bodyPr/>
                    <a:lstStyle/>
                    <a:p>
                      <a:pPr>
                        <a:lnSpc>
                          <a:spcPct val="150000"/>
                        </a:lnSpc>
                        <a:spcAft>
                          <a:spcPts val="0"/>
                        </a:spcAft>
                      </a:pPr>
                      <a:r>
                        <a:rPr lang="en-GB" sz="1600">
                          <a:latin typeface="Calibri"/>
                          <a:ea typeface="Times New Roman"/>
                          <a:cs typeface="Times New Roman"/>
                        </a:rPr>
                        <a:t>Fabien Betremieux </a:t>
                      </a:r>
                      <a:endParaRPr lang="fr-FR" sz="1600">
                        <a:latin typeface="Calibri"/>
                        <a:ea typeface="Calibri"/>
                        <a:cs typeface="Times New Roman"/>
                      </a:endParaRPr>
                    </a:p>
                  </a:txBody>
                  <a:tcPr marL="68580" marR="68580" marT="0" marB="0"/>
                </a:tc>
                <a:tc>
                  <a:txBody>
                    <a:bodyPr/>
                    <a:lstStyle/>
                    <a:p>
                      <a:pPr>
                        <a:lnSpc>
                          <a:spcPct val="150000"/>
                        </a:lnSpc>
                        <a:spcAft>
                          <a:spcPts val="0"/>
                        </a:spcAft>
                      </a:pPr>
                      <a:r>
                        <a:rPr lang="en-GB" sz="1600">
                          <a:latin typeface="Calibri"/>
                          <a:ea typeface="Times New Roman"/>
                          <a:cs typeface="Times New Roman"/>
                        </a:rPr>
                        <a:t> Individual; AFNIC </a:t>
                      </a:r>
                      <a:endParaRPr lang="fr-FR" sz="1600">
                        <a:latin typeface="Calibri"/>
                        <a:ea typeface="Calibri"/>
                        <a:cs typeface="Times New Roman"/>
                      </a:endParaRPr>
                    </a:p>
                  </a:txBody>
                  <a:tcPr marL="68580" marR="68580" marT="0" marB="0"/>
                </a:tc>
              </a:tr>
              <a:tr h="439599">
                <a:tc>
                  <a:txBody>
                    <a:bodyPr/>
                    <a:lstStyle/>
                    <a:p>
                      <a:pPr>
                        <a:lnSpc>
                          <a:spcPct val="150000"/>
                        </a:lnSpc>
                        <a:spcAft>
                          <a:spcPts val="0"/>
                        </a:spcAft>
                      </a:pPr>
                      <a:r>
                        <a:rPr lang="en-GB" sz="1600" dirty="0">
                          <a:latin typeface="Calibri"/>
                          <a:ea typeface="Times New Roman"/>
                          <a:cs typeface="Times New Roman"/>
                        </a:rPr>
                        <a:t>Eric Brunner-Williams</a:t>
                      </a:r>
                      <a:endParaRPr lang="fr-FR" sz="1600" dirty="0">
                        <a:latin typeface="Calibri"/>
                        <a:ea typeface="Calibri"/>
                        <a:cs typeface="Times New Roman"/>
                      </a:endParaRPr>
                    </a:p>
                  </a:txBody>
                  <a:tcPr marL="68580" marR="68580" marT="0" marB="0"/>
                </a:tc>
                <a:tc>
                  <a:txBody>
                    <a:bodyPr/>
                    <a:lstStyle/>
                    <a:p>
                      <a:pPr>
                        <a:lnSpc>
                          <a:spcPct val="150000"/>
                        </a:lnSpc>
                        <a:spcAft>
                          <a:spcPts val="0"/>
                        </a:spcAft>
                      </a:pPr>
                      <a:r>
                        <a:rPr lang="en-GB" sz="1600">
                          <a:latin typeface="Calibri"/>
                          <a:ea typeface="Times New Roman"/>
                          <a:cs typeface="Times New Roman"/>
                        </a:rPr>
                        <a:t>Individual</a:t>
                      </a:r>
                      <a:endParaRPr lang="fr-FR" sz="1600">
                        <a:latin typeface="Calibri"/>
                        <a:ea typeface="Calibri"/>
                        <a:cs typeface="Times New Roman"/>
                      </a:endParaRPr>
                    </a:p>
                  </a:txBody>
                  <a:tcPr marL="68580" marR="68580" marT="0" marB="0"/>
                </a:tc>
              </a:tr>
              <a:tr h="379095">
                <a:tc>
                  <a:txBody>
                    <a:bodyPr/>
                    <a:lstStyle/>
                    <a:p>
                      <a:pPr>
                        <a:lnSpc>
                          <a:spcPct val="150000"/>
                        </a:lnSpc>
                        <a:spcAft>
                          <a:spcPts val="0"/>
                        </a:spcAft>
                      </a:pPr>
                      <a:r>
                        <a:rPr lang="en-GB" sz="1600">
                          <a:latin typeface="Calibri"/>
                          <a:ea typeface="Times New Roman"/>
                          <a:cs typeface="Times New Roman"/>
                        </a:rPr>
                        <a:t>Olga Cavalli </a:t>
                      </a:r>
                      <a:endParaRPr lang="fr-FR" sz="1600">
                        <a:latin typeface="Calibri"/>
                        <a:ea typeface="Calibri"/>
                        <a:cs typeface="Times New Roman"/>
                      </a:endParaRPr>
                    </a:p>
                  </a:txBody>
                  <a:tcPr marL="68580" marR="68580" marT="0" marB="0"/>
                </a:tc>
                <a:tc>
                  <a:txBody>
                    <a:bodyPr/>
                    <a:lstStyle/>
                    <a:p>
                      <a:pPr>
                        <a:lnSpc>
                          <a:spcPct val="150000"/>
                        </a:lnSpc>
                        <a:spcAft>
                          <a:spcPts val="0"/>
                        </a:spcAft>
                      </a:pPr>
                      <a:r>
                        <a:rPr lang="en-GB" sz="1600" dirty="0" err="1">
                          <a:latin typeface="Calibri"/>
                          <a:ea typeface="Times New Roman"/>
                          <a:cs typeface="Times New Roman"/>
                        </a:rPr>
                        <a:t>NomCom</a:t>
                      </a:r>
                      <a:r>
                        <a:rPr lang="en-GB" sz="1600" dirty="0">
                          <a:latin typeface="Calibri"/>
                          <a:ea typeface="Times New Roman"/>
                          <a:cs typeface="Times New Roman"/>
                        </a:rPr>
                        <a:t> Appointee</a:t>
                      </a:r>
                      <a:endParaRPr lang="fr-FR" sz="1600" dirty="0">
                        <a:latin typeface="Calibri"/>
                        <a:ea typeface="Calibri"/>
                        <a:cs typeface="Times New Roman"/>
                      </a:endParaRPr>
                    </a:p>
                  </a:txBody>
                  <a:tcPr marL="68580" marR="68580" marT="0" marB="0"/>
                </a:tc>
              </a:tr>
              <a:tr h="379095">
                <a:tc>
                  <a:txBody>
                    <a:bodyPr/>
                    <a:lstStyle/>
                    <a:p>
                      <a:pPr>
                        <a:lnSpc>
                          <a:spcPct val="150000"/>
                        </a:lnSpc>
                        <a:spcAft>
                          <a:spcPts val="0"/>
                        </a:spcAft>
                      </a:pPr>
                      <a:r>
                        <a:rPr lang="en-GB" sz="1600" dirty="0">
                          <a:solidFill>
                            <a:srgbClr val="FF0000"/>
                          </a:solidFill>
                          <a:latin typeface="Calibri"/>
                          <a:ea typeface="Times New Roman"/>
                          <a:cs typeface="Times New Roman"/>
                        </a:rPr>
                        <a:t>Rafik Dammak </a:t>
                      </a:r>
                      <a:endParaRPr lang="fr-FR" sz="1600" dirty="0">
                        <a:latin typeface="Calibri"/>
                        <a:ea typeface="Calibri"/>
                        <a:cs typeface="Times New Roman"/>
                      </a:endParaRPr>
                    </a:p>
                  </a:txBody>
                  <a:tcPr marL="68580" marR="68580" marT="0" marB="0"/>
                </a:tc>
                <a:tc>
                  <a:txBody>
                    <a:bodyPr/>
                    <a:lstStyle/>
                    <a:p>
                      <a:pPr>
                        <a:lnSpc>
                          <a:spcPct val="150000"/>
                        </a:lnSpc>
                        <a:spcAft>
                          <a:spcPts val="0"/>
                        </a:spcAft>
                      </a:pPr>
                      <a:r>
                        <a:rPr lang="en-GB" sz="1600">
                          <a:solidFill>
                            <a:srgbClr val="FF0000"/>
                          </a:solidFill>
                          <a:latin typeface="Calibri"/>
                          <a:ea typeface="Times New Roman"/>
                          <a:cs typeface="Times New Roman"/>
                        </a:rPr>
                        <a:t> NCSG; co-chair </a:t>
                      </a:r>
                      <a:endParaRPr lang="fr-FR" sz="1600">
                        <a:latin typeface="Calibri"/>
                        <a:ea typeface="Calibri"/>
                        <a:cs typeface="Times New Roman"/>
                      </a:endParaRPr>
                    </a:p>
                  </a:txBody>
                  <a:tcPr marL="68580" marR="68580" marT="0" marB="0"/>
                </a:tc>
              </a:tr>
              <a:tr h="379095">
                <a:tc>
                  <a:txBody>
                    <a:bodyPr/>
                    <a:lstStyle/>
                    <a:p>
                      <a:pPr>
                        <a:lnSpc>
                          <a:spcPct val="150000"/>
                        </a:lnSpc>
                        <a:spcAft>
                          <a:spcPts val="0"/>
                        </a:spcAft>
                      </a:pPr>
                      <a:r>
                        <a:rPr lang="en-GB" sz="1600">
                          <a:latin typeface="Calibri"/>
                          <a:ea typeface="Times New Roman"/>
                          <a:cs typeface="Times New Roman"/>
                        </a:rPr>
                        <a:t>Avri Doria </a:t>
                      </a:r>
                      <a:endParaRPr lang="fr-FR" sz="1600">
                        <a:latin typeface="Calibri"/>
                        <a:ea typeface="Calibri"/>
                        <a:cs typeface="Times New Roman"/>
                      </a:endParaRPr>
                    </a:p>
                  </a:txBody>
                  <a:tcPr marL="68580" marR="68580" marT="0" marB="0"/>
                </a:tc>
                <a:tc>
                  <a:txBody>
                    <a:bodyPr/>
                    <a:lstStyle/>
                    <a:p>
                      <a:pPr>
                        <a:lnSpc>
                          <a:spcPct val="150000"/>
                        </a:lnSpc>
                        <a:spcAft>
                          <a:spcPts val="0"/>
                        </a:spcAft>
                      </a:pPr>
                      <a:r>
                        <a:rPr lang="en-GB" sz="1600">
                          <a:latin typeface="Calibri"/>
                          <a:ea typeface="Times New Roman"/>
                          <a:cs typeface="Times New Roman"/>
                        </a:rPr>
                        <a:t> NCS</a:t>
                      </a:r>
                      <a:endParaRPr lang="fr-FR" sz="1600">
                        <a:latin typeface="Calibri"/>
                        <a:ea typeface="Calibri"/>
                        <a:cs typeface="Times New Roman"/>
                      </a:endParaRPr>
                    </a:p>
                  </a:txBody>
                  <a:tcPr marL="68580" marR="68580" marT="0" marB="0"/>
                </a:tc>
              </a:tr>
              <a:tr h="379095">
                <a:tc>
                  <a:txBody>
                    <a:bodyPr/>
                    <a:lstStyle/>
                    <a:p>
                      <a:pPr>
                        <a:lnSpc>
                          <a:spcPct val="150000"/>
                        </a:lnSpc>
                        <a:spcAft>
                          <a:spcPts val="0"/>
                        </a:spcAft>
                      </a:pPr>
                      <a:r>
                        <a:rPr lang="en-GB" sz="1600">
                          <a:latin typeface="Calibri"/>
                          <a:ea typeface="Times New Roman"/>
                          <a:cs typeface="Times New Roman"/>
                        </a:rPr>
                        <a:t>William Drake </a:t>
                      </a:r>
                      <a:endParaRPr lang="fr-FR" sz="1600">
                        <a:latin typeface="Calibri"/>
                        <a:ea typeface="Calibri"/>
                        <a:cs typeface="Times New Roman"/>
                      </a:endParaRPr>
                    </a:p>
                  </a:txBody>
                  <a:tcPr marL="68580" marR="68580" marT="0" marB="0"/>
                </a:tc>
                <a:tc>
                  <a:txBody>
                    <a:bodyPr/>
                    <a:lstStyle/>
                    <a:p>
                      <a:pPr>
                        <a:lnSpc>
                          <a:spcPct val="150000"/>
                        </a:lnSpc>
                        <a:spcAft>
                          <a:spcPts val="0"/>
                        </a:spcAft>
                      </a:pPr>
                      <a:r>
                        <a:rPr lang="en-GB" sz="1600">
                          <a:latin typeface="Calibri"/>
                          <a:ea typeface="Times New Roman"/>
                          <a:cs typeface="Times New Roman"/>
                        </a:rPr>
                        <a:t> NCSG</a:t>
                      </a:r>
                      <a:endParaRPr lang="fr-FR" sz="1600">
                        <a:latin typeface="Calibri"/>
                        <a:ea typeface="Calibri"/>
                        <a:cs typeface="Times New Roman"/>
                      </a:endParaRPr>
                    </a:p>
                  </a:txBody>
                  <a:tcPr marL="68580" marR="68580" marT="0" marB="0"/>
                </a:tc>
              </a:tr>
              <a:tr h="379095">
                <a:tc>
                  <a:txBody>
                    <a:bodyPr/>
                    <a:lstStyle/>
                    <a:p>
                      <a:pPr>
                        <a:lnSpc>
                          <a:spcPct val="150000"/>
                        </a:lnSpc>
                        <a:spcAft>
                          <a:spcPts val="0"/>
                        </a:spcAft>
                      </a:pPr>
                      <a:r>
                        <a:rPr lang="en-GB" sz="1600">
                          <a:latin typeface="Calibri"/>
                          <a:ea typeface="Times New Roman"/>
                          <a:cs typeface="Times New Roman"/>
                        </a:rPr>
                        <a:t>Alex Gakuru </a:t>
                      </a:r>
                      <a:endParaRPr lang="fr-FR" sz="1600">
                        <a:latin typeface="Calibri"/>
                        <a:ea typeface="Calibri"/>
                        <a:cs typeface="Times New Roman"/>
                      </a:endParaRPr>
                    </a:p>
                  </a:txBody>
                  <a:tcPr marL="68580" marR="68580" marT="0" marB="0"/>
                </a:tc>
                <a:tc>
                  <a:txBody>
                    <a:bodyPr/>
                    <a:lstStyle/>
                    <a:p>
                      <a:pPr>
                        <a:lnSpc>
                          <a:spcPct val="150000"/>
                        </a:lnSpc>
                        <a:spcAft>
                          <a:spcPts val="0"/>
                        </a:spcAft>
                      </a:pPr>
                      <a:r>
                        <a:rPr lang="en-GB" sz="1600">
                          <a:latin typeface="Calibri"/>
                          <a:ea typeface="Times New Roman"/>
                          <a:cs typeface="Times New Roman"/>
                        </a:rPr>
                        <a:t> NCSG</a:t>
                      </a:r>
                      <a:endParaRPr lang="fr-FR" sz="1600">
                        <a:latin typeface="Calibri"/>
                        <a:ea typeface="Calibri"/>
                        <a:cs typeface="Times New Roman"/>
                      </a:endParaRPr>
                    </a:p>
                  </a:txBody>
                  <a:tcPr marL="68580" marR="68580" marT="0" marB="0"/>
                </a:tc>
              </a:tr>
              <a:tr h="379095">
                <a:tc>
                  <a:txBody>
                    <a:bodyPr/>
                    <a:lstStyle/>
                    <a:p>
                      <a:pPr>
                        <a:lnSpc>
                          <a:spcPct val="150000"/>
                        </a:lnSpc>
                        <a:spcAft>
                          <a:spcPts val="0"/>
                        </a:spcAft>
                      </a:pPr>
                      <a:r>
                        <a:rPr lang="en-GB" sz="1600">
                          <a:latin typeface="Calibri"/>
                          <a:ea typeface="Times New Roman"/>
                          <a:cs typeface="Times New Roman"/>
                        </a:rPr>
                        <a:t>Dr. Govind </a:t>
                      </a:r>
                      <a:endParaRPr lang="fr-FR" sz="1600">
                        <a:latin typeface="Calibri"/>
                        <a:ea typeface="Calibri"/>
                        <a:cs typeface="Times New Roman"/>
                      </a:endParaRPr>
                    </a:p>
                  </a:txBody>
                  <a:tcPr marL="68580" marR="68580" marT="0" marB="0"/>
                </a:tc>
                <a:tc>
                  <a:txBody>
                    <a:bodyPr/>
                    <a:lstStyle/>
                    <a:p>
                      <a:pPr>
                        <a:lnSpc>
                          <a:spcPct val="150000"/>
                        </a:lnSpc>
                        <a:spcAft>
                          <a:spcPts val="0"/>
                        </a:spcAft>
                      </a:pPr>
                      <a:r>
                        <a:rPr lang="en-GB" sz="1600" dirty="0">
                          <a:latin typeface="Calibri"/>
                          <a:ea typeface="Times New Roman"/>
                          <a:cs typeface="Times New Roman"/>
                        </a:rPr>
                        <a:t> GAC </a:t>
                      </a:r>
                      <a:endParaRPr lang="fr-FR" sz="1600" dirty="0">
                        <a:latin typeface="Calibri"/>
                        <a:ea typeface="Calibri"/>
                        <a:cs typeface="Times New Roman"/>
                      </a:endParaRPr>
                    </a:p>
                  </a:txBody>
                  <a:tcPr marL="68580" marR="68580" marT="0" marB="0"/>
                </a:tc>
              </a:tr>
              <a:tr h="379095">
                <a:tc>
                  <a:txBody>
                    <a:bodyPr/>
                    <a:lstStyle/>
                    <a:p>
                      <a:pPr>
                        <a:lnSpc>
                          <a:spcPct val="150000"/>
                        </a:lnSpc>
                        <a:spcAft>
                          <a:spcPts val="0"/>
                        </a:spcAft>
                      </a:pPr>
                      <a:r>
                        <a:rPr lang="en-GB" sz="1600">
                          <a:latin typeface="Calibri"/>
                          <a:ea typeface="Times New Roman"/>
                          <a:cs typeface="Times New Roman"/>
                        </a:rPr>
                        <a:t>Alan Greenberg </a:t>
                      </a:r>
                      <a:endParaRPr lang="fr-FR" sz="1600">
                        <a:latin typeface="Calibri"/>
                        <a:ea typeface="Calibri"/>
                        <a:cs typeface="Times New Roman"/>
                      </a:endParaRPr>
                    </a:p>
                  </a:txBody>
                  <a:tcPr marL="68580" marR="68580" marT="0" marB="0"/>
                </a:tc>
                <a:tc>
                  <a:txBody>
                    <a:bodyPr/>
                    <a:lstStyle/>
                    <a:p>
                      <a:pPr>
                        <a:lnSpc>
                          <a:spcPct val="150000"/>
                        </a:lnSpc>
                        <a:spcAft>
                          <a:spcPts val="0"/>
                        </a:spcAft>
                      </a:pPr>
                      <a:r>
                        <a:rPr lang="en-GB" sz="1600" dirty="0">
                          <a:latin typeface="Calibri"/>
                          <a:ea typeface="Times New Roman"/>
                          <a:cs typeface="Times New Roman"/>
                        </a:rPr>
                        <a:t> ALAC</a:t>
                      </a:r>
                      <a:endParaRPr lang="fr-FR" sz="1600" dirty="0">
                        <a:latin typeface="Calibri"/>
                        <a:ea typeface="Calibri"/>
                        <a:cs typeface="Times New Roman"/>
                      </a:endParaRPr>
                    </a:p>
                  </a:txBody>
                  <a:tcPr marL="68580" marR="68580" marT="0" marB="0"/>
                </a:tc>
              </a:tr>
              <a:tr h="379095">
                <a:tc>
                  <a:txBody>
                    <a:bodyPr/>
                    <a:lstStyle/>
                    <a:p>
                      <a:pPr>
                        <a:lnSpc>
                          <a:spcPct val="150000"/>
                        </a:lnSpc>
                        <a:spcAft>
                          <a:spcPts val="0"/>
                        </a:spcAft>
                      </a:pPr>
                      <a:r>
                        <a:rPr lang="en-GB" sz="1600" dirty="0">
                          <a:latin typeface="Calibri"/>
                          <a:ea typeface="Times New Roman"/>
                          <a:cs typeface="Times New Roman"/>
                        </a:rPr>
                        <a:t>Anthony Harris </a:t>
                      </a:r>
                      <a:endParaRPr lang="fr-FR" sz="1600" dirty="0">
                        <a:latin typeface="Calibri"/>
                        <a:ea typeface="Calibri"/>
                        <a:cs typeface="Times New Roman"/>
                      </a:endParaRPr>
                    </a:p>
                  </a:txBody>
                  <a:tcPr marL="68580" marR="68580" marT="0" marB="0"/>
                </a:tc>
                <a:tc>
                  <a:txBody>
                    <a:bodyPr/>
                    <a:lstStyle/>
                    <a:p>
                      <a:pPr>
                        <a:lnSpc>
                          <a:spcPct val="150000"/>
                        </a:lnSpc>
                        <a:spcAft>
                          <a:spcPts val="0"/>
                        </a:spcAft>
                      </a:pPr>
                      <a:r>
                        <a:rPr lang="en-GB" sz="1600" dirty="0">
                          <a:latin typeface="Calibri"/>
                          <a:ea typeface="Times New Roman"/>
                          <a:cs typeface="Times New Roman"/>
                        </a:rPr>
                        <a:t> ISCPC</a:t>
                      </a:r>
                      <a:endParaRPr lang="fr-FR" sz="1600" dirty="0">
                        <a:latin typeface="Calibri"/>
                        <a:ea typeface="Calibri"/>
                        <a:cs typeface="Times New Roman"/>
                      </a:endParaRPr>
                    </a:p>
                  </a:txBody>
                  <a:tcPr marL="68580" marR="68580" marT="0" marB="0"/>
                </a:tc>
              </a:tr>
            </a:tbl>
          </a:graphicData>
        </a:graphic>
      </p:graphicFrame>
      <p:graphicFrame>
        <p:nvGraphicFramePr>
          <p:cNvPr id="7" name="Espace réservé du contenu 4"/>
          <p:cNvGraphicFramePr>
            <a:graphicFrameLocks noGrp="1"/>
          </p:cNvGraphicFramePr>
          <p:nvPr>
            <p:ph idx="1"/>
          </p:nvPr>
        </p:nvGraphicFramePr>
        <p:xfrm>
          <a:off x="4724400" y="1166436"/>
          <a:ext cx="3962400" cy="5310564"/>
        </p:xfrm>
        <a:graphic>
          <a:graphicData uri="http://schemas.openxmlformats.org/drawingml/2006/table">
            <a:tbl>
              <a:tblPr firstRow="1" bandRow="1">
                <a:tableStyleId>{5C22544A-7EE6-4342-B048-85BDC9FD1C3A}</a:tableStyleId>
              </a:tblPr>
              <a:tblGrid>
                <a:gridCol w="1673013"/>
                <a:gridCol w="2289387"/>
              </a:tblGrid>
              <a:tr h="457206">
                <a:tc>
                  <a:txBody>
                    <a:bodyPr/>
                    <a:lstStyle/>
                    <a:p>
                      <a:pPr algn="ctr">
                        <a:lnSpc>
                          <a:spcPts val="1500"/>
                        </a:lnSpc>
                        <a:spcAft>
                          <a:spcPts val="0"/>
                        </a:spcAft>
                      </a:pPr>
                      <a:r>
                        <a:rPr lang="en-US" sz="1600" b="1" dirty="0">
                          <a:solidFill>
                            <a:srgbClr val="1F497D"/>
                          </a:solidFill>
                          <a:latin typeface="Calibri"/>
                          <a:ea typeface="Times New Roman"/>
                          <a:cs typeface="Verdana"/>
                        </a:rPr>
                        <a:t>Name</a:t>
                      </a:r>
                      <a:endParaRPr lang="fr-FR" sz="1600" dirty="0">
                        <a:latin typeface="Calibri"/>
                        <a:ea typeface="Calibri"/>
                        <a:cs typeface="Times New Roman"/>
                      </a:endParaRPr>
                    </a:p>
                  </a:txBody>
                  <a:tcPr marL="68580" marR="68580" marT="0" marB="0" anchor="ctr"/>
                </a:tc>
                <a:tc>
                  <a:txBody>
                    <a:bodyPr/>
                    <a:lstStyle/>
                    <a:p>
                      <a:pPr algn="ctr">
                        <a:lnSpc>
                          <a:spcPts val="1500"/>
                        </a:lnSpc>
                        <a:spcAft>
                          <a:spcPts val="0"/>
                        </a:spcAft>
                      </a:pPr>
                      <a:r>
                        <a:rPr lang="en-US" sz="1600" b="1" dirty="0">
                          <a:solidFill>
                            <a:srgbClr val="1F497D"/>
                          </a:solidFill>
                          <a:latin typeface="Calibri"/>
                          <a:ea typeface="Times New Roman"/>
                          <a:cs typeface="Verdana"/>
                        </a:rPr>
                        <a:t>Affiliation</a:t>
                      </a:r>
                      <a:endParaRPr lang="fr-FR" sz="1600" dirty="0">
                        <a:latin typeface="Calibri"/>
                        <a:ea typeface="Calibri"/>
                        <a:cs typeface="Times New Roman"/>
                      </a:endParaRPr>
                    </a:p>
                  </a:txBody>
                  <a:tcPr marL="68580" marR="68580" marT="0" marB="0" anchor="ctr"/>
                </a:tc>
              </a:tr>
              <a:tr h="376702">
                <a:tc>
                  <a:txBody>
                    <a:bodyPr/>
                    <a:lstStyle/>
                    <a:p>
                      <a:pPr>
                        <a:lnSpc>
                          <a:spcPct val="150000"/>
                        </a:lnSpc>
                        <a:spcAft>
                          <a:spcPts val="0"/>
                        </a:spcAft>
                      </a:pPr>
                      <a:r>
                        <a:rPr lang="en-GB" sz="1600" dirty="0">
                          <a:latin typeface="Calibri"/>
                          <a:ea typeface="Times New Roman"/>
                          <a:cs typeface="Times New Roman"/>
                        </a:rPr>
                        <a:t>Dave Kissoondoyal </a:t>
                      </a:r>
                      <a:endParaRPr lang="fr-FR" sz="1600" dirty="0">
                        <a:latin typeface="Calibri"/>
                        <a:ea typeface="Calibri"/>
                        <a:cs typeface="Times New Roman"/>
                      </a:endParaRPr>
                    </a:p>
                  </a:txBody>
                  <a:tcPr marL="68580" marR="68580" marT="0" marB="0"/>
                </a:tc>
                <a:tc>
                  <a:txBody>
                    <a:bodyPr/>
                    <a:lstStyle/>
                    <a:p>
                      <a:pPr>
                        <a:lnSpc>
                          <a:spcPct val="150000"/>
                        </a:lnSpc>
                        <a:spcAft>
                          <a:spcPts val="0"/>
                        </a:spcAft>
                      </a:pPr>
                      <a:r>
                        <a:rPr lang="en-GB" sz="1600">
                          <a:latin typeface="Calibri"/>
                          <a:ea typeface="Times New Roman"/>
                          <a:cs typeface="Times New Roman"/>
                        </a:rPr>
                        <a:t> At Large</a:t>
                      </a:r>
                      <a:endParaRPr lang="fr-FR" sz="1600">
                        <a:latin typeface="Calibri"/>
                        <a:ea typeface="Calibri"/>
                        <a:cs typeface="Times New Roman"/>
                      </a:endParaRPr>
                    </a:p>
                  </a:txBody>
                  <a:tcPr marL="68580" marR="68580" marT="0" marB="0"/>
                </a:tc>
              </a:tr>
              <a:tr h="376702">
                <a:tc>
                  <a:txBody>
                    <a:bodyPr/>
                    <a:lstStyle/>
                    <a:p>
                      <a:pPr>
                        <a:lnSpc>
                          <a:spcPct val="150000"/>
                        </a:lnSpc>
                        <a:spcAft>
                          <a:spcPts val="0"/>
                        </a:spcAft>
                      </a:pPr>
                      <a:r>
                        <a:rPr lang="en-GB" sz="1600">
                          <a:latin typeface="Calibri"/>
                          <a:ea typeface="Times New Roman"/>
                          <a:cs typeface="Times New Roman"/>
                        </a:rPr>
                        <a:t>Cheryl Langdon Orr</a:t>
                      </a:r>
                      <a:endParaRPr lang="fr-FR" sz="1600">
                        <a:latin typeface="Calibri"/>
                        <a:ea typeface="Calibri"/>
                        <a:cs typeface="Times New Roman"/>
                      </a:endParaRPr>
                    </a:p>
                  </a:txBody>
                  <a:tcPr marL="68580" marR="68580" marT="0" marB="0"/>
                </a:tc>
                <a:tc>
                  <a:txBody>
                    <a:bodyPr/>
                    <a:lstStyle/>
                    <a:p>
                      <a:pPr>
                        <a:lnSpc>
                          <a:spcPct val="150000"/>
                        </a:lnSpc>
                        <a:spcAft>
                          <a:spcPts val="0"/>
                        </a:spcAft>
                      </a:pPr>
                      <a:r>
                        <a:rPr lang="en-GB" sz="1600">
                          <a:latin typeface="Calibri"/>
                          <a:ea typeface="Times New Roman"/>
                          <a:cs typeface="Times New Roman"/>
                        </a:rPr>
                        <a:t>ALAC</a:t>
                      </a:r>
                      <a:endParaRPr lang="fr-FR" sz="1600">
                        <a:latin typeface="Calibri"/>
                        <a:ea typeface="Calibri"/>
                        <a:cs typeface="Times New Roman"/>
                      </a:endParaRPr>
                    </a:p>
                  </a:txBody>
                  <a:tcPr marL="68580" marR="68580" marT="0" marB="0"/>
                </a:tc>
              </a:tr>
              <a:tr h="376702">
                <a:tc>
                  <a:txBody>
                    <a:bodyPr/>
                    <a:lstStyle/>
                    <a:p>
                      <a:pPr>
                        <a:lnSpc>
                          <a:spcPct val="150000"/>
                        </a:lnSpc>
                        <a:spcAft>
                          <a:spcPts val="0"/>
                        </a:spcAft>
                      </a:pPr>
                      <a:r>
                        <a:rPr lang="en-GB" sz="1600" dirty="0">
                          <a:latin typeface="Calibri"/>
                          <a:ea typeface="Times New Roman"/>
                          <a:cs typeface="Times New Roman"/>
                        </a:rPr>
                        <a:t>Evan Leibovitch </a:t>
                      </a:r>
                      <a:endParaRPr lang="fr-FR" sz="1600" dirty="0">
                        <a:latin typeface="Calibri"/>
                        <a:ea typeface="Calibri"/>
                        <a:cs typeface="Times New Roman"/>
                      </a:endParaRPr>
                    </a:p>
                  </a:txBody>
                  <a:tcPr marL="68580" marR="68580" marT="0" marB="0"/>
                </a:tc>
                <a:tc>
                  <a:txBody>
                    <a:bodyPr/>
                    <a:lstStyle/>
                    <a:p>
                      <a:pPr>
                        <a:lnSpc>
                          <a:spcPct val="150000"/>
                        </a:lnSpc>
                        <a:spcAft>
                          <a:spcPts val="0"/>
                        </a:spcAft>
                      </a:pPr>
                      <a:r>
                        <a:rPr lang="en-GB" sz="1600">
                          <a:latin typeface="Calibri"/>
                          <a:ea typeface="Times New Roman"/>
                          <a:cs typeface="Times New Roman"/>
                        </a:rPr>
                        <a:t> ALAC; co-chair</a:t>
                      </a:r>
                      <a:endParaRPr lang="fr-FR" sz="1600">
                        <a:latin typeface="Calibri"/>
                        <a:ea typeface="Calibri"/>
                        <a:cs typeface="Times New Roman"/>
                      </a:endParaRPr>
                    </a:p>
                  </a:txBody>
                  <a:tcPr marL="68580" marR="68580" marT="0" marB="0"/>
                </a:tc>
              </a:tr>
              <a:tr h="376702">
                <a:tc>
                  <a:txBody>
                    <a:bodyPr/>
                    <a:lstStyle/>
                    <a:p>
                      <a:pPr>
                        <a:lnSpc>
                          <a:spcPct val="150000"/>
                        </a:lnSpc>
                        <a:spcAft>
                          <a:spcPts val="0"/>
                        </a:spcAft>
                      </a:pPr>
                      <a:r>
                        <a:rPr lang="en-GB" sz="1600">
                          <a:latin typeface="Calibri"/>
                          <a:ea typeface="Times New Roman"/>
                          <a:cs typeface="Times New Roman"/>
                        </a:rPr>
                        <a:t>Andrew Mack </a:t>
                      </a:r>
                      <a:endParaRPr lang="fr-FR" sz="1600">
                        <a:latin typeface="Calibri"/>
                        <a:ea typeface="Calibri"/>
                        <a:cs typeface="Times New Roman"/>
                      </a:endParaRPr>
                    </a:p>
                  </a:txBody>
                  <a:tcPr marL="68580" marR="68580" marT="0" marB="0"/>
                </a:tc>
                <a:tc>
                  <a:txBody>
                    <a:bodyPr/>
                    <a:lstStyle/>
                    <a:p>
                      <a:pPr>
                        <a:lnSpc>
                          <a:spcPct val="150000"/>
                        </a:lnSpc>
                        <a:spcAft>
                          <a:spcPts val="0"/>
                        </a:spcAft>
                      </a:pPr>
                      <a:r>
                        <a:rPr lang="en-GB" sz="1600" dirty="0">
                          <a:latin typeface="Calibri"/>
                          <a:ea typeface="Times New Roman"/>
                          <a:cs typeface="Times New Roman"/>
                        </a:rPr>
                        <a:t> CBUC</a:t>
                      </a:r>
                      <a:endParaRPr lang="fr-FR" sz="1600" dirty="0">
                        <a:latin typeface="Calibri"/>
                        <a:ea typeface="Calibri"/>
                        <a:cs typeface="Times New Roman"/>
                      </a:endParaRPr>
                    </a:p>
                  </a:txBody>
                  <a:tcPr marL="68580" marR="68580" marT="0" marB="0"/>
                </a:tc>
              </a:tr>
              <a:tr h="376702">
                <a:tc>
                  <a:txBody>
                    <a:bodyPr/>
                    <a:lstStyle/>
                    <a:p>
                      <a:pPr>
                        <a:lnSpc>
                          <a:spcPct val="150000"/>
                        </a:lnSpc>
                        <a:spcAft>
                          <a:spcPts val="0"/>
                        </a:spcAft>
                      </a:pPr>
                      <a:r>
                        <a:rPr lang="en-GB" sz="1600">
                          <a:latin typeface="Calibri"/>
                          <a:ea typeface="Times New Roman"/>
                          <a:cs typeface="Times New Roman"/>
                        </a:rPr>
                        <a:t>Michele Neylon </a:t>
                      </a:r>
                      <a:endParaRPr lang="fr-FR" sz="1600">
                        <a:latin typeface="Calibri"/>
                        <a:ea typeface="Calibri"/>
                        <a:cs typeface="Times New Roman"/>
                      </a:endParaRPr>
                    </a:p>
                  </a:txBody>
                  <a:tcPr marL="68580" marR="68580" marT="0" marB="0"/>
                </a:tc>
                <a:tc>
                  <a:txBody>
                    <a:bodyPr/>
                    <a:lstStyle/>
                    <a:p>
                      <a:pPr>
                        <a:lnSpc>
                          <a:spcPct val="150000"/>
                        </a:lnSpc>
                        <a:spcAft>
                          <a:spcPts val="0"/>
                        </a:spcAft>
                      </a:pPr>
                      <a:r>
                        <a:rPr lang="en-GB" sz="1600">
                          <a:latin typeface="Calibri"/>
                          <a:ea typeface="Times New Roman"/>
                          <a:cs typeface="Times New Roman"/>
                        </a:rPr>
                        <a:t> RrSG </a:t>
                      </a:r>
                      <a:endParaRPr lang="fr-FR" sz="1600">
                        <a:latin typeface="Calibri"/>
                        <a:ea typeface="Calibri"/>
                        <a:cs typeface="Times New Roman"/>
                      </a:endParaRPr>
                    </a:p>
                  </a:txBody>
                  <a:tcPr marL="68580" marR="68580" marT="0" marB="0"/>
                </a:tc>
              </a:tr>
              <a:tr h="376702">
                <a:tc>
                  <a:txBody>
                    <a:bodyPr/>
                    <a:lstStyle/>
                    <a:p>
                      <a:pPr>
                        <a:lnSpc>
                          <a:spcPct val="150000"/>
                        </a:lnSpc>
                        <a:spcAft>
                          <a:spcPts val="0"/>
                        </a:spcAft>
                      </a:pPr>
                      <a:r>
                        <a:rPr lang="en-GB" sz="1600" dirty="0">
                          <a:latin typeface="Calibri"/>
                          <a:ea typeface="Times New Roman"/>
                          <a:cs typeface="Times New Roman"/>
                        </a:rPr>
                        <a:t>Elaine Pruis </a:t>
                      </a:r>
                      <a:endParaRPr lang="fr-FR" sz="1600" dirty="0">
                        <a:latin typeface="Calibri"/>
                        <a:ea typeface="Calibri"/>
                        <a:cs typeface="Times New Roman"/>
                      </a:endParaRPr>
                    </a:p>
                  </a:txBody>
                  <a:tcPr marL="68580" marR="68580" marT="0" marB="0"/>
                </a:tc>
                <a:tc>
                  <a:txBody>
                    <a:bodyPr/>
                    <a:lstStyle/>
                    <a:p>
                      <a:pPr>
                        <a:lnSpc>
                          <a:spcPct val="150000"/>
                        </a:lnSpc>
                        <a:spcAft>
                          <a:spcPts val="0"/>
                        </a:spcAft>
                      </a:pPr>
                      <a:r>
                        <a:rPr lang="en-GB" sz="1600">
                          <a:latin typeface="Calibri"/>
                          <a:ea typeface="Times New Roman"/>
                          <a:cs typeface="Times New Roman"/>
                        </a:rPr>
                        <a:t> Individual</a:t>
                      </a:r>
                      <a:endParaRPr lang="fr-FR" sz="1600">
                        <a:latin typeface="Calibri"/>
                        <a:ea typeface="Calibri"/>
                        <a:cs typeface="Times New Roman"/>
                      </a:endParaRPr>
                    </a:p>
                  </a:txBody>
                  <a:tcPr marL="68580" marR="68580" marT="0" marB="0"/>
                </a:tc>
              </a:tr>
              <a:tr h="376702">
                <a:tc>
                  <a:txBody>
                    <a:bodyPr/>
                    <a:lstStyle/>
                    <a:p>
                      <a:pPr>
                        <a:lnSpc>
                          <a:spcPct val="150000"/>
                        </a:lnSpc>
                        <a:spcAft>
                          <a:spcPts val="0"/>
                        </a:spcAft>
                      </a:pPr>
                      <a:r>
                        <a:rPr lang="en-GB" sz="1600">
                          <a:latin typeface="Calibri"/>
                          <a:ea typeface="Times New Roman"/>
                          <a:cs typeface="Times New Roman"/>
                        </a:rPr>
                        <a:t>Vanda Scartezini </a:t>
                      </a:r>
                      <a:endParaRPr lang="fr-FR" sz="1600">
                        <a:latin typeface="Calibri"/>
                        <a:ea typeface="Calibri"/>
                        <a:cs typeface="Times New Roman"/>
                      </a:endParaRPr>
                    </a:p>
                  </a:txBody>
                  <a:tcPr marL="68580" marR="68580" marT="0" marB="0"/>
                </a:tc>
                <a:tc>
                  <a:txBody>
                    <a:bodyPr/>
                    <a:lstStyle/>
                    <a:p>
                      <a:pPr>
                        <a:lnSpc>
                          <a:spcPct val="150000"/>
                        </a:lnSpc>
                        <a:spcAft>
                          <a:spcPts val="0"/>
                        </a:spcAft>
                      </a:pPr>
                      <a:r>
                        <a:rPr lang="en-GB" sz="1600">
                          <a:latin typeface="Calibri"/>
                          <a:ea typeface="Times New Roman"/>
                          <a:cs typeface="Times New Roman"/>
                        </a:rPr>
                        <a:t> Individual</a:t>
                      </a:r>
                      <a:endParaRPr lang="fr-FR" sz="1600">
                        <a:latin typeface="Calibri"/>
                        <a:ea typeface="Calibri"/>
                        <a:cs typeface="Times New Roman"/>
                      </a:endParaRPr>
                    </a:p>
                  </a:txBody>
                  <a:tcPr marL="68580" marR="68580" marT="0" marB="0"/>
                </a:tc>
              </a:tr>
              <a:tr h="376702">
                <a:tc>
                  <a:txBody>
                    <a:bodyPr/>
                    <a:lstStyle/>
                    <a:p>
                      <a:pPr>
                        <a:lnSpc>
                          <a:spcPct val="150000"/>
                        </a:lnSpc>
                        <a:spcAft>
                          <a:spcPts val="0"/>
                        </a:spcAft>
                      </a:pPr>
                      <a:r>
                        <a:rPr lang="en-GB" sz="1600">
                          <a:latin typeface="Calibri"/>
                          <a:ea typeface="Times New Roman"/>
                          <a:cs typeface="Times New Roman"/>
                        </a:rPr>
                        <a:t>Baudouin Schombe </a:t>
                      </a:r>
                      <a:endParaRPr lang="fr-FR" sz="1600">
                        <a:latin typeface="Calibri"/>
                        <a:ea typeface="Calibri"/>
                        <a:cs typeface="Times New Roman"/>
                      </a:endParaRPr>
                    </a:p>
                  </a:txBody>
                  <a:tcPr marL="68580" marR="68580" marT="0" marB="0"/>
                </a:tc>
                <a:tc>
                  <a:txBody>
                    <a:bodyPr/>
                    <a:lstStyle/>
                    <a:p>
                      <a:pPr>
                        <a:lnSpc>
                          <a:spcPct val="150000"/>
                        </a:lnSpc>
                        <a:spcAft>
                          <a:spcPts val="0"/>
                        </a:spcAft>
                      </a:pPr>
                      <a:r>
                        <a:rPr lang="en-GB" sz="1600">
                          <a:latin typeface="Calibri"/>
                          <a:ea typeface="Times New Roman"/>
                          <a:cs typeface="Times New Roman"/>
                        </a:rPr>
                        <a:t> AFRALO; At Large </a:t>
                      </a:r>
                      <a:endParaRPr lang="fr-FR" sz="1600">
                        <a:latin typeface="Calibri"/>
                        <a:ea typeface="Calibri"/>
                        <a:cs typeface="Times New Roman"/>
                      </a:endParaRPr>
                    </a:p>
                  </a:txBody>
                  <a:tcPr marL="68580" marR="68580" marT="0" marB="0"/>
                </a:tc>
              </a:tr>
              <a:tr h="376702">
                <a:tc>
                  <a:txBody>
                    <a:bodyPr/>
                    <a:lstStyle/>
                    <a:p>
                      <a:pPr>
                        <a:lnSpc>
                          <a:spcPct val="150000"/>
                        </a:lnSpc>
                        <a:spcAft>
                          <a:spcPts val="0"/>
                        </a:spcAft>
                      </a:pPr>
                      <a:r>
                        <a:rPr lang="en-GB" sz="1600" dirty="0">
                          <a:latin typeface="Calibri"/>
                          <a:ea typeface="Times New Roman"/>
                          <a:cs typeface="Times New Roman"/>
                        </a:rPr>
                        <a:t>Alioune Traore </a:t>
                      </a:r>
                      <a:endParaRPr lang="fr-FR" sz="1600" dirty="0">
                        <a:latin typeface="Calibri"/>
                        <a:ea typeface="Calibri"/>
                        <a:cs typeface="Times New Roman"/>
                      </a:endParaRPr>
                    </a:p>
                  </a:txBody>
                  <a:tcPr marL="68580" marR="68580" marT="0" marB="0"/>
                </a:tc>
                <a:tc>
                  <a:txBody>
                    <a:bodyPr/>
                    <a:lstStyle/>
                    <a:p>
                      <a:pPr>
                        <a:lnSpc>
                          <a:spcPct val="150000"/>
                        </a:lnSpc>
                        <a:spcAft>
                          <a:spcPts val="0"/>
                        </a:spcAft>
                      </a:pPr>
                      <a:r>
                        <a:rPr lang="en-GB" sz="1600">
                          <a:latin typeface="Calibri"/>
                          <a:ea typeface="Times New Roman"/>
                          <a:cs typeface="Times New Roman"/>
                        </a:rPr>
                        <a:t> Individual</a:t>
                      </a:r>
                      <a:endParaRPr lang="fr-FR" sz="1600">
                        <a:latin typeface="Calibri"/>
                        <a:ea typeface="Calibri"/>
                        <a:cs typeface="Times New Roman"/>
                      </a:endParaRPr>
                    </a:p>
                  </a:txBody>
                  <a:tcPr marL="68580" marR="68580" marT="0" marB="0"/>
                </a:tc>
              </a:tr>
              <a:tr h="376702">
                <a:tc>
                  <a:txBody>
                    <a:bodyPr/>
                    <a:lstStyle/>
                    <a:p>
                      <a:pPr>
                        <a:lnSpc>
                          <a:spcPct val="150000"/>
                        </a:lnSpc>
                        <a:spcAft>
                          <a:spcPts val="0"/>
                        </a:spcAft>
                      </a:pPr>
                      <a:r>
                        <a:rPr lang="en-GB" sz="1600" dirty="0">
                          <a:latin typeface="Calibri"/>
                          <a:ea typeface="Times New Roman"/>
                          <a:cs typeface="Times New Roman"/>
                        </a:rPr>
                        <a:t>Richard Tindal </a:t>
                      </a:r>
                      <a:endParaRPr lang="fr-FR" sz="1600" dirty="0">
                        <a:latin typeface="Calibri"/>
                        <a:ea typeface="Calibri"/>
                        <a:cs typeface="Times New Roman"/>
                      </a:endParaRPr>
                    </a:p>
                  </a:txBody>
                  <a:tcPr marL="68580" marR="68580" marT="0" marB="0"/>
                </a:tc>
                <a:tc>
                  <a:txBody>
                    <a:bodyPr/>
                    <a:lstStyle/>
                    <a:p>
                      <a:pPr>
                        <a:lnSpc>
                          <a:spcPct val="150000"/>
                        </a:lnSpc>
                        <a:spcAft>
                          <a:spcPts val="0"/>
                        </a:spcAft>
                      </a:pPr>
                      <a:r>
                        <a:rPr lang="en-GB" sz="1600">
                          <a:latin typeface="Calibri"/>
                          <a:ea typeface="Times New Roman"/>
                          <a:cs typeface="Times New Roman"/>
                        </a:rPr>
                        <a:t> Individual</a:t>
                      </a:r>
                      <a:endParaRPr lang="fr-FR" sz="1600">
                        <a:latin typeface="Calibri"/>
                        <a:ea typeface="Calibri"/>
                        <a:cs typeface="Times New Roman"/>
                      </a:endParaRPr>
                    </a:p>
                  </a:txBody>
                  <a:tcPr marL="68580" marR="68580" marT="0" marB="0"/>
                </a:tc>
              </a:tr>
              <a:tr h="376702">
                <a:tc>
                  <a:txBody>
                    <a:bodyPr/>
                    <a:lstStyle/>
                    <a:p>
                      <a:pPr>
                        <a:lnSpc>
                          <a:spcPct val="150000"/>
                        </a:lnSpc>
                        <a:spcAft>
                          <a:spcPts val="0"/>
                        </a:spcAft>
                      </a:pPr>
                      <a:r>
                        <a:rPr lang="en-GB" sz="1600">
                          <a:solidFill>
                            <a:srgbClr val="FF0000"/>
                          </a:solidFill>
                          <a:latin typeface="Calibri"/>
                          <a:ea typeface="Times New Roman"/>
                          <a:cs typeface="Times New Roman"/>
                        </a:rPr>
                        <a:t>Carlton Samuels</a:t>
                      </a:r>
                      <a:endParaRPr lang="fr-FR" sz="1600">
                        <a:latin typeface="Calibri"/>
                        <a:ea typeface="Calibri"/>
                        <a:cs typeface="Times New Roman"/>
                      </a:endParaRPr>
                    </a:p>
                  </a:txBody>
                  <a:tcPr marL="68580" marR="68580" marT="0" marB="0"/>
                </a:tc>
                <a:tc>
                  <a:txBody>
                    <a:bodyPr/>
                    <a:lstStyle/>
                    <a:p>
                      <a:pPr>
                        <a:lnSpc>
                          <a:spcPct val="150000"/>
                        </a:lnSpc>
                        <a:spcAft>
                          <a:spcPts val="0"/>
                        </a:spcAft>
                      </a:pPr>
                      <a:r>
                        <a:rPr lang="en-GB" sz="1600" dirty="0">
                          <a:solidFill>
                            <a:srgbClr val="FF0000"/>
                          </a:solidFill>
                          <a:latin typeface="Calibri"/>
                          <a:ea typeface="Times New Roman"/>
                          <a:cs typeface="Times New Roman"/>
                        </a:rPr>
                        <a:t>ALAC; co-chair</a:t>
                      </a:r>
                      <a:endParaRPr lang="fr-FR" sz="1600" dirty="0">
                        <a:latin typeface="Calibri"/>
                        <a:ea typeface="Calibri"/>
                        <a:cs typeface="Times New Roman"/>
                      </a:endParaRPr>
                    </a:p>
                  </a:txBody>
                  <a:tcPr marL="68580" marR="68580" marT="0" marB="0"/>
                </a:tc>
              </a:tr>
            </a:tbl>
          </a:graphicData>
        </a:graphic>
      </p:graphicFrame>
    </p:spTree>
  </p:cSld>
  <p:clrMapOvr>
    <a:masterClrMapping/>
  </p:clrMapOvr>
  <p:transition spd="slow">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ALAC / At-Large Improvements</a:t>
            </a:r>
            <a:endParaRPr lang="en-US" dirty="0"/>
          </a:p>
        </p:txBody>
      </p:sp>
      <p:sp>
        <p:nvSpPr>
          <p:cNvPr id="3" name="Espace réservé du contenu 2"/>
          <p:cNvSpPr>
            <a:spLocks noGrp="1"/>
          </p:cNvSpPr>
          <p:nvPr>
            <p:ph idx="1"/>
          </p:nvPr>
        </p:nvSpPr>
        <p:spPr>
          <a:xfrm>
            <a:off x="1066800" y="1447800"/>
            <a:ext cx="7620000" cy="4876800"/>
          </a:xfrm>
        </p:spPr>
        <p:txBody>
          <a:bodyPr>
            <a:normAutofit fontScale="85000" lnSpcReduction="20000"/>
          </a:bodyPr>
          <a:lstStyle/>
          <a:p>
            <a:r>
              <a:rPr lang="en-US" dirty="0" smtClean="0"/>
              <a:t>To review and improve</a:t>
            </a:r>
          </a:p>
          <a:p>
            <a:pPr lvl="1"/>
            <a:r>
              <a:rPr lang="en-US" dirty="0" smtClean="0"/>
              <a:t>ALAC/At-</a:t>
            </a:r>
            <a:r>
              <a:rPr lang="en-US" dirty="0" err="1" smtClean="0"/>
              <a:t>Large’s</a:t>
            </a:r>
            <a:r>
              <a:rPr lang="en-US" dirty="0" smtClean="0"/>
              <a:t> participation in ICANN</a:t>
            </a:r>
          </a:p>
          <a:p>
            <a:pPr lvl="1"/>
            <a:r>
              <a:rPr lang="en-US" dirty="0" err="1" smtClean="0"/>
              <a:t>ALSes</a:t>
            </a:r>
            <a:r>
              <a:rPr lang="en-US" dirty="0" smtClean="0"/>
              <a:t>’ participation in At-Large</a:t>
            </a:r>
          </a:p>
          <a:p>
            <a:r>
              <a:rPr lang="en-US" dirty="0" smtClean="0"/>
              <a:t>To implement the At-Large Review Work Group's Final Report 13 recommendations’</a:t>
            </a:r>
          </a:p>
          <a:p>
            <a:r>
              <a:rPr lang="en-US" dirty="0" smtClean="0"/>
              <a:t>Work Teams</a:t>
            </a:r>
          </a:p>
          <a:p>
            <a:pPr lvl="1"/>
            <a:r>
              <a:rPr lang="en-US" dirty="0" smtClean="0"/>
              <a:t>A: on ALAC’s continuing purpose</a:t>
            </a:r>
          </a:p>
          <a:p>
            <a:pPr lvl="1"/>
            <a:r>
              <a:rPr lang="en-US" dirty="0" smtClean="0"/>
              <a:t>B: on ALS participation</a:t>
            </a:r>
          </a:p>
          <a:p>
            <a:pPr lvl="1"/>
            <a:r>
              <a:rPr lang="en-US" dirty="0" smtClean="0"/>
              <a:t>C: on ALAC planning processes</a:t>
            </a:r>
          </a:p>
          <a:p>
            <a:pPr lvl="1"/>
            <a:r>
              <a:rPr lang="en-US" dirty="0" smtClean="0"/>
              <a:t>D: on ALAC’s policy advice development</a:t>
            </a:r>
          </a:p>
          <a:p>
            <a:r>
              <a:rPr lang="en-US" dirty="0" smtClean="0"/>
              <a:t>Final report due by Dakar</a:t>
            </a:r>
          </a:p>
          <a:p>
            <a:endParaRPr lang="en-US" dirty="0"/>
          </a:p>
        </p:txBody>
      </p:sp>
      <p:sp>
        <p:nvSpPr>
          <p:cNvPr id="4" name="Étoile à 12 branches 3"/>
          <p:cNvSpPr/>
          <p:nvPr/>
        </p:nvSpPr>
        <p:spPr>
          <a:xfrm>
            <a:off x="381000" y="6248400"/>
            <a:ext cx="381000" cy="381000"/>
          </a:xfrm>
          <a:prstGeom prst="star12">
            <a:avLst/>
          </a:prstGeom>
          <a:solidFill>
            <a:srgbClr val="00B050"/>
          </a:solidFill>
          <a:ln w="381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9</a:t>
            </a:r>
            <a:endParaRPr lang="en-US" dirty="0"/>
          </a:p>
        </p:txBody>
      </p:sp>
    </p:spTree>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ALAC review</a:t>
            </a:r>
            <a:endParaRPr lang="en-US" dirty="0"/>
          </a:p>
        </p:txBody>
      </p:sp>
      <p:sp>
        <p:nvSpPr>
          <p:cNvPr id="3" name="Espace réservé du contenu 2"/>
          <p:cNvSpPr>
            <a:spLocks noGrp="1"/>
          </p:cNvSpPr>
          <p:nvPr>
            <p:ph idx="1"/>
          </p:nvPr>
        </p:nvSpPr>
        <p:spPr>
          <a:xfrm>
            <a:off x="1066800" y="1600200"/>
            <a:ext cx="7620000" cy="4538663"/>
          </a:xfrm>
        </p:spPr>
        <p:txBody>
          <a:bodyPr>
            <a:normAutofit fontScale="70000" lnSpcReduction="20000"/>
          </a:bodyPr>
          <a:lstStyle/>
          <a:p>
            <a:r>
              <a:rPr lang="en-US" dirty="0" smtClean="0"/>
              <a:t>Westlake Consulting Limited </a:t>
            </a:r>
            <a:br>
              <a:rPr lang="en-US" dirty="0" smtClean="0"/>
            </a:br>
            <a:r>
              <a:rPr lang="en-US" dirty="0" smtClean="0"/>
              <a:t>Independent external review</a:t>
            </a:r>
            <a:br>
              <a:rPr lang="en-US" dirty="0" smtClean="0"/>
            </a:br>
            <a:r>
              <a:rPr lang="en-US" dirty="0" smtClean="0"/>
              <a:t>January 2008 to July 2008</a:t>
            </a:r>
          </a:p>
          <a:p>
            <a:r>
              <a:rPr lang="en-US" dirty="0" smtClean="0"/>
              <a:t>ALAC Review Working Group (WG) formed in January 2008</a:t>
            </a:r>
          </a:p>
          <a:p>
            <a:pPr lvl="1"/>
            <a:r>
              <a:rPr lang="en-US" dirty="0" err="1" smtClean="0"/>
              <a:t>Harald</a:t>
            </a:r>
            <a:r>
              <a:rPr lang="en-US" dirty="0" smtClean="0"/>
              <a:t> </a:t>
            </a:r>
            <a:r>
              <a:rPr lang="en-US" dirty="0" err="1" smtClean="0"/>
              <a:t>Alvestrand</a:t>
            </a:r>
            <a:endParaRPr lang="en-US" dirty="0" smtClean="0"/>
          </a:p>
          <a:p>
            <a:pPr lvl="1"/>
            <a:r>
              <a:rPr lang="en-US" dirty="0" smtClean="0"/>
              <a:t>Karl </a:t>
            </a:r>
            <a:r>
              <a:rPr lang="en-US" dirty="0" err="1" smtClean="0"/>
              <a:t>Auerbach</a:t>
            </a:r>
            <a:endParaRPr lang="en-US" dirty="0" smtClean="0"/>
          </a:p>
          <a:p>
            <a:pPr lvl="1"/>
            <a:r>
              <a:rPr lang="en-US" dirty="0" smtClean="0"/>
              <a:t>Vittorio Bertola</a:t>
            </a:r>
          </a:p>
          <a:p>
            <a:pPr lvl="1"/>
            <a:r>
              <a:rPr lang="en-US" dirty="0" smtClean="0"/>
              <a:t>Tricia Drakes (Chair)</a:t>
            </a:r>
          </a:p>
          <a:p>
            <a:pPr lvl="1"/>
            <a:r>
              <a:rPr lang="en-US" dirty="0" smtClean="0"/>
              <a:t>Thomas Narten</a:t>
            </a:r>
          </a:p>
          <a:p>
            <a:pPr lvl="1"/>
            <a:r>
              <a:rPr lang="en-US" dirty="0" err="1" smtClean="0"/>
              <a:t>Nii</a:t>
            </a:r>
            <a:r>
              <a:rPr lang="en-US" dirty="0" smtClean="0"/>
              <a:t> </a:t>
            </a:r>
            <a:r>
              <a:rPr lang="en-US" dirty="0" err="1" smtClean="0"/>
              <a:t>Quaynor</a:t>
            </a:r>
            <a:endParaRPr lang="en-US" dirty="0" smtClean="0"/>
          </a:p>
          <a:p>
            <a:pPr lvl="1"/>
            <a:r>
              <a:rPr lang="en-US" dirty="0" smtClean="0"/>
              <a:t>Jean-Jacques Subrenat</a:t>
            </a:r>
          </a:p>
          <a:p>
            <a:r>
              <a:rPr lang="en-US" dirty="0" smtClean="0"/>
              <a:t>Charter for the Working Group approved in April 2008</a:t>
            </a:r>
          </a:p>
        </p:txBody>
      </p:sp>
    </p:spTree>
  </p:cSld>
  <p:clrMapOvr>
    <a:masterClrMapping/>
  </p:clrMapOvr>
  <p:transition spd="slow">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1000" y="287338"/>
            <a:ext cx="7391400" cy="1465262"/>
          </a:xfrm>
        </p:spPr>
        <p:txBody>
          <a:bodyPr>
            <a:normAutofit fontScale="90000"/>
          </a:bodyPr>
          <a:lstStyle/>
          <a:p>
            <a:r>
              <a:rPr lang="en-US" dirty="0" smtClean="0"/>
              <a:t>Summary of Key Points in the final report of the Review Working Group </a:t>
            </a:r>
            <a:endParaRPr lang="en-US" dirty="0"/>
          </a:p>
        </p:txBody>
      </p:sp>
      <p:sp>
        <p:nvSpPr>
          <p:cNvPr id="3" name="Espace réservé du contenu 2"/>
          <p:cNvSpPr>
            <a:spLocks noGrp="1"/>
          </p:cNvSpPr>
          <p:nvPr>
            <p:ph idx="1"/>
          </p:nvPr>
        </p:nvSpPr>
        <p:spPr>
          <a:xfrm>
            <a:off x="1066800" y="1676400"/>
            <a:ext cx="7620000" cy="4572000"/>
          </a:xfrm>
        </p:spPr>
        <p:txBody>
          <a:bodyPr>
            <a:normAutofit fontScale="92500" lnSpcReduction="20000"/>
          </a:bodyPr>
          <a:lstStyle/>
          <a:p>
            <a:pPr marL="517525" indent="-514350">
              <a:buAutoNum type="arabicPeriod"/>
            </a:pPr>
            <a:r>
              <a:rPr lang="en-US" dirty="0" smtClean="0"/>
              <a:t>The ALAC has a continuing purpose in the ICANN structure</a:t>
            </a:r>
            <a:br>
              <a:rPr lang="en-US" dirty="0" smtClean="0"/>
            </a:br>
            <a:r>
              <a:rPr lang="en-US" dirty="0" smtClean="0"/>
              <a:t>This continuing purpose has four key elements</a:t>
            </a:r>
          </a:p>
          <a:p>
            <a:pPr lvl="1"/>
            <a:r>
              <a:rPr lang="en-US" dirty="0" smtClean="0"/>
              <a:t>providing advice on policy </a:t>
            </a:r>
          </a:p>
          <a:p>
            <a:pPr lvl="1"/>
            <a:r>
              <a:rPr lang="en-US" dirty="0" smtClean="0"/>
              <a:t>providing input into ICANN operations and structure</a:t>
            </a:r>
          </a:p>
          <a:p>
            <a:pPr lvl="1"/>
            <a:r>
              <a:rPr lang="en-US" dirty="0" smtClean="0"/>
              <a:t>part of ICANN’s accountability mechanisms</a:t>
            </a:r>
          </a:p>
          <a:p>
            <a:pPr lvl="1"/>
            <a:r>
              <a:rPr lang="en-US" dirty="0" smtClean="0"/>
              <a:t>an organizing mechanism for some of ICANN’s outreach</a:t>
            </a:r>
          </a:p>
          <a:p>
            <a:r>
              <a:rPr lang="en-US" dirty="0" smtClean="0"/>
              <a:t>The section of the ICANN Bylaws that deals with ALAC should be changed to reflect this purpose</a:t>
            </a:r>
          </a:p>
        </p:txBody>
      </p:sp>
    </p:spTree>
  </p:cSld>
  <p:clrMapOvr>
    <a:masterClrMapping/>
  </p:clrMapOvr>
  <p:transition spd="slow">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en-US" sz="3200" dirty="0" smtClean="0"/>
              <a:t>Summary of Key Points in the final report of the Review Working Group </a:t>
            </a:r>
            <a:endParaRPr lang="en-US" dirty="0"/>
          </a:p>
        </p:txBody>
      </p:sp>
      <p:sp>
        <p:nvSpPr>
          <p:cNvPr id="3" name="Espace réservé du contenu 2"/>
          <p:cNvSpPr>
            <a:spLocks noGrp="1"/>
          </p:cNvSpPr>
          <p:nvPr>
            <p:ph idx="1"/>
          </p:nvPr>
        </p:nvSpPr>
        <p:spPr/>
        <p:txBody>
          <a:bodyPr/>
          <a:lstStyle/>
          <a:p>
            <a:r>
              <a:rPr lang="en-US" dirty="0" smtClean="0"/>
              <a:t>Organization</a:t>
            </a:r>
          </a:p>
          <a:p>
            <a:pPr marL="442913" lvl="1" indent="14288">
              <a:buNone/>
            </a:pPr>
            <a:r>
              <a:rPr lang="en-US" dirty="0" smtClean="0"/>
              <a:t>2. At Large should be given </a:t>
            </a:r>
            <a:r>
              <a:rPr lang="en-US" sz="2800" dirty="0" smtClean="0">
                <a:solidFill>
                  <a:srgbClr val="7030A0"/>
                </a:solidFill>
              </a:rPr>
              <a:t>two</a:t>
            </a:r>
            <a:r>
              <a:rPr lang="en-US" sz="2800" dirty="0" smtClean="0"/>
              <a:t> </a:t>
            </a:r>
            <a:r>
              <a:rPr lang="en-US" dirty="0" smtClean="0"/>
              <a:t>voting seats on the ICANN Board</a:t>
            </a:r>
          </a:p>
          <a:p>
            <a:pPr marL="442913" lvl="1" indent="14288">
              <a:buNone/>
            </a:pPr>
            <a:r>
              <a:rPr lang="en-US" dirty="0" smtClean="0"/>
              <a:t>3. The ALAC‐RALO‐ALS structure should remain in place for now</a:t>
            </a:r>
          </a:p>
        </p:txBody>
      </p:sp>
    </p:spTree>
  </p:cSld>
  <p:clrMapOvr>
    <a:masterClrMapping/>
  </p:clrMapOvr>
  <p:transition spd="slow">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en-US" sz="3200" dirty="0" smtClean="0"/>
              <a:t>Summary of Key Points in the final report of the Review Working Group </a:t>
            </a:r>
            <a:endParaRPr lang="en-US" dirty="0"/>
          </a:p>
        </p:txBody>
      </p:sp>
      <p:sp>
        <p:nvSpPr>
          <p:cNvPr id="3" name="Espace réservé du contenu 2"/>
          <p:cNvSpPr>
            <a:spLocks noGrp="1"/>
          </p:cNvSpPr>
          <p:nvPr>
            <p:ph idx="1"/>
          </p:nvPr>
        </p:nvSpPr>
        <p:spPr>
          <a:xfrm>
            <a:off x="1066800" y="1752600"/>
            <a:ext cx="7620000" cy="4495800"/>
          </a:xfrm>
        </p:spPr>
        <p:txBody>
          <a:bodyPr>
            <a:normAutofit fontScale="77500" lnSpcReduction="20000"/>
          </a:bodyPr>
          <a:lstStyle/>
          <a:p>
            <a:r>
              <a:rPr lang="en-US" dirty="0" smtClean="0"/>
              <a:t>Effectiveness and participation</a:t>
            </a:r>
          </a:p>
          <a:p>
            <a:pPr marL="442913" lvl="1" indent="14288">
              <a:buNone/>
            </a:pPr>
            <a:r>
              <a:rPr lang="en-US" dirty="0" smtClean="0"/>
              <a:t>4. Educating and engaging the ALSs should be an immediate priority;</a:t>
            </a:r>
            <a:br>
              <a:rPr lang="en-US" dirty="0" smtClean="0"/>
            </a:br>
            <a:r>
              <a:rPr lang="en-US" dirty="0" smtClean="0"/>
              <a:t>compliance should be a longer term goal</a:t>
            </a:r>
          </a:p>
          <a:p>
            <a:pPr marL="442913" lvl="1" indent="14288">
              <a:buNone/>
            </a:pPr>
            <a:r>
              <a:rPr lang="en-US" dirty="0" smtClean="0"/>
              <a:t>5. ALAC should develop strategic and operational plans (including performance criteria and cost information) as part of ICANN’s planning process</a:t>
            </a:r>
          </a:p>
          <a:p>
            <a:pPr marL="442913" lvl="1" indent="14288">
              <a:buNone/>
            </a:pPr>
            <a:r>
              <a:rPr lang="en-US" dirty="0" smtClean="0"/>
              <a:t>6. More effort needs to be put into developing accurate cost models for At Large activity</a:t>
            </a:r>
          </a:p>
          <a:p>
            <a:pPr marL="442913" lvl="1" indent="14288">
              <a:buNone/>
            </a:pPr>
            <a:r>
              <a:rPr lang="en-US" dirty="0" smtClean="0"/>
              <a:t>7. ALAC should be encouraged to make its own choice of tools for collaborative work</a:t>
            </a:r>
          </a:p>
          <a:p>
            <a:pPr marL="442913" lvl="1" indent="14288">
              <a:buNone/>
            </a:pPr>
            <a:r>
              <a:rPr lang="en-US" dirty="0" smtClean="0"/>
              <a:t>8. The public comment period should be kept at 30 days except in special circumstances, in which case ALAC may request an extension to 45 days</a:t>
            </a:r>
          </a:p>
          <a:p>
            <a:pPr marL="442913" lvl="1" indent="14288">
              <a:buNone/>
            </a:pPr>
            <a:r>
              <a:rPr lang="en-US" dirty="0" smtClean="0"/>
              <a:t>9. ICANN should strengthen its translation and interpretation processes</a:t>
            </a:r>
          </a:p>
        </p:txBody>
      </p:sp>
    </p:spTree>
  </p:cSld>
  <p:clrMapOvr>
    <a:masterClrMapping/>
  </p:clrMapOvr>
  <p:transition spd="slow">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en-US" sz="3200" dirty="0" smtClean="0"/>
              <a:t>Summary of Key Points in the final report of the Review Working Group </a:t>
            </a:r>
            <a:endParaRPr lang="en-US" dirty="0"/>
          </a:p>
        </p:txBody>
      </p:sp>
      <p:sp>
        <p:nvSpPr>
          <p:cNvPr id="3" name="Espace réservé du contenu 2"/>
          <p:cNvSpPr>
            <a:spLocks noGrp="1"/>
          </p:cNvSpPr>
          <p:nvPr>
            <p:ph idx="1"/>
          </p:nvPr>
        </p:nvSpPr>
        <p:spPr>
          <a:xfrm>
            <a:off x="1066800" y="1752600"/>
            <a:ext cx="7620000" cy="4419600"/>
          </a:xfrm>
        </p:spPr>
        <p:txBody>
          <a:bodyPr>
            <a:normAutofit fontScale="77500" lnSpcReduction="20000"/>
          </a:bodyPr>
          <a:lstStyle/>
          <a:p>
            <a:r>
              <a:rPr lang="en-US" dirty="0" smtClean="0"/>
              <a:t>Relationship with other ICANN entities</a:t>
            </a:r>
          </a:p>
          <a:p>
            <a:pPr marL="442913" lvl="1" indent="0">
              <a:buNone/>
            </a:pPr>
            <a:r>
              <a:rPr lang="en-US" dirty="0" smtClean="0"/>
              <a:t>10. The </a:t>
            </a:r>
            <a:r>
              <a:rPr lang="en-US" sz="2600" dirty="0" smtClean="0">
                <a:solidFill>
                  <a:srgbClr val="7030A0"/>
                </a:solidFill>
              </a:rPr>
              <a:t>ALAC is the primary organizational home </a:t>
            </a:r>
            <a:r>
              <a:rPr lang="en-US" dirty="0" smtClean="0"/>
              <a:t>for the voice and concerns of the </a:t>
            </a:r>
            <a:r>
              <a:rPr lang="en-US" sz="2600" dirty="0" smtClean="0">
                <a:solidFill>
                  <a:srgbClr val="7030A0"/>
                </a:solidFill>
              </a:rPr>
              <a:t>individual Internet user </a:t>
            </a:r>
            <a:r>
              <a:rPr lang="en-US" dirty="0" smtClean="0"/>
              <a:t>in ICANN processes, although individual users may choose to participate in many other ways in the ICANN process</a:t>
            </a:r>
          </a:p>
          <a:p>
            <a:pPr marL="442913" lvl="1" indent="0">
              <a:buNone/>
            </a:pPr>
            <a:r>
              <a:rPr lang="en-US" dirty="0" smtClean="0"/>
              <a:t>11. ICANN should develop a mechanism for allowing the voice of those recognized bodies who represent </a:t>
            </a:r>
            <a:r>
              <a:rPr lang="en-US" sz="2600" dirty="0" smtClean="0">
                <a:solidFill>
                  <a:srgbClr val="7030A0"/>
                </a:solidFill>
              </a:rPr>
              <a:t>consumer interests </a:t>
            </a:r>
            <a:r>
              <a:rPr lang="en-US" dirty="0" smtClean="0"/>
              <a:t>to be heard at critical points in key decisions and to provide input into policy processes</a:t>
            </a:r>
          </a:p>
          <a:p>
            <a:pPr marL="442913" lvl="1" indent="0">
              <a:buNone/>
            </a:pPr>
            <a:r>
              <a:rPr lang="en-US" dirty="0" smtClean="0"/>
              <a:t>12. As the provision of advice on policy is part of ALAC’s purpose, ALAC should strive to </a:t>
            </a:r>
            <a:r>
              <a:rPr lang="en-US" sz="2600" dirty="0" smtClean="0">
                <a:solidFill>
                  <a:srgbClr val="7030A0"/>
                </a:solidFill>
              </a:rPr>
              <a:t>provide policy advice on any issues </a:t>
            </a:r>
            <a:r>
              <a:rPr lang="en-US" dirty="0" smtClean="0"/>
              <a:t>that affect individual Internet users</a:t>
            </a:r>
            <a:br>
              <a:rPr lang="en-US" dirty="0" smtClean="0"/>
            </a:br>
            <a:r>
              <a:rPr lang="en-US" dirty="0" smtClean="0"/>
              <a:t>Processes for providing advice on policy should be strengthened within ALAC for the development of policy advice, within SOs for requesting input from ALAC on policy issues and from SOs, ACs and the Board to provide feedback on how ALAC advice has been used</a:t>
            </a:r>
            <a:endParaRPr lang="en-US" dirty="0"/>
          </a:p>
        </p:txBody>
      </p:sp>
    </p:spTree>
  </p:cSld>
  <p:clrMapOvr>
    <a:masterClrMapping/>
  </p:clrMapOvr>
  <p:transition spd="slow">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1000" y="0"/>
            <a:ext cx="7391400" cy="1465262"/>
          </a:xfrm>
        </p:spPr>
        <p:txBody>
          <a:bodyPr/>
          <a:lstStyle/>
          <a:p>
            <a:r>
              <a:rPr lang="en-US" sz="3600" dirty="0" smtClean="0"/>
              <a:t>At-Large Improvements Work Teams</a:t>
            </a:r>
            <a:endParaRPr lang="en-US" sz="3600" dirty="0"/>
          </a:p>
        </p:txBody>
      </p:sp>
      <p:sp>
        <p:nvSpPr>
          <p:cNvPr id="3" name="Espace réservé du contenu 2"/>
          <p:cNvSpPr>
            <a:spLocks noGrp="1"/>
          </p:cNvSpPr>
          <p:nvPr>
            <p:ph idx="1"/>
          </p:nvPr>
        </p:nvSpPr>
        <p:spPr>
          <a:xfrm>
            <a:off x="76200" y="1219200"/>
            <a:ext cx="8991600" cy="5257800"/>
          </a:xfrm>
        </p:spPr>
        <p:txBody>
          <a:bodyPr>
            <a:normAutofit fontScale="70000" lnSpcReduction="20000"/>
          </a:bodyPr>
          <a:lstStyle/>
          <a:p>
            <a:r>
              <a:rPr lang="en-US" dirty="0" smtClean="0">
                <a:hlinkClick r:id="rId2" tooltip="At-Large Improvements Work Team A"/>
              </a:rPr>
              <a:t>Work Team A: Work team on ALAC’s continuing purpose</a:t>
            </a:r>
            <a:endParaRPr lang="en-US" dirty="0" smtClean="0"/>
          </a:p>
          <a:p>
            <a:pPr marL="450850" lvl="1" indent="0">
              <a:buNone/>
            </a:pPr>
            <a:r>
              <a:rPr lang="en-US" dirty="0" err="1" smtClean="0"/>
              <a:t>Rec</a:t>
            </a:r>
            <a:r>
              <a:rPr lang="en-US" dirty="0" smtClean="0"/>
              <a:t> 1: ICANN bylaws to reflect ALAC's continuing purpose</a:t>
            </a:r>
            <a:br>
              <a:rPr lang="en-US" dirty="0" smtClean="0"/>
            </a:br>
            <a:r>
              <a:rPr lang="en-US" dirty="0" err="1" smtClean="0"/>
              <a:t>Rec</a:t>
            </a:r>
            <a:r>
              <a:rPr lang="en-US" dirty="0" smtClean="0"/>
              <a:t> 10: ALAC/At-Large is home of individual Internet users</a:t>
            </a:r>
            <a:br>
              <a:rPr lang="en-US" dirty="0" smtClean="0"/>
            </a:br>
            <a:r>
              <a:rPr lang="en-US" dirty="0" err="1" smtClean="0"/>
              <a:t>Rec</a:t>
            </a:r>
            <a:r>
              <a:rPr lang="en-US" dirty="0" smtClean="0"/>
              <a:t> 11: Board statement recognizing </a:t>
            </a:r>
            <a:r>
              <a:rPr lang="en-US" dirty="0" err="1" smtClean="0"/>
              <a:t>Rec</a:t>
            </a:r>
            <a:r>
              <a:rPr lang="en-US" dirty="0" smtClean="0"/>
              <a:t> 10</a:t>
            </a:r>
          </a:p>
          <a:p>
            <a:r>
              <a:rPr lang="en-US" dirty="0" smtClean="0">
                <a:hlinkClick r:id="rId3" tooltip="At-Large Improvements Work Team B"/>
              </a:rPr>
              <a:t>Work Team B: Work team on ALS participation</a:t>
            </a:r>
            <a:endParaRPr lang="en-US" dirty="0" smtClean="0"/>
          </a:p>
          <a:p>
            <a:pPr marL="450850" lvl="1" indent="0">
              <a:buNone/>
            </a:pPr>
            <a:r>
              <a:rPr lang="en-US" dirty="0" err="1" smtClean="0"/>
              <a:t>Rec</a:t>
            </a:r>
            <a:r>
              <a:rPr lang="en-US" dirty="0" smtClean="0"/>
              <a:t> 3: Remove any obstacles in ALS-RALO-ALAC structure</a:t>
            </a:r>
            <a:br>
              <a:rPr lang="en-US" dirty="0" smtClean="0"/>
            </a:br>
            <a:r>
              <a:rPr lang="en-US" dirty="0" err="1" smtClean="0"/>
              <a:t>Rec</a:t>
            </a:r>
            <a:r>
              <a:rPr lang="en-US" dirty="0" smtClean="0"/>
              <a:t> 4: ALS education and engagement</a:t>
            </a:r>
            <a:br>
              <a:rPr lang="en-US" dirty="0" smtClean="0"/>
            </a:br>
            <a:r>
              <a:rPr lang="en-US" dirty="0" err="1" smtClean="0"/>
              <a:t>Rec</a:t>
            </a:r>
            <a:r>
              <a:rPr lang="en-US" dirty="0" smtClean="0"/>
              <a:t> 7: ALAC should choose its own communication/collaboration tools</a:t>
            </a:r>
            <a:br>
              <a:rPr lang="en-US" dirty="0" smtClean="0"/>
            </a:br>
            <a:r>
              <a:rPr lang="en-US" dirty="0" err="1" smtClean="0"/>
              <a:t>Rec</a:t>
            </a:r>
            <a:r>
              <a:rPr lang="en-US" dirty="0" smtClean="0"/>
              <a:t> 9: ICANN should strengthen its translation/interpretation tools</a:t>
            </a:r>
          </a:p>
          <a:p>
            <a:r>
              <a:rPr lang="en-US" dirty="0" smtClean="0">
                <a:hlinkClick r:id="rId4" tooltip="At-Large Improvements Work Team C"/>
              </a:rPr>
              <a:t>Work Team C: Work team on ALAC planning processes</a:t>
            </a:r>
            <a:endParaRPr lang="en-US" dirty="0" smtClean="0"/>
          </a:p>
          <a:p>
            <a:pPr marL="450850" lvl="1" indent="0">
              <a:buNone/>
            </a:pPr>
            <a:r>
              <a:rPr lang="en-US" dirty="0" err="1" smtClean="0"/>
              <a:t>Rec</a:t>
            </a:r>
            <a:r>
              <a:rPr lang="en-US" dirty="0" smtClean="0"/>
              <a:t> 5: ALAC should develop strategic/operational plans as part of ICANN’s planning process</a:t>
            </a:r>
            <a:br>
              <a:rPr lang="en-US" dirty="0" smtClean="0"/>
            </a:br>
            <a:r>
              <a:rPr lang="en-US" dirty="0" err="1" smtClean="0"/>
              <a:t>Rec</a:t>
            </a:r>
            <a:r>
              <a:rPr lang="en-US" dirty="0" smtClean="0"/>
              <a:t> 6: At-Large should develop accurate cost models</a:t>
            </a:r>
          </a:p>
          <a:p>
            <a:r>
              <a:rPr lang="en-US" dirty="0" smtClean="0">
                <a:hlinkClick r:id="rId5" tooltip="At-Large Improvements Work Team D"/>
              </a:rPr>
              <a:t>Work Team D: Work team on ALAC’s policy advice development</a:t>
            </a:r>
            <a:endParaRPr lang="en-US" dirty="0" smtClean="0"/>
          </a:p>
          <a:p>
            <a:pPr marL="450850" lvl="1" indent="0">
              <a:buNone/>
            </a:pPr>
            <a:r>
              <a:rPr lang="en-US" dirty="0" err="1" smtClean="0"/>
              <a:t>Rec</a:t>
            </a:r>
            <a:r>
              <a:rPr lang="en-US" dirty="0" smtClean="0"/>
              <a:t> 8: ALAC may request public comment period be extended to 45 days</a:t>
            </a:r>
            <a:br>
              <a:rPr lang="en-US" dirty="0" smtClean="0"/>
            </a:br>
            <a:r>
              <a:rPr lang="en-US" dirty="0" err="1" smtClean="0"/>
              <a:t>Rec</a:t>
            </a:r>
            <a:r>
              <a:rPr lang="en-US" dirty="0" smtClean="0"/>
              <a:t> 12: Consumer representatives should have input into decisions and policy advice</a:t>
            </a:r>
            <a:br>
              <a:rPr lang="en-US" dirty="0" smtClean="0"/>
            </a:br>
            <a:r>
              <a:rPr lang="en-US" dirty="0" err="1" smtClean="0"/>
              <a:t>Rec</a:t>
            </a:r>
            <a:r>
              <a:rPr lang="en-US" dirty="0" smtClean="0"/>
              <a:t> 13: ALAC/At-Large policy advice mechanisms should be strengthened</a:t>
            </a:r>
            <a:endParaRPr lang="en-US" dirty="0"/>
          </a:p>
        </p:txBody>
      </p:sp>
    </p:spTree>
  </p:cSld>
  <p:clrMapOvr>
    <a:masterClrMapping/>
  </p:clrMapOvr>
  <p:transition spd="slow">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81000" y="0"/>
            <a:ext cx="6781800" cy="1465262"/>
          </a:xfrm>
        </p:spPr>
        <p:txBody>
          <a:bodyPr/>
          <a:lstStyle/>
          <a:p>
            <a:r>
              <a:rPr lang="en-US" dirty="0" smtClean="0"/>
              <a:t>Interim</a:t>
            </a:r>
            <a:br>
              <a:rPr lang="en-US" dirty="0" smtClean="0"/>
            </a:br>
            <a:r>
              <a:rPr lang="en-US" dirty="0" smtClean="0"/>
              <a:t>ALAC</a:t>
            </a:r>
          </a:p>
        </p:txBody>
      </p:sp>
      <p:pic>
        <p:nvPicPr>
          <p:cNvPr id="14339" name="Picture 7" descr="timeline.png"/>
          <p:cNvPicPr>
            <a:picLocks noChangeAspect="1"/>
          </p:cNvPicPr>
          <p:nvPr/>
        </p:nvPicPr>
        <p:blipFill>
          <a:blip r:embed="rId3" cstate="print"/>
          <a:srcRect/>
          <a:stretch>
            <a:fillRect/>
          </a:stretch>
        </p:blipFill>
        <p:spPr bwMode="auto">
          <a:xfrm>
            <a:off x="-76200" y="3108325"/>
            <a:ext cx="16057563" cy="1311275"/>
          </a:xfrm>
          <a:prstGeom prst="rect">
            <a:avLst/>
          </a:prstGeom>
          <a:noFill/>
          <a:ln w="9525">
            <a:noFill/>
            <a:miter lim="800000"/>
            <a:headEnd/>
            <a:tailEnd/>
          </a:ln>
        </p:spPr>
      </p:pic>
      <p:sp>
        <p:nvSpPr>
          <p:cNvPr id="14340" name="TextBox 8"/>
          <p:cNvSpPr txBox="1">
            <a:spLocks noChangeArrowheads="1"/>
          </p:cNvSpPr>
          <p:nvPr/>
        </p:nvSpPr>
        <p:spPr bwMode="auto">
          <a:xfrm>
            <a:off x="-12700" y="2510879"/>
            <a:ext cx="2133600" cy="384721"/>
          </a:xfrm>
          <a:prstGeom prst="rect">
            <a:avLst/>
          </a:prstGeom>
          <a:noFill/>
          <a:ln w="9525">
            <a:noFill/>
            <a:miter lim="800000"/>
            <a:headEnd/>
            <a:tailEnd/>
          </a:ln>
        </p:spPr>
        <p:txBody>
          <a:bodyPr>
            <a:spAutoFit/>
          </a:bodyPr>
          <a:lstStyle/>
          <a:p>
            <a:r>
              <a:rPr lang="en-US" sz="1900" b="1" dirty="0" smtClean="0">
                <a:solidFill>
                  <a:schemeClr val="tx2"/>
                </a:solidFill>
                <a:latin typeface="Trebuchet MS" pitchFamily="34" charset="0"/>
              </a:rPr>
              <a:t>15 Dec 2002</a:t>
            </a:r>
            <a:endParaRPr lang="en-US" sz="1900" b="1" dirty="0">
              <a:solidFill>
                <a:schemeClr val="tx2"/>
              </a:solidFill>
              <a:latin typeface="Trebuchet MS" pitchFamily="34" charset="0"/>
            </a:endParaRPr>
          </a:p>
        </p:txBody>
      </p:sp>
      <p:pic>
        <p:nvPicPr>
          <p:cNvPr id="14341" name="Picture 12" descr="timeline-marker.png"/>
          <p:cNvPicPr>
            <a:picLocks noChangeAspect="1"/>
          </p:cNvPicPr>
          <p:nvPr/>
        </p:nvPicPr>
        <p:blipFill>
          <a:blip r:embed="rId4" cstate="print"/>
          <a:srcRect/>
          <a:stretch>
            <a:fillRect/>
          </a:stretch>
        </p:blipFill>
        <p:spPr bwMode="auto">
          <a:xfrm>
            <a:off x="215900" y="2895600"/>
            <a:ext cx="195263" cy="609600"/>
          </a:xfrm>
          <a:prstGeom prst="rect">
            <a:avLst/>
          </a:prstGeom>
          <a:noFill/>
          <a:ln w="9525">
            <a:noFill/>
            <a:miter lim="800000"/>
            <a:headEnd/>
            <a:tailEnd/>
          </a:ln>
        </p:spPr>
      </p:pic>
      <p:pic>
        <p:nvPicPr>
          <p:cNvPr id="14343" name="Picture 14" descr="timeline-arrow.png"/>
          <p:cNvPicPr>
            <a:picLocks noChangeAspect="1"/>
          </p:cNvPicPr>
          <p:nvPr/>
        </p:nvPicPr>
        <p:blipFill>
          <a:blip r:embed="rId5" cstate="print"/>
          <a:srcRect/>
          <a:stretch>
            <a:fillRect/>
          </a:stretch>
        </p:blipFill>
        <p:spPr bwMode="auto">
          <a:xfrm>
            <a:off x="1752600" y="3238500"/>
            <a:ext cx="495300" cy="974725"/>
          </a:xfrm>
          <a:prstGeom prst="rect">
            <a:avLst/>
          </a:prstGeom>
          <a:noFill/>
          <a:ln w="9525">
            <a:noFill/>
            <a:miter lim="800000"/>
            <a:headEnd/>
            <a:tailEnd/>
          </a:ln>
        </p:spPr>
      </p:pic>
      <p:pic>
        <p:nvPicPr>
          <p:cNvPr id="14344" name="Picture 15" descr="timeline-arrow.png"/>
          <p:cNvPicPr>
            <a:picLocks noChangeAspect="1"/>
          </p:cNvPicPr>
          <p:nvPr/>
        </p:nvPicPr>
        <p:blipFill>
          <a:blip r:embed="rId5" cstate="print"/>
          <a:srcRect/>
          <a:stretch>
            <a:fillRect/>
          </a:stretch>
        </p:blipFill>
        <p:spPr bwMode="auto">
          <a:xfrm>
            <a:off x="3924300" y="3238500"/>
            <a:ext cx="495300" cy="974725"/>
          </a:xfrm>
          <a:prstGeom prst="rect">
            <a:avLst/>
          </a:prstGeom>
          <a:noFill/>
          <a:ln w="9525">
            <a:noFill/>
            <a:miter lim="800000"/>
            <a:headEnd/>
            <a:tailEnd/>
          </a:ln>
        </p:spPr>
      </p:pic>
      <p:pic>
        <p:nvPicPr>
          <p:cNvPr id="14345" name="Picture 17" descr="timeline-arrow.png"/>
          <p:cNvPicPr>
            <a:picLocks noChangeAspect="1"/>
          </p:cNvPicPr>
          <p:nvPr/>
        </p:nvPicPr>
        <p:blipFill>
          <a:blip r:embed="rId5" cstate="print"/>
          <a:srcRect/>
          <a:stretch>
            <a:fillRect/>
          </a:stretch>
        </p:blipFill>
        <p:spPr bwMode="auto">
          <a:xfrm>
            <a:off x="5334000" y="3216275"/>
            <a:ext cx="495300" cy="974725"/>
          </a:xfrm>
          <a:prstGeom prst="rect">
            <a:avLst/>
          </a:prstGeom>
          <a:noFill/>
          <a:ln w="9525">
            <a:noFill/>
            <a:miter lim="800000"/>
            <a:headEnd/>
            <a:tailEnd/>
          </a:ln>
        </p:spPr>
      </p:pic>
      <p:pic>
        <p:nvPicPr>
          <p:cNvPr id="14346" name="Picture 18" descr="timeline-arrow.png"/>
          <p:cNvPicPr>
            <a:picLocks noChangeAspect="1"/>
          </p:cNvPicPr>
          <p:nvPr/>
        </p:nvPicPr>
        <p:blipFill>
          <a:blip r:embed="rId5" cstate="print"/>
          <a:srcRect/>
          <a:stretch>
            <a:fillRect/>
          </a:stretch>
        </p:blipFill>
        <p:spPr bwMode="auto">
          <a:xfrm>
            <a:off x="6629400" y="3238500"/>
            <a:ext cx="495300" cy="974725"/>
          </a:xfrm>
          <a:prstGeom prst="rect">
            <a:avLst/>
          </a:prstGeom>
          <a:noFill/>
          <a:ln w="9525">
            <a:noFill/>
            <a:miter lim="800000"/>
            <a:headEnd/>
            <a:tailEnd/>
          </a:ln>
        </p:spPr>
      </p:pic>
      <p:sp>
        <p:nvSpPr>
          <p:cNvPr id="14347" name="TextBox 19"/>
          <p:cNvSpPr txBox="1">
            <a:spLocks noChangeArrowheads="1"/>
          </p:cNvSpPr>
          <p:nvPr/>
        </p:nvSpPr>
        <p:spPr bwMode="auto">
          <a:xfrm>
            <a:off x="1981200" y="4568279"/>
            <a:ext cx="1676400" cy="1000274"/>
          </a:xfrm>
          <a:prstGeom prst="rect">
            <a:avLst/>
          </a:prstGeom>
          <a:noFill/>
          <a:ln w="9525">
            <a:noFill/>
            <a:miter lim="800000"/>
            <a:headEnd/>
            <a:tailEnd/>
          </a:ln>
        </p:spPr>
        <p:txBody>
          <a:bodyPr>
            <a:spAutoFit/>
          </a:bodyPr>
          <a:lstStyle/>
          <a:p>
            <a:pPr algn="ctr"/>
            <a:r>
              <a:rPr lang="en-US" sz="1900" b="1" dirty="0" smtClean="0">
                <a:solidFill>
                  <a:schemeClr val="tx2"/>
                </a:solidFill>
                <a:latin typeface="Trebuchet MS" pitchFamily="34" charset="0"/>
              </a:rPr>
              <a:t>20 Jan 2003</a:t>
            </a:r>
          </a:p>
          <a:p>
            <a:pPr algn="ctr"/>
            <a:r>
              <a:rPr lang="en-US" sz="1900" b="1" dirty="0" smtClean="0">
                <a:solidFill>
                  <a:schemeClr val="tx2"/>
                </a:solidFill>
                <a:latin typeface="Trebuchet MS" pitchFamily="34" charset="0"/>
              </a:rPr>
              <a:t>First Interim ALAC</a:t>
            </a:r>
            <a:endParaRPr lang="en-US" sz="1900" b="1" dirty="0">
              <a:solidFill>
                <a:schemeClr val="tx2"/>
              </a:solidFill>
              <a:latin typeface="Trebuchet MS" pitchFamily="34" charset="0"/>
            </a:endParaRPr>
          </a:p>
        </p:txBody>
      </p:sp>
      <p:pic>
        <p:nvPicPr>
          <p:cNvPr id="21" name="Picture 20" descr="timeline-marker.png"/>
          <p:cNvPicPr>
            <a:picLocks noChangeAspect="1"/>
          </p:cNvPicPr>
          <p:nvPr/>
        </p:nvPicPr>
        <p:blipFill>
          <a:blip r:embed="rId4" cstate="print"/>
          <a:stretch>
            <a:fillRect/>
          </a:stretch>
        </p:blipFill>
        <p:spPr>
          <a:xfrm>
            <a:off x="2383280" y="3886200"/>
            <a:ext cx="194820" cy="609600"/>
          </a:xfrm>
          <a:prstGeom prst="rect">
            <a:avLst/>
          </a:prstGeom>
          <a:scene3d>
            <a:camera prst="orthographicFront">
              <a:rot lat="0" lon="0" rev="10800000"/>
            </a:camera>
            <a:lightRig rig="threePt" dir="t"/>
          </a:scene3d>
        </p:spPr>
      </p:pic>
      <p:sp>
        <p:nvSpPr>
          <p:cNvPr id="14349" name="TextBox 21"/>
          <p:cNvSpPr txBox="1">
            <a:spLocks noChangeArrowheads="1"/>
          </p:cNvSpPr>
          <p:nvPr/>
        </p:nvSpPr>
        <p:spPr bwMode="auto">
          <a:xfrm>
            <a:off x="3657600" y="2514600"/>
            <a:ext cx="1676400" cy="384175"/>
          </a:xfrm>
          <a:prstGeom prst="rect">
            <a:avLst/>
          </a:prstGeom>
          <a:noFill/>
          <a:ln w="9525">
            <a:noFill/>
            <a:miter lim="800000"/>
            <a:headEnd/>
            <a:tailEnd/>
          </a:ln>
        </p:spPr>
        <p:txBody>
          <a:bodyPr>
            <a:spAutoFit/>
          </a:bodyPr>
          <a:lstStyle/>
          <a:p>
            <a:pPr algn="ctr"/>
            <a:r>
              <a:rPr lang="en-US" sz="1900" b="1" dirty="0" smtClean="0">
                <a:solidFill>
                  <a:schemeClr val="tx2"/>
                </a:solidFill>
                <a:latin typeface="Trebuchet MS" pitchFamily="34" charset="0"/>
              </a:rPr>
              <a:t>2004</a:t>
            </a:r>
            <a:endParaRPr lang="en-US" sz="1900" b="1" dirty="0">
              <a:solidFill>
                <a:schemeClr val="tx2"/>
              </a:solidFill>
              <a:latin typeface="Trebuchet MS" pitchFamily="34" charset="0"/>
            </a:endParaRPr>
          </a:p>
        </p:txBody>
      </p:sp>
      <p:pic>
        <p:nvPicPr>
          <p:cNvPr id="14350" name="Picture 22" descr="timeline-marker.png"/>
          <p:cNvPicPr>
            <a:picLocks noChangeAspect="1"/>
          </p:cNvPicPr>
          <p:nvPr/>
        </p:nvPicPr>
        <p:blipFill>
          <a:blip r:embed="rId4" cstate="print"/>
          <a:srcRect/>
          <a:stretch>
            <a:fillRect/>
          </a:stretch>
        </p:blipFill>
        <p:spPr bwMode="auto">
          <a:xfrm>
            <a:off x="4452937" y="2895600"/>
            <a:ext cx="195263" cy="609600"/>
          </a:xfrm>
          <a:prstGeom prst="rect">
            <a:avLst/>
          </a:prstGeom>
          <a:noFill/>
          <a:ln w="9525">
            <a:noFill/>
            <a:miter lim="800000"/>
            <a:headEnd/>
            <a:tailEnd/>
          </a:ln>
        </p:spPr>
      </p:pic>
      <p:sp>
        <p:nvSpPr>
          <p:cNvPr id="14351" name="TextBox 26"/>
          <p:cNvSpPr txBox="1">
            <a:spLocks noChangeArrowheads="1"/>
          </p:cNvSpPr>
          <p:nvPr/>
        </p:nvSpPr>
        <p:spPr bwMode="auto">
          <a:xfrm>
            <a:off x="63500" y="3515380"/>
            <a:ext cx="1981200" cy="523220"/>
          </a:xfrm>
          <a:prstGeom prst="rect">
            <a:avLst/>
          </a:prstGeom>
          <a:noFill/>
          <a:ln w="9525">
            <a:noFill/>
            <a:miter lim="800000"/>
            <a:headEnd/>
            <a:tailEnd/>
          </a:ln>
        </p:spPr>
        <p:txBody>
          <a:bodyPr>
            <a:spAutoFit/>
          </a:bodyPr>
          <a:lstStyle/>
          <a:p>
            <a:pPr algn="ctr"/>
            <a:r>
              <a:rPr lang="en-US" sz="1400" dirty="0" smtClean="0">
                <a:solidFill>
                  <a:schemeClr val="bg1"/>
                </a:solidFill>
                <a:latin typeface="Trebuchet MS" pitchFamily="34" charset="0"/>
              </a:rPr>
              <a:t>ICANN Board decision </a:t>
            </a:r>
            <a:r>
              <a:rPr lang="en-US" sz="1400" b="1" dirty="0" smtClean="0">
                <a:solidFill>
                  <a:schemeClr val="bg1"/>
                </a:solidFill>
                <a:latin typeface="Trebuchet MS" pitchFamily="34" charset="0"/>
              </a:rPr>
              <a:t>Creation of ALAC</a:t>
            </a:r>
            <a:endParaRPr lang="en-US" sz="1400" b="1" dirty="0">
              <a:solidFill>
                <a:schemeClr val="bg1"/>
              </a:solidFill>
              <a:latin typeface="Trebuchet MS" pitchFamily="34" charset="0"/>
            </a:endParaRPr>
          </a:p>
        </p:txBody>
      </p:sp>
      <p:sp>
        <p:nvSpPr>
          <p:cNvPr id="14352" name="TextBox 27"/>
          <p:cNvSpPr txBox="1">
            <a:spLocks noChangeArrowheads="1"/>
          </p:cNvSpPr>
          <p:nvPr/>
        </p:nvSpPr>
        <p:spPr bwMode="auto">
          <a:xfrm>
            <a:off x="2044700" y="228600"/>
            <a:ext cx="2374900" cy="4401205"/>
          </a:xfrm>
          <a:prstGeom prst="rect">
            <a:avLst/>
          </a:prstGeom>
          <a:noFill/>
          <a:ln w="9525">
            <a:noFill/>
            <a:miter lim="800000"/>
            <a:headEnd/>
            <a:tailEnd/>
          </a:ln>
        </p:spPr>
        <p:txBody>
          <a:bodyPr wrap="square">
            <a:spAutoFit/>
          </a:bodyPr>
          <a:lstStyle/>
          <a:p>
            <a:r>
              <a:rPr lang="en-US" sz="1400" i="1" dirty="0" smtClean="0"/>
              <a:t>African Region</a:t>
            </a:r>
            <a:r>
              <a:rPr lang="en-US" sz="1400" dirty="0" smtClean="0"/>
              <a:t/>
            </a:r>
            <a:br>
              <a:rPr lang="en-US" sz="1400" dirty="0" smtClean="0"/>
            </a:br>
            <a:r>
              <a:rPr lang="en-US" sz="1400" dirty="0" smtClean="0"/>
              <a:t>Pierre Dandjinou (Benin)</a:t>
            </a:r>
            <a:br>
              <a:rPr lang="en-US" sz="1400" dirty="0" smtClean="0"/>
            </a:br>
            <a:r>
              <a:rPr lang="en-US" sz="1400" dirty="0" smtClean="0"/>
              <a:t>Clement </a:t>
            </a:r>
            <a:r>
              <a:rPr lang="en-US" sz="1400" dirty="0" err="1" smtClean="0"/>
              <a:t>Dzidonu</a:t>
            </a:r>
            <a:r>
              <a:rPr lang="en-US" sz="1400" dirty="0" smtClean="0"/>
              <a:t> (Ghana)</a:t>
            </a:r>
          </a:p>
          <a:p>
            <a:r>
              <a:rPr lang="en-US" sz="1400" dirty="0" smtClean="0">
                <a:solidFill>
                  <a:srgbClr val="7030A0"/>
                </a:solidFill>
              </a:rPr>
              <a:t>Sunday </a:t>
            </a:r>
            <a:r>
              <a:rPr lang="en-US" sz="1400" dirty="0" err="1" smtClean="0">
                <a:solidFill>
                  <a:srgbClr val="7030A0"/>
                </a:solidFill>
              </a:rPr>
              <a:t>Folayan</a:t>
            </a:r>
            <a:r>
              <a:rPr lang="en-US" sz="1400" dirty="0" smtClean="0">
                <a:solidFill>
                  <a:srgbClr val="7030A0"/>
                </a:solidFill>
              </a:rPr>
              <a:t> (Nigeria) </a:t>
            </a:r>
            <a:r>
              <a:rPr lang="en-US" sz="1400" i="1" dirty="0" smtClean="0"/>
              <a:t>Asia/Pacific Region</a:t>
            </a:r>
            <a:r>
              <a:rPr lang="en-US" sz="1400" dirty="0" smtClean="0"/>
              <a:t/>
            </a:r>
            <a:br>
              <a:rPr lang="en-US" sz="1400" dirty="0" smtClean="0"/>
            </a:br>
            <a:r>
              <a:rPr lang="en-US" sz="1400" dirty="0" smtClean="0"/>
              <a:t>Izumi Aizu (Japan)</a:t>
            </a:r>
            <a:br>
              <a:rPr lang="en-US" sz="1400" dirty="0" smtClean="0"/>
            </a:br>
            <a:r>
              <a:rPr lang="en-US" sz="1400" dirty="0" smtClean="0"/>
              <a:t>Xue Hong (China)</a:t>
            </a:r>
          </a:p>
          <a:p>
            <a:r>
              <a:rPr lang="en-US" sz="1400" dirty="0" err="1" smtClean="0">
                <a:solidFill>
                  <a:srgbClr val="7030A0"/>
                </a:solidFill>
              </a:rPr>
              <a:t>Toshifumi</a:t>
            </a:r>
            <a:r>
              <a:rPr lang="en-US" sz="1400" dirty="0" smtClean="0">
                <a:solidFill>
                  <a:srgbClr val="7030A0"/>
                </a:solidFill>
              </a:rPr>
              <a:t>  Matsumoto (Jap) </a:t>
            </a:r>
            <a:r>
              <a:rPr lang="en-US" sz="1400" i="1" dirty="0" smtClean="0"/>
              <a:t>European Region</a:t>
            </a:r>
            <a:r>
              <a:rPr lang="en-US" sz="1400" dirty="0" smtClean="0"/>
              <a:t/>
            </a:r>
            <a:br>
              <a:rPr lang="en-US" sz="1400" dirty="0" smtClean="0"/>
            </a:br>
            <a:r>
              <a:rPr lang="en-US" sz="1400" b="1" dirty="0" smtClean="0"/>
              <a:t>Vittorio Bertola (Italy) - Chair</a:t>
            </a:r>
            <a:r>
              <a:rPr lang="en-US" sz="1400" dirty="0" smtClean="0"/>
              <a:t/>
            </a:r>
            <a:br>
              <a:rPr lang="en-US" sz="1400" dirty="0" smtClean="0"/>
            </a:br>
            <a:r>
              <a:rPr lang="en-US" sz="1400" dirty="0" smtClean="0"/>
              <a:t>Thomas </a:t>
            </a:r>
            <a:r>
              <a:rPr lang="en-US" sz="1400" dirty="0" err="1" smtClean="0"/>
              <a:t>Roessler</a:t>
            </a:r>
            <a:r>
              <a:rPr lang="en-US" sz="1400" dirty="0" smtClean="0"/>
              <a:t> (Germ)</a:t>
            </a:r>
          </a:p>
          <a:p>
            <a:r>
              <a:rPr lang="en-US" sz="1400" dirty="0" smtClean="0">
                <a:solidFill>
                  <a:srgbClr val="7030A0"/>
                </a:solidFill>
              </a:rPr>
              <a:t>Roberto Gaetano (Italy)</a:t>
            </a:r>
          </a:p>
          <a:p>
            <a:r>
              <a:rPr lang="en-US" sz="1400" i="1" dirty="0" smtClean="0"/>
              <a:t>Latin America/Caribbean </a:t>
            </a:r>
            <a:r>
              <a:rPr lang="en-US" sz="1400" i="1" dirty="0" err="1" smtClean="0"/>
              <a:t>Reg</a:t>
            </a:r>
            <a:r>
              <a:rPr lang="en-US" sz="1400" dirty="0" smtClean="0"/>
              <a:t/>
            </a:r>
            <a:br>
              <a:rPr lang="en-US" sz="1400" dirty="0" smtClean="0"/>
            </a:br>
            <a:r>
              <a:rPr lang="en-US" sz="1400" i="1" dirty="0" smtClean="0"/>
              <a:t>Erick </a:t>
            </a:r>
            <a:r>
              <a:rPr lang="en-US" sz="1400" i="1" dirty="0" err="1" smtClean="0"/>
              <a:t>Iriarte</a:t>
            </a:r>
            <a:r>
              <a:rPr lang="en-US" sz="1400" i="1" dirty="0" smtClean="0"/>
              <a:t> </a:t>
            </a:r>
            <a:r>
              <a:rPr lang="en-US" sz="1400" i="1" dirty="0" err="1" smtClean="0"/>
              <a:t>Ahon</a:t>
            </a:r>
            <a:r>
              <a:rPr lang="en-US" sz="1400" i="1" dirty="0" smtClean="0"/>
              <a:t> (Peru)</a:t>
            </a:r>
            <a:r>
              <a:rPr lang="en-US" sz="1400" dirty="0" smtClean="0">
                <a:solidFill>
                  <a:schemeClr val="bg1"/>
                </a:solidFill>
              </a:rPr>
              <a:t/>
            </a:r>
            <a:br>
              <a:rPr lang="en-US" sz="1400" dirty="0" smtClean="0">
                <a:solidFill>
                  <a:schemeClr val="bg1"/>
                </a:solidFill>
              </a:rPr>
            </a:br>
            <a:r>
              <a:rPr lang="en-US" sz="1400" dirty="0" err="1" smtClean="0">
                <a:solidFill>
                  <a:schemeClr val="bg1"/>
                </a:solidFill>
              </a:rPr>
              <a:t>Sebastián</a:t>
            </a:r>
            <a:r>
              <a:rPr lang="en-US" sz="1400" dirty="0" smtClean="0">
                <a:solidFill>
                  <a:schemeClr val="bg1"/>
                </a:solidFill>
              </a:rPr>
              <a:t> </a:t>
            </a:r>
            <a:r>
              <a:rPr lang="en-US" sz="1400" dirty="0" err="1" smtClean="0">
                <a:solidFill>
                  <a:schemeClr val="bg1"/>
                </a:solidFill>
              </a:rPr>
              <a:t>Ricciardi</a:t>
            </a:r>
            <a:r>
              <a:rPr lang="en-US" sz="1400" dirty="0" smtClean="0">
                <a:solidFill>
                  <a:schemeClr val="bg1"/>
                </a:solidFill>
              </a:rPr>
              <a:t> (Arg)</a:t>
            </a:r>
          </a:p>
          <a:p>
            <a:r>
              <a:rPr lang="en-US" sz="1400" dirty="0" err="1" smtClean="0">
                <a:solidFill>
                  <a:srgbClr val="7030A0"/>
                </a:solidFill>
              </a:rPr>
              <a:t>Tadao</a:t>
            </a:r>
            <a:r>
              <a:rPr lang="en-US" sz="1400" dirty="0" smtClean="0">
                <a:solidFill>
                  <a:srgbClr val="7030A0"/>
                </a:solidFill>
              </a:rPr>
              <a:t> Takahashi (Brazil)</a:t>
            </a:r>
          </a:p>
          <a:p>
            <a:r>
              <a:rPr lang="en-US" sz="1400" i="1" dirty="0" smtClean="0">
                <a:solidFill>
                  <a:schemeClr val="bg1"/>
                </a:solidFill>
              </a:rPr>
              <a:t>North American Region</a:t>
            </a:r>
            <a:r>
              <a:rPr lang="en-US" sz="1400" dirty="0" smtClean="0">
                <a:solidFill>
                  <a:schemeClr val="bg1"/>
                </a:solidFill>
              </a:rPr>
              <a:t/>
            </a:r>
            <a:br>
              <a:rPr lang="en-US" sz="1400" dirty="0" smtClean="0">
                <a:solidFill>
                  <a:schemeClr val="bg1"/>
                </a:solidFill>
              </a:rPr>
            </a:br>
            <a:r>
              <a:rPr lang="en-US" sz="1400" dirty="0" smtClean="0">
                <a:solidFill>
                  <a:schemeClr val="bg1"/>
                </a:solidFill>
              </a:rPr>
              <a:t>Esther Dyson (USA)</a:t>
            </a:r>
            <a:r>
              <a:rPr lang="en-US" sz="1400" dirty="0" smtClean="0"/>
              <a:t/>
            </a:r>
            <a:br>
              <a:rPr lang="en-US" sz="1400" dirty="0" smtClean="0"/>
            </a:br>
            <a:r>
              <a:rPr lang="en-US" sz="1400" dirty="0" smtClean="0"/>
              <a:t>Wendy Seltzer (USA)</a:t>
            </a:r>
          </a:p>
          <a:p>
            <a:r>
              <a:rPr lang="en-US" sz="1400" dirty="0" smtClean="0">
                <a:solidFill>
                  <a:srgbClr val="7030A0"/>
                </a:solidFill>
              </a:rPr>
              <a:t>Kenneth </a:t>
            </a:r>
            <a:r>
              <a:rPr lang="en-US" sz="1400" dirty="0" err="1" smtClean="0">
                <a:solidFill>
                  <a:srgbClr val="7030A0"/>
                </a:solidFill>
              </a:rPr>
              <a:t>Hamma</a:t>
            </a:r>
            <a:r>
              <a:rPr lang="en-US" sz="1400" dirty="0" smtClean="0">
                <a:solidFill>
                  <a:srgbClr val="7030A0"/>
                </a:solidFill>
              </a:rPr>
              <a:t> (USA)</a:t>
            </a:r>
          </a:p>
        </p:txBody>
      </p:sp>
      <p:sp>
        <p:nvSpPr>
          <p:cNvPr id="14354" name="TextBox 25"/>
          <p:cNvSpPr txBox="1">
            <a:spLocks noChangeArrowheads="1"/>
          </p:cNvSpPr>
          <p:nvPr/>
        </p:nvSpPr>
        <p:spPr bwMode="auto">
          <a:xfrm>
            <a:off x="5738744" y="4572000"/>
            <a:ext cx="1155700" cy="384721"/>
          </a:xfrm>
          <a:prstGeom prst="rect">
            <a:avLst/>
          </a:prstGeom>
          <a:noFill/>
          <a:ln w="9525">
            <a:noFill/>
            <a:miter lim="800000"/>
            <a:headEnd/>
            <a:tailEnd/>
          </a:ln>
        </p:spPr>
        <p:txBody>
          <a:bodyPr wrap="square">
            <a:spAutoFit/>
          </a:bodyPr>
          <a:lstStyle/>
          <a:p>
            <a:pPr algn="ctr"/>
            <a:r>
              <a:rPr lang="en-US" sz="1900" b="1" dirty="0" smtClean="0">
                <a:solidFill>
                  <a:schemeClr val="tx2"/>
                </a:solidFill>
                <a:latin typeface="Trebuchet MS" pitchFamily="34" charset="0"/>
              </a:rPr>
              <a:t>2005</a:t>
            </a:r>
            <a:endParaRPr lang="en-US" sz="1600" b="1" dirty="0">
              <a:solidFill>
                <a:schemeClr val="tx2"/>
              </a:solidFill>
              <a:latin typeface="Trebuchet MS" pitchFamily="34" charset="0"/>
            </a:endParaRPr>
          </a:p>
        </p:txBody>
      </p:sp>
      <p:pic>
        <p:nvPicPr>
          <p:cNvPr id="30" name="Picture 29" descr="timeline-marker.png"/>
          <p:cNvPicPr>
            <a:picLocks noChangeAspect="1"/>
          </p:cNvPicPr>
          <p:nvPr/>
        </p:nvPicPr>
        <p:blipFill>
          <a:blip r:embed="rId4" cstate="print"/>
          <a:stretch>
            <a:fillRect/>
          </a:stretch>
        </p:blipFill>
        <p:spPr>
          <a:xfrm>
            <a:off x="6235700" y="3886200"/>
            <a:ext cx="194820" cy="609600"/>
          </a:xfrm>
          <a:prstGeom prst="rect">
            <a:avLst/>
          </a:prstGeom>
          <a:scene3d>
            <a:camera prst="orthographicFront">
              <a:rot lat="0" lon="0" rev="10800000"/>
            </a:camera>
            <a:lightRig rig="threePt" dir="t"/>
          </a:scene3d>
        </p:spPr>
      </p:pic>
      <p:sp>
        <p:nvSpPr>
          <p:cNvPr id="22" name="TextBox 21"/>
          <p:cNvSpPr txBox="1">
            <a:spLocks noChangeArrowheads="1"/>
          </p:cNvSpPr>
          <p:nvPr/>
        </p:nvSpPr>
        <p:spPr bwMode="auto">
          <a:xfrm>
            <a:off x="7543800" y="2514600"/>
            <a:ext cx="1676400" cy="384175"/>
          </a:xfrm>
          <a:prstGeom prst="rect">
            <a:avLst/>
          </a:prstGeom>
          <a:noFill/>
          <a:ln w="9525">
            <a:noFill/>
            <a:miter lim="800000"/>
            <a:headEnd/>
            <a:tailEnd/>
          </a:ln>
        </p:spPr>
        <p:txBody>
          <a:bodyPr>
            <a:spAutoFit/>
          </a:bodyPr>
          <a:lstStyle/>
          <a:p>
            <a:pPr algn="ctr"/>
            <a:r>
              <a:rPr lang="en-US" sz="1900" b="1" dirty="0" smtClean="0">
                <a:solidFill>
                  <a:schemeClr val="tx2"/>
                </a:solidFill>
                <a:latin typeface="Trebuchet MS" pitchFamily="34" charset="0"/>
              </a:rPr>
              <a:t>4 Dec 2006</a:t>
            </a:r>
            <a:endParaRPr lang="en-US" sz="1900" b="1" dirty="0">
              <a:solidFill>
                <a:schemeClr val="tx2"/>
              </a:solidFill>
              <a:latin typeface="Trebuchet MS" pitchFamily="34" charset="0"/>
            </a:endParaRPr>
          </a:p>
        </p:txBody>
      </p:sp>
      <p:pic>
        <p:nvPicPr>
          <p:cNvPr id="23" name="Picture 22" descr="timeline-marker.png"/>
          <p:cNvPicPr>
            <a:picLocks noChangeAspect="1"/>
          </p:cNvPicPr>
          <p:nvPr/>
        </p:nvPicPr>
        <p:blipFill>
          <a:blip r:embed="rId4" cstate="print"/>
          <a:srcRect/>
          <a:stretch>
            <a:fillRect/>
          </a:stretch>
        </p:blipFill>
        <p:spPr bwMode="auto">
          <a:xfrm>
            <a:off x="8720137" y="2895600"/>
            <a:ext cx="195263" cy="609600"/>
          </a:xfrm>
          <a:prstGeom prst="rect">
            <a:avLst/>
          </a:prstGeom>
          <a:noFill/>
          <a:ln w="9525">
            <a:noFill/>
            <a:miter lim="800000"/>
            <a:headEnd/>
            <a:tailEnd/>
          </a:ln>
        </p:spPr>
      </p:pic>
      <p:sp>
        <p:nvSpPr>
          <p:cNvPr id="24" name="TextBox 28"/>
          <p:cNvSpPr txBox="1">
            <a:spLocks noChangeArrowheads="1"/>
          </p:cNvSpPr>
          <p:nvPr/>
        </p:nvSpPr>
        <p:spPr bwMode="auto">
          <a:xfrm>
            <a:off x="7086600" y="3299936"/>
            <a:ext cx="1981200" cy="738664"/>
          </a:xfrm>
          <a:prstGeom prst="rect">
            <a:avLst/>
          </a:prstGeom>
          <a:noFill/>
          <a:ln w="9525">
            <a:noFill/>
            <a:miter lim="800000"/>
            <a:headEnd/>
            <a:tailEnd/>
          </a:ln>
        </p:spPr>
        <p:txBody>
          <a:bodyPr>
            <a:spAutoFit/>
          </a:bodyPr>
          <a:lstStyle/>
          <a:p>
            <a:pPr algn="ctr"/>
            <a:r>
              <a:rPr lang="en-US" sz="1400" dirty="0" smtClean="0">
                <a:solidFill>
                  <a:schemeClr val="bg1"/>
                </a:solidFill>
                <a:latin typeface="Trebuchet MS" pitchFamily="34" charset="0"/>
              </a:rPr>
              <a:t>LACRALO MOU</a:t>
            </a:r>
          </a:p>
          <a:p>
            <a:pPr algn="ctr"/>
            <a:r>
              <a:rPr lang="en-US" sz="1400" dirty="0" smtClean="0">
                <a:solidFill>
                  <a:schemeClr val="bg1"/>
                </a:solidFill>
                <a:latin typeface="Trebuchet MS" pitchFamily="34" charset="0"/>
              </a:rPr>
              <a:t>signed by </a:t>
            </a:r>
          </a:p>
          <a:p>
            <a:pPr algn="ctr"/>
            <a:r>
              <a:rPr lang="en-US" sz="1400" dirty="0" smtClean="0">
                <a:solidFill>
                  <a:schemeClr val="bg1"/>
                </a:solidFill>
                <a:latin typeface="Trebuchet MS" pitchFamily="34" charset="0"/>
              </a:rPr>
              <a:t>ICANN and 13  </a:t>
            </a:r>
            <a:r>
              <a:rPr lang="en-US" sz="1400" dirty="0" err="1" smtClean="0">
                <a:solidFill>
                  <a:schemeClr val="bg1"/>
                </a:solidFill>
                <a:latin typeface="Trebuchet MS" pitchFamily="34" charset="0"/>
              </a:rPr>
              <a:t>ALSes</a:t>
            </a:r>
            <a:endParaRPr lang="en-US" sz="1400" dirty="0" smtClean="0">
              <a:solidFill>
                <a:schemeClr val="bg1"/>
              </a:solidFill>
              <a:latin typeface="Trebuchet MS" pitchFamily="34" charset="0"/>
            </a:endParaRPr>
          </a:p>
        </p:txBody>
      </p:sp>
      <p:sp>
        <p:nvSpPr>
          <p:cNvPr id="27" name="TextBox 29"/>
          <p:cNvSpPr txBox="1">
            <a:spLocks noChangeArrowheads="1"/>
          </p:cNvSpPr>
          <p:nvPr/>
        </p:nvSpPr>
        <p:spPr bwMode="auto">
          <a:xfrm>
            <a:off x="6781800" y="4535269"/>
            <a:ext cx="2362200" cy="646331"/>
          </a:xfrm>
          <a:prstGeom prst="rect">
            <a:avLst/>
          </a:prstGeom>
          <a:noFill/>
          <a:ln w="952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miter lim="800000"/>
            <a:headEnd/>
            <a:tailEnd/>
          </a:ln>
        </p:spPr>
        <p:txBody>
          <a:bodyPr wrap="square">
            <a:spAutoFit/>
          </a:bodyPr>
          <a:lstStyle/>
          <a:p>
            <a:pPr algn="ctr">
              <a:buClr>
                <a:schemeClr val="bg2"/>
              </a:buClr>
            </a:pPr>
            <a:r>
              <a:rPr lang="en-US" sz="1800" b="1" dirty="0" smtClean="0">
                <a:solidFill>
                  <a:srgbClr val="0070C0"/>
                </a:solidFill>
                <a:latin typeface="Trebuchet MS" pitchFamily="34" charset="0"/>
              </a:rPr>
              <a:t>Chair</a:t>
            </a:r>
            <a:br>
              <a:rPr lang="en-US" sz="1800" b="1" dirty="0" smtClean="0">
                <a:solidFill>
                  <a:srgbClr val="0070C0"/>
                </a:solidFill>
                <a:latin typeface="Trebuchet MS" pitchFamily="34" charset="0"/>
              </a:rPr>
            </a:br>
            <a:r>
              <a:rPr lang="en-US" sz="1800" b="1" dirty="0" smtClean="0">
                <a:solidFill>
                  <a:srgbClr val="0070C0"/>
                </a:solidFill>
                <a:latin typeface="Trebuchet MS" pitchFamily="34" charset="0"/>
              </a:rPr>
              <a:t>Annette </a:t>
            </a:r>
            <a:r>
              <a:rPr lang="en-US" sz="1800" b="1" dirty="0" err="1" smtClean="0">
                <a:solidFill>
                  <a:srgbClr val="0070C0"/>
                </a:solidFill>
                <a:latin typeface="Trebuchet MS" pitchFamily="34" charset="0"/>
              </a:rPr>
              <a:t>Muehlberg</a:t>
            </a:r>
            <a:endParaRPr lang="en-US" sz="1800" b="1" dirty="0" smtClean="0">
              <a:solidFill>
                <a:srgbClr val="0070C0"/>
              </a:solidFill>
              <a:latin typeface="Trebuchet MS" pitchFamily="34" charset="0"/>
            </a:endParaRPr>
          </a:p>
        </p:txBody>
      </p:sp>
      <p:pic>
        <p:nvPicPr>
          <p:cNvPr id="28" name="Picture 24" descr="timeline-marker.png"/>
          <p:cNvPicPr>
            <a:picLocks noChangeAspect="1"/>
          </p:cNvPicPr>
          <p:nvPr/>
        </p:nvPicPr>
        <p:blipFill>
          <a:blip r:embed="rId4" cstate="print"/>
          <a:stretch>
            <a:fillRect/>
          </a:stretch>
        </p:blipFill>
        <p:spPr>
          <a:xfrm>
            <a:off x="8034780" y="3962400"/>
            <a:ext cx="194820" cy="609600"/>
          </a:xfrm>
          <a:prstGeom prst="rect">
            <a:avLst/>
          </a:prstGeom>
          <a:scene3d>
            <a:camera prst="orthographicFront">
              <a:rot lat="0" lon="0" rev="10800000"/>
            </a:camera>
            <a:lightRig rig="threePt" dir="t"/>
          </a:scene3d>
        </p:spPr>
      </p:pic>
      <p:pic>
        <p:nvPicPr>
          <p:cNvPr id="29" name="Picture 6" descr="C:\Users\karla.valente\AppData\Local\Microsoft\Windows\Temporary Internet Files\Content.IE5\U0AJAK4A\MC900434804[1].png"/>
          <p:cNvPicPr>
            <a:picLocks noChangeAspect="1" noChangeArrowheads="1"/>
          </p:cNvPicPr>
          <p:nvPr/>
        </p:nvPicPr>
        <p:blipFill>
          <a:blip r:embed="rId6" cstate="print"/>
          <a:srcRect/>
          <a:stretch>
            <a:fillRect/>
          </a:stretch>
        </p:blipFill>
        <p:spPr bwMode="auto">
          <a:xfrm rot="-780000">
            <a:off x="545907" y="1451570"/>
            <a:ext cx="811394" cy="881123"/>
          </a:xfrm>
          <a:prstGeom prst="rect">
            <a:avLst/>
          </a:prstGeom>
          <a:noFill/>
          <a:ln w="9525">
            <a:noFill/>
            <a:miter lim="800000"/>
            <a:headEnd/>
            <a:tailEnd/>
          </a:ln>
        </p:spPr>
      </p:pic>
      <p:pic>
        <p:nvPicPr>
          <p:cNvPr id="3074" name="Picture 2"/>
          <p:cNvPicPr>
            <a:picLocks noChangeAspect="1" noChangeArrowheads="1"/>
          </p:cNvPicPr>
          <p:nvPr/>
        </p:nvPicPr>
        <p:blipFill>
          <a:blip r:embed="rId7" cstate="print"/>
          <a:srcRect/>
          <a:stretch>
            <a:fillRect/>
          </a:stretch>
        </p:blipFill>
        <p:spPr bwMode="auto">
          <a:xfrm>
            <a:off x="6781800" y="5218044"/>
            <a:ext cx="1032387" cy="1066800"/>
          </a:xfrm>
          <a:prstGeom prst="rect">
            <a:avLst/>
          </a:prstGeom>
          <a:noFill/>
          <a:ln w="9525">
            <a:noFill/>
            <a:miter lim="800000"/>
            <a:headEnd/>
            <a:tailEnd/>
          </a:ln>
        </p:spPr>
      </p:pic>
      <p:sp>
        <p:nvSpPr>
          <p:cNvPr id="31" name="TextBox 28"/>
          <p:cNvSpPr txBox="1">
            <a:spLocks noChangeArrowheads="1"/>
          </p:cNvSpPr>
          <p:nvPr/>
        </p:nvSpPr>
        <p:spPr bwMode="auto">
          <a:xfrm>
            <a:off x="4191000" y="3429001"/>
            <a:ext cx="1066800" cy="307777"/>
          </a:xfrm>
          <a:prstGeom prst="rect">
            <a:avLst/>
          </a:prstGeom>
          <a:noFill/>
          <a:ln w="9525">
            <a:noFill/>
            <a:miter lim="800000"/>
            <a:headEnd/>
            <a:tailEnd/>
          </a:ln>
        </p:spPr>
        <p:txBody>
          <a:bodyPr wrap="square">
            <a:spAutoFit/>
          </a:bodyPr>
          <a:lstStyle/>
          <a:p>
            <a:pPr algn="ctr"/>
            <a:r>
              <a:rPr lang="en-US" sz="1400" dirty="0" smtClean="0">
                <a:solidFill>
                  <a:schemeClr val="bg1"/>
                </a:solidFill>
                <a:latin typeface="Trebuchet MS" pitchFamily="34" charset="0"/>
              </a:rPr>
              <a:t>10 </a:t>
            </a:r>
            <a:r>
              <a:rPr lang="en-US" sz="1400" dirty="0" err="1" smtClean="0">
                <a:solidFill>
                  <a:schemeClr val="bg1"/>
                </a:solidFill>
                <a:latin typeface="Trebuchet MS" pitchFamily="34" charset="0"/>
              </a:rPr>
              <a:t>ALSes</a:t>
            </a:r>
            <a:endParaRPr lang="en-US" sz="1400" dirty="0" smtClean="0">
              <a:solidFill>
                <a:schemeClr val="bg1"/>
              </a:solidFill>
              <a:latin typeface="Trebuchet MS" pitchFamily="34" charset="0"/>
            </a:endParaRPr>
          </a:p>
        </p:txBody>
      </p:sp>
      <p:pic>
        <p:nvPicPr>
          <p:cNvPr id="3075" name="Picture 3"/>
          <p:cNvPicPr>
            <a:picLocks noChangeAspect="1" noChangeArrowheads="1"/>
          </p:cNvPicPr>
          <p:nvPr/>
        </p:nvPicPr>
        <p:blipFill>
          <a:blip r:embed="rId8" cstate="print"/>
          <a:srcRect/>
          <a:stretch>
            <a:fillRect/>
          </a:stretch>
        </p:blipFill>
        <p:spPr bwMode="auto">
          <a:xfrm>
            <a:off x="0" y="4724400"/>
            <a:ext cx="1475572" cy="1128713"/>
          </a:xfrm>
          <a:prstGeom prst="rect">
            <a:avLst/>
          </a:prstGeom>
          <a:noFill/>
          <a:ln w="9525">
            <a:noFill/>
            <a:miter lim="800000"/>
            <a:headEnd/>
            <a:tailEnd/>
          </a:ln>
        </p:spPr>
      </p:pic>
      <p:pic>
        <p:nvPicPr>
          <p:cNvPr id="3076" name="Picture 4"/>
          <p:cNvPicPr>
            <a:picLocks noChangeAspect="1" noChangeArrowheads="1"/>
          </p:cNvPicPr>
          <p:nvPr/>
        </p:nvPicPr>
        <p:blipFill>
          <a:blip r:embed="rId9" cstate="print"/>
          <a:srcRect/>
          <a:stretch>
            <a:fillRect/>
          </a:stretch>
        </p:blipFill>
        <p:spPr bwMode="auto">
          <a:xfrm>
            <a:off x="4038600" y="838200"/>
            <a:ext cx="1323975" cy="628650"/>
          </a:xfrm>
          <a:prstGeom prst="rect">
            <a:avLst/>
          </a:prstGeom>
          <a:noFill/>
          <a:ln w="9525">
            <a:noFill/>
            <a:miter lim="800000"/>
            <a:headEnd/>
            <a:tailEnd/>
          </a:ln>
        </p:spPr>
      </p:pic>
      <p:sp>
        <p:nvSpPr>
          <p:cNvPr id="33" name="TextBox 29"/>
          <p:cNvSpPr txBox="1">
            <a:spLocks noChangeArrowheads="1"/>
          </p:cNvSpPr>
          <p:nvPr/>
        </p:nvSpPr>
        <p:spPr bwMode="auto">
          <a:xfrm>
            <a:off x="4088296" y="1524000"/>
            <a:ext cx="1219200" cy="338554"/>
          </a:xfrm>
          <a:prstGeom prst="rect">
            <a:avLst/>
          </a:prstGeom>
          <a:noFill/>
          <a:ln w="952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miter lim="800000"/>
            <a:headEnd/>
            <a:tailEnd/>
          </a:ln>
        </p:spPr>
        <p:txBody>
          <a:bodyPr wrap="square">
            <a:spAutoFit/>
          </a:bodyPr>
          <a:lstStyle/>
          <a:p>
            <a:pPr algn="ctr">
              <a:buClr>
                <a:schemeClr val="bg2"/>
              </a:buClr>
            </a:pPr>
            <a:r>
              <a:rPr lang="en-US" sz="1600" b="1" dirty="0" smtClean="0">
                <a:solidFill>
                  <a:srgbClr val="0070C0"/>
                </a:solidFill>
                <a:latin typeface="Trebuchet MS" pitchFamily="34" charset="0"/>
              </a:rPr>
              <a:t>ALS N°1</a:t>
            </a:r>
          </a:p>
        </p:txBody>
      </p:sp>
      <p:pic>
        <p:nvPicPr>
          <p:cNvPr id="1026" name="Picture 2"/>
          <p:cNvPicPr>
            <a:picLocks noChangeAspect="1" noChangeArrowheads="1"/>
          </p:cNvPicPr>
          <p:nvPr/>
        </p:nvPicPr>
        <p:blipFill>
          <a:blip r:embed="rId10" cstate="print"/>
          <a:srcRect/>
          <a:stretch>
            <a:fillRect/>
          </a:stretch>
        </p:blipFill>
        <p:spPr bwMode="auto">
          <a:xfrm rot="1298816">
            <a:off x="5922765" y="1193373"/>
            <a:ext cx="1848082" cy="1230823"/>
          </a:xfrm>
          <a:prstGeom prst="rect">
            <a:avLst/>
          </a:prstGeom>
          <a:noFill/>
          <a:ln w="9525">
            <a:noFill/>
            <a:miter lim="800000"/>
            <a:headEnd/>
            <a:tailEnd/>
          </a:ln>
        </p:spPr>
      </p:pic>
      <p:pic>
        <p:nvPicPr>
          <p:cNvPr id="1027" name="Picture 3"/>
          <p:cNvPicPr>
            <a:picLocks noChangeAspect="1" noChangeArrowheads="1"/>
          </p:cNvPicPr>
          <p:nvPr/>
        </p:nvPicPr>
        <p:blipFill>
          <a:blip r:embed="rId11" cstate="print"/>
          <a:srcRect/>
          <a:stretch>
            <a:fillRect/>
          </a:stretch>
        </p:blipFill>
        <p:spPr bwMode="auto">
          <a:xfrm>
            <a:off x="3886200" y="4572000"/>
            <a:ext cx="1974851" cy="1481138"/>
          </a:xfrm>
          <a:prstGeom prst="rect">
            <a:avLst/>
          </a:prstGeom>
          <a:noFill/>
          <a:ln w="9525">
            <a:noFill/>
            <a:miter lim="800000"/>
            <a:headEnd/>
            <a:tailEnd/>
          </a:ln>
        </p:spPr>
      </p:pic>
      <p:sp>
        <p:nvSpPr>
          <p:cNvPr id="32" name="Étoile à 12 branches 31"/>
          <p:cNvSpPr/>
          <p:nvPr/>
        </p:nvSpPr>
        <p:spPr>
          <a:xfrm>
            <a:off x="381000" y="6248400"/>
            <a:ext cx="762000" cy="381000"/>
          </a:xfrm>
          <a:prstGeom prst="star12">
            <a:avLst/>
          </a:prstGeom>
          <a:solidFill>
            <a:srgbClr val="00B050"/>
          </a:solidFill>
          <a:ln w="381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10</a:t>
            </a:r>
            <a:endParaRPr lang="en-US" sz="1400" dirty="0"/>
          </a:p>
        </p:txBody>
      </p:sp>
    </p:spTree>
  </p:cSld>
  <p:clrMapOvr>
    <a:masterClrMapping/>
  </p:clrMapOvr>
  <p:transition spd="slow">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7" descr="timeline.png"/>
          <p:cNvPicPr>
            <a:picLocks noChangeAspect="1"/>
          </p:cNvPicPr>
          <p:nvPr/>
        </p:nvPicPr>
        <p:blipFill>
          <a:blip r:embed="rId3" cstate="print"/>
          <a:srcRect/>
          <a:stretch>
            <a:fillRect/>
          </a:stretch>
        </p:blipFill>
        <p:spPr bwMode="auto">
          <a:xfrm>
            <a:off x="-1828800" y="3124200"/>
            <a:ext cx="10972800" cy="1311275"/>
          </a:xfrm>
          <a:prstGeom prst="rect">
            <a:avLst/>
          </a:prstGeom>
          <a:noFill/>
          <a:ln w="9525">
            <a:noFill/>
            <a:miter lim="800000"/>
            <a:headEnd/>
            <a:tailEnd/>
          </a:ln>
        </p:spPr>
      </p:pic>
      <p:pic>
        <p:nvPicPr>
          <p:cNvPr id="15363" name="Picture 12" descr="timeline-marker.png"/>
          <p:cNvPicPr>
            <a:picLocks noChangeAspect="1"/>
          </p:cNvPicPr>
          <p:nvPr/>
        </p:nvPicPr>
        <p:blipFill>
          <a:blip r:embed="rId4" cstate="print"/>
          <a:srcRect/>
          <a:stretch>
            <a:fillRect/>
          </a:stretch>
        </p:blipFill>
        <p:spPr bwMode="auto">
          <a:xfrm>
            <a:off x="2041525" y="2773363"/>
            <a:ext cx="244475" cy="762000"/>
          </a:xfrm>
          <a:prstGeom prst="rect">
            <a:avLst/>
          </a:prstGeom>
          <a:noFill/>
          <a:ln w="9525">
            <a:noFill/>
            <a:miter lim="800000"/>
            <a:headEnd/>
            <a:tailEnd/>
          </a:ln>
        </p:spPr>
      </p:pic>
      <p:pic>
        <p:nvPicPr>
          <p:cNvPr id="15364" name="Picture 14" descr="timeline-arrow.png"/>
          <p:cNvPicPr>
            <a:picLocks noChangeAspect="1"/>
          </p:cNvPicPr>
          <p:nvPr/>
        </p:nvPicPr>
        <p:blipFill>
          <a:blip r:embed="rId5" cstate="print"/>
          <a:srcRect/>
          <a:stretch>
            <a:fillRect/>
          </a:stretch>
        </p:blipFill>
        <p:spPr bwMode="auto">
          <a:xfrm>
            <a:off x="3086100" y="3229154"/>
            <a:ext cx="495300" cy="974725"/>
          </a:xfrm>
          <a:prstGeom prst="rect">
            <a:avLst/>
          </a:prstGeom>
          <a:noFill/>
          <a:ln w="9525">
            <a:noFill/>
            <a:miter lim="800000"/>
            <a:headEnd/>
            <a:tailEnd/>
          </a:ln>
        </p:spPr>
      </p:pic>
      <p:pic>
        <p:nvPicPr>
          <p:cNvPr id="15365" name="Picture 15" descr="timeline-arrow.png"/>
          <p:cNvPicPr>
            <a:picLocks noChangeAspect="1"/>
          </p:cNvPicPr>
          <p:nvPr/>
        </p:nvPicPr>
        <p:blipFill>
          <a:blip r:embed="rId5" cstate="print"/>
          <a:srcRect/>
          <a:stretch>
            <a:fillRect/>
          </a:stretch>
        </p:blipFill>
        <p:spPr bwMode="auto">
          <a:xfrm>
            <a:off x="4533900" y="3238500"/>
            <a:ext cx="495300" cy="974725"/>
          </a:xfrm>
          <a:prstGeom prst="rect">
            <a:avLst/>
          </a:prstGeom>
          <a:noFill/>
          <a:ln w="9525">
            <a:noFill/>
            <a:miter lim="800000"/>
            <a:headEnd/>
            <a:tailEnd/>
          </a:ln>
        </p:spPr>
      </p:pic>
      <p:pic>
        <p:nvPicPr>
          <p:cNvPr id="15366" name="Picture 17" descr="timeline-arrow.png"/>
          <p:cNvPicPr>
            <a:picLocks noChangeAspect="1"/>
          </p:cNvPicPr>
          <p:nvPr/>
        </p:nvPicPr>
        <p:blipFill>
          <a:blip r:embed="rId5" cstate="print"/>
          <a:srcRect/>
          <a:stretch>
            <a:fillRect/>
          </a:stretch>
        </p:blipFill>
        <p:spPr bwMode="auto">
          <a:xfrm>
            <a:off x="6210300" y="3238500"/>
            <a:ext cx="495300" cy="974725"/>
          </a:xfrm>
          <a:prstGeom prst="rect">
            <a:avLst/>
          </a:prstGeom>
          <a:noFill/>
          <a:ln w="9525">
            <a:noFill/>
            <a:miter lim="800000"/>
            <a:headEnd/>
            <a:tailEnd/>
          </a:ln>
        </p:spPr>
      </p:pic>
      <p:sp>
        <p:nvSpPr>
          <p:cNvPr id="15367" name="TextBox 19"/>
          <p:cNvSpPr txBox="1">
            <a:spLocks noChangeArrowheads="1"/>
          </p:cNvSpPr>
          <p:nvPr/>
        </p:nvSpPr>
        <p:spPr bwMode="auto">
          <a:xfrm>
            <a:off x="215721" y="4572000"/>
            <a:ext cx="1930758" cy="646331"/>
          </a:xfrm>
          <a:prstGeom prst="rect">
            <a:avLst/>
          </a:prstGeom>
          <a:noFill/>
          <a:ln w="9525">
            <a:noFill/>
            <a:miter lim="800000"/>
            <a:headEnd/>
            <a:tailEnd/>
          </a:ln>
        </p:spPr>
        <p:txBody>
          <a:bodyPr wrap="square">
            <a:spAutoFit/>
          </a:bodyPr>
          <a:lstStyle/>
          <a:p>
            <a:pPr algn="ctr"/>
            <a:r>
              <a:rPr lang="en-US" sz="1800" b="1" dirty="0" smtClean="0">
                <a:solidFill>
                  <a:schemeClr val="tx2"/>
                </a:solidFill>
                <a:latin typeface="Trebuchet MS" pitchFamily="34" charset="0"/>
              </a:rPr>
              <a:t>29 March 2007</a:t>
            </a:r>
          </a:p>
          <a:p>
            <a:pPr algn="ctr"/>
            <a:r>
              <a:rPr lang="en-US" sz="1800" b="1" dirty="0" smtClean="0">
                <a:solidFill>
                  <a:schemeClr val="tx2"/>
                </a:solidFill>
                <a:latin typeface="Trebuchet MS" pitchFamily="34" charset="0"/>
              </a:rPr>
              <a:t>Lisbon</a:t>
            </a:r>
            <a:endParaRPr lang="en-US" sz="1400" b="1" dirty="0">
              <a:solidFill>
                <a:schemeClr val="tx2"/>
              </a:solidFill>
              <a:latin typeface="Trebuchet MS" pitchFamily="34" charset="0"/>
            </a:endParaRPr>
          </a:p>
        </p:txBody>
      </p:sp>
      <p:sp>
        <p:nvSpPr>
          <p:cNvPr id="15368" name="TextBox 23"/>
          <p:cNvSpPr txBox="1">
            <a:spLocks noChangeArrowheads="1"/>
          </p:cNvSpPr>
          <p:nvPr/>
        </p:nvSpPr>
        <p:spPr bwMode="auto">
          <a:xfrm>
            <a:off x="2196921" y="4572000"/>
            <a:ext cx="1905000" cy="1015663"/>
          </a:xfrm>
          <a:prstGeom prst="rect">
            <a:avLst/>
          </a:prstGeom>
          <a:noFill/>
          <a:ln w="9525">
            <a:noFill/>
            <a:miter lim="800000"/>
            <a:headEnd/>
            <a:tailEnd/>
          </a:ln>
        </p:spPr>
        <p:txBody>
          <a:bodyPr>
            <a:spAutoFit/>
          </a:bodyPr>
          <a:lstStyle/>
          <a:p>
            <a:pPr algn="ctr">
              <a:buClr>
                <a:schemeClr val="bg2"/>
              </a:buClr>
            </a:pPr>
            <a:r>
              <a:rPr lang="en-US" sz="1800" b="1" dirty="0" smtClean="0">
                <a:solidFill>
                  <a:schemeClr val="tx2"/>
                </a:solidFill>
                <a:latin typeface="Trebuchet MS" pitchFamily="34" charset="0"/>
              </a:rPr>
              <a:t>Nov 2007</a:t>
            </a:r>
          </a:p>
          <a:p>
            <a:pPr algn="ctr">
              <a:buClr>
                <a:schemeClr val="bg2"/>
              </a:buClr>
            </a:pPr>
            <a:r>
              <a:rPr lang="en-US" sz="1800" b="1" dirty="0" smtClean="0">
                <a:solidFill>
                  <a:schemeClr val="tx2"/>
                </a:solidFill>
                <a:latin typeface="Trebuchet MS" pitchFamily="34" charset="0"/>
              </a:rPr>
              <a:t>Los Angeles</a:t>
            </a:r>
            <a:br>
              <a:rPr lang="en-US" sz="1800" b="1" dirty="0" smtClean="0">
                <a:solidFill>
                  <a:schemeClr val="tx2"/>
                </a:solidFill>
                <a:latin typeface="Trebuchet MS" pitchFamily="34" charset="0"/>
              </a:rPr>
            </a:br>
            <a:r>
              <a:rPr lang="en-US" b="1" dirty="0" smtClean="0">
                <a:solidFill>
                  <a:srgbClr val="7030A0"/>
                </a:solidFill>
                <a:latin typeface="Trebuchet MS" pitchFamily="34" charset="0"/>
              </a:rPr>
              <a:t>ALAC</a:t>
            </a:r>
            <a:endParaRPr lang="en-US" sz="1800" b="1" dirty="0">
              <a:solidFill>
                <a:srgbClr val="7030A0"/>
              </a:solidFill>
              <a:latin typeface="Trebuchet MS" pitchFamily="34" charset="0"/>
            </a:endParaRPr>
          </a:p>
        </p:txBody>
      </p:sp>
      <p:pic>
        <p:nvPicPr>
          <p:cNvPr id="25" name="Picture 24" descr="timeline-marker.png"/>
          <p:cNvPicPr>
            <a:picLocks noChangeAspect="1"/>
          </p:cNvPicPr>
          <p:nvPr/>
        </p:nvPicPr>
        <p:blipFill>
          <a:blip r:embed="rId4" cstate="print"/>
          <a:stretch>
            <a:fillRect/>
          </a:stretch>
        </p:blipFill>
        <p:spPr>
          <a:xfrm>
            <a:off x="8034780" y="3886200"/>
            <a:ext cx="194820" cy="609600"/>
          </a:xfrm>
          <a:prstGeom prst="rect">
            <a:avLst/>
          </a:prstGeom>
          <a:scene3d>
            <a:camera prst="orthographicFront">
              <a:rot lat="0" lon="0" rev="10800000"/>
            </a:camera>
            <a:lightRig rig="threePt" dir="t"/>
          </a:scene3d>
        </p:spPr>
      </p:pic>
      <p:pic>
        <p:nvPicPr>
          <p:cNvPr id="15372" name="Picture 37" descr="timeline-marker.png"/>
          <p:cNvPicPr>
            <a:picLocks noChangeAspect="1"/>
          </p:cNvPicPr>
          <p:nvPr/>
        </p:nvPicPr>
        <p:blipFill>
          <a:blip r:embed="rId4" cstate="print"/>
          <a:srcRect/>
          <a:stretch>
            <a:fillRect/>
          </a:stretch>
        </p:blipFill>
        <p:spPr bwMode="auto">
          <a:xfrm>
            <a:off x="7958137" y="2971800"/>
            <a:ext cx="195263" cy="609600"/>
          </a:xfrm>
          <a:prstGeom prst="rect">
            <a:avLst/>
          </a:prstGeom>
          <a:noFill/>
          <a:ln w="9525">
            <a:noFill/>
            <a:miter lim="800000"/>
            <a:headEnd/>
            <a:tailEnd/>
          </a:ln>
        </p:spPr>
      </p:pic>
      <p:pic>
        <p:nvPicPr>
          <p:cNvPr id="22" name="Picture 21" descr="timeline-marker.png"/>
          <p:cNvPicPr>
            <a:picLocks noChangeAspect="1"/>
          </p:cNvPicPr>
          <p:nvPr/>
        </p:nvPicPr>
        <p:blipFill>
          <a:blip r:embed="rId4" cstate="print"/>
          <a:stretch>
            <a:fillRect/>
          </a:stretch>
        </p:blipFill>
        <p:spPr>
          <a:xfrm>
            <a:off x="1100580" y="3962400"/>
            <a:ext cx="194820" cy="609600"/>
          </a:xfrm>
          <a:prstGeom prst="rect">
            <a:avLst/>
          </a:prstGeom>
          <a:scene3d>
            <a:camera prst="orthographicFront">
              <a:rot lat="0" lon="0" rev="10800000"/>
            </a:camera>
            <a:lightRig rig="threePt" dir="t"/>
          </a:scene3d>
        </p:spPr>
      </p:pic>
      <p:pic>
        <p:nvPicPr>
          <p:cNvPr id="27" name="Picture 26" descr="timeline-marker.png"/>
          <p:cNvPicPr>
            <a:picLocks noChangeAspect="1"/>
          </p:cNvPicPr>
          <p:nvPr/>
        </p:nvPicPr>
        <p:blipFill>
          <a:blip r:embed="rId4" cstate="print"/>
          <a:stretch>
            <a:fillRect/>
          </a:stretch>
        </p:blipFill>
        <p:spPr>
          <a:xfrm>
            <a:off x="3048000" y="3886200"/>
            <a:ext cx="228600" cy="715299"/>
          </a:xfrm>
          <a:prstGeom prst="rect">
            <a:avLst/>
          </a:prstGeom>
          <a:scene3d>
            <a:camera prst="orthographicFront">
              <a:rot lat="0" lon="0" rev="10800000"/>
            </a:camera>
            <a:lightRig rig="threePt" dir="t"/>
          </a:scene3d>
        </p:spPr>
      </p:pic>
      <p:pic>
        <p:nvPicPr>
          <p:cNvPr id="28" name="Picture 27" descr="timeline-marker.png"/>
          <p:cNvPicPr>
            <a:picLocks noChangeAspect="1"/>
          </p:cNvPicPr>
          <p:nvPr/>
        </p:nvPicPr>
        <p:blipFill>
          <a:blip r:embed="rId4" cstate="print"/>
          <a:stretch>
            <a:fillRect/>
          </a:stretch>
        </p:blipFill>
        <p:spPr>
          <a:xfrm>
            <a:off x="5105400" y="3657600"/>
            <a:ext cx="228600" cy="715299"/>
          </a:xfrm>
          <a:prstGeom prst="rect">
            <a:avLst/>
          </a:prstGeom>
          <a:scene3d>
            <a:camera prst="orthographicFront">
              <a:rot lat="0" lon="0" rev="10800000"/>
            </a:camera>
            <a:lightRig rig="threePt" dir="t"/>
          </a:scene3d>
        </p:spPr>
      </p:pic>
      <p:sp>
        <p:nvSpPr>
          <p:cNvPr id="15377" name="TextBox 29"/>
          <p:cNvSpPr txBox="1">
            <a:spLocks noChangeArrowheads="1"/>
          </p:cNvSpPr>
          <p:nvPr/>
        </p:nvSpPr>
        <p:spPr bwMode="auto">
          <a:xfrm>
            <a:off x="3137079" y="2325469"/>
            <a:ext cx="2362200" cy="646331"/>
          </a:xfrm>
          <a:prstGeom prst="rect">
            <a:avLst/>
          </a:prstGeom>
          <a:noFill/>
          <a:ln w="952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miter lim="800000"/>
            <a:headEnd/>
            <a:tailEnd/>
          </a:ln>
        </p:spPr>
        <p:txBody>
          <a:bodyPr wrap="square">
            <a:spAutoFit/>
          </a:bodyPr>
          <a:lstStyle/>
          <a:p>
            <a:pPr algn="ctr">
              <a:buClr>
                <a:schemeClr val="bg2"/>
              </a:buClr>
            </a:pPr>
            <a:r>
              <a:rPr lang="en-US" sz="1800" b="1" dirty="0" smtClean="0">
                <a:solidFill>
                  <a:srgbClr val="0070C0"/>
                </a:solidFill>
                <a:latin typeface="Trebuchet MS" pitchFamily="34" charset="0"/>
              </a:rPr>
              <a:t>Chair</a:t>
            </a:r>
          </a:p>
          <a:p>
            <a:pPr algn="ctr">
              <a:buClr>
                <a:schemeClr val="bg2"/>
              </a:buClr>
            </a:pPr>
            <a:r>
              <a:rPr lang="en-US" sz="1800" b="1" dirty="0" smtClean="0">
                <a:solidFill>
                  <a:srgbClr val="0070C0"/>
                </a:solidFill>
                <a:latin typeface="Trebuchet MS" pitchFamily="34" charset="0"/>
              </a:rPr>
              <a:t>Cheryl Langdon-Orr</a:t>
            </a:r>
            <a:endParaRPr lang="en-US" sz="1400" dirty="0">
              <a:solidFill>
                <a:srgbClr val="0070C0"/>
              </a:solidFill>
              <a:latin typeface="Trebuchet MS" pitchFamily="34" charset="0"/>
            </a:endParaRPr>
          </a:p>
        </p:txBody>
      </p:sp>
      <p:sp>
        <p:nvSpPr>
          <p:cNvPr id="15378" name="TextBox 31"/>
          <p:cNvSpPr txBox="1">
            <a:spLocks noChangeArrowheads="1"/>
          </p:cNvSpPr>
          <p:nvPr/>
        </p:nvSpPr>
        <p:spPr bwMode="auto">
          <a:xfrm>
            <a:off x="4089042" y="4296699"/>
            <a:ext cx="2209800" cy="1015663"/>
          </a:xfrm>
          <a:prstGeom prst="rect">
            <a:avLst/>
          </a:prstGeom>
          <a:noFill/>
          <a:ln w="9525">
            <a:noFill/>
            <a:miter lim="800000"/>
            <a:headEnd/>
            <a:tailEnd/>
          </a:ln>
        </p:spPr>
        <p:txBody>
          <a:bodyPr>
            <a:spAutoFit/>
          </a:bodyPr>
          <a:lstStyle/>
          <a:p>
            <a:pPr algn="ctr"/>
            <a:r>
              <a:rPr lang="en-US" sz="2000" b="1" dirty="0" smtClean="0">
                <a:solidFill>
                  <a:srgbClr val="7030A0"/>
                </a:solidFill>
                <a:latin typeface="Trebuchet MS" pitchFamily="34" charset="0"/>
              </a:rPr>
              <a:t>At-Large Summit</a:t>
            </a:r>
            <a:br>
              <a:rPr lang="en-US" sz="2000" b="1" dirty="0" smtClean="0">
                <a:solidFill>
                  <a:srgbClr val="7030A0"/>
                </a:solidFill>
                <a:latin typeface="Trebuchet MS" pitchFamily="34" charset="0"/>
              </a:rPr>
            </a:br>
            <a:r>
              <a:rPr lang="en-US" sz="2000" b="1" dirty="0" smtClean="0">
                <a:solidFill>
                  <a:srgbClr val="7030A0"/>
                </a:solidFill>
                <a:latin typeface="Trebuchet MS" pitchFamily="34" charset="0"/>
              </a:rPr>
              <a:t>Mexico</a:t>
            </a:r>
            <a:br>
              <a:rPr lang="en-US" sz="2000" b="1" dirty="0" smtClean="0">
                <a:solidFill>
                  <a:srgbClr val="7030A0"/>
                </a:solidFill>
                <a:latin typeface="Trebuchet MS" pitchFamily="34" charset="0"/>
              </a:rPr>
            </a:br>
            <a:r>
              <a:rPr lang="en-US" sz="2000" b="1" dirty="0" smtClean="0">
                <a:solidFill>
                  <a:srgbClr val="7030A0"/>
                </a:solidFill>
                <a:latin typeface="Trebuchet MS" pitchFamily="34" charset="0"/>
              </a:rPr>
              <a:t>March 2009</a:t>
            </a:r>
            <a:endParaRPr lang="en-US" sz="2000" b="1" dirty="0">
              <a:solidFill>
                <a:srgbClr val="7030A0"/>
              </a:solidFill>
              <a:latin typeface="Trebuchet MS" pitchFamily="34" charset="0"/>
            </a:endParaRPr>
          </a:p>
        </p:txBody>
      </p:sp>
      <p:sp>
        <p:nvSpPr>
          <p:cNvPr id="15379" name="TextBox 32"/>
          <p:cNvSpPr txBox="1">
            <a:spLocks noChangeArrowheads="1"/>
          </p:cNvSpPr>
          <p:nvPr/>
        </p:nvSpPr>
        <p:spPr bwMode="auto">
          <a:xfrm>
            <a:off x="6553200" y="4495800"/>
            <a:ext cx="2590800" cy="646331"/>
          </a:xfrm>
          <a:prstGeom prst="rect">
            <a:avLst/>
          </a:prstGeom>
          <a:noFill/>
          <a:ln w="9525">
            <a:noFill/>
            <a:miter lim="800000"/>
            <a:headEnd/>
            <a:tailEnd/>
          </a:ln>
        </p:spPr>
        <p:txBody>
          <a:bodyPr wrap="square">
            <a:spAutoFit/>
          </a:bodyPr>
          <a:lstStyle/>
          <a:p>
            <a:r>
              <a:rPr lang="en-US" sz="1800" b="1" dirty="0" smtClean="0">
                <a:solidFill>
                  <a:srgbClr val="00B050"/>
                </a:solidFill>
                <a:latin typeface="Trebuchet MS" pitchFamily="34" charset="0"/>
              </a:rPr>
              <a:t>Board Member</a:t>
            </a:r>
            <a:br>
              <a:rPr lang="en-US" sz="1800" b="1" dirty="0" smtClean="0">
                <a:solidFill>
                  <a:srgbClr val="00B050"/>
                </a:solidFill>
                <a:latin typeface="Trebuchet MS" pitchFamily="34" charset="0"/>
              </a:rPr>
            </a:br>
            <a:r>
              <a:rPr lang="en-US" sz="1800" b="1" dirty="0" smtClean="0">
                <a:solidFill>
                  <a:srgbClr val="00B050"/>
                </a:solidFill>
                <a:latin typeface="Trebuchet MS" pitchFamily="34" charset="0"/>
              </a:rPr>
              <a:t>(s)elected by At-Large</a:t>
            </a:r>
            <a:endParaRPr lang="en-US" sz="1800" b="1" dirty="0">
              <a:solidFill>
                <a:srgbClr val="00B050"/>
              </a:solidFill>
              <a:latin typeface="Trebuchet MS" pitchFamily="34" charset="0"/>
            </a:endParaRPr>
          </a:p>
        </p:txBody>
      </p:sp>
      <p:pic>
        <p:nvPicPr>
          <p:cNvPr id="15381" name="Picture 3" descr="C:\Program Files\Microsoft Office\MEDIA\CAGCAT10\j0205462.wmf"/>
          <p:cNvPicPr>
            <a:picLocks noChangeAspect="1" noChangeArrowheads="1"/>
          </p:cNvPicPr>
          <p:nvPr/>
        </p:nvPicPr>
        <p:blipFill>
          <a:blip r:embed="rId6" cstate="print"/>
          <a:srcRect/>
          <a:stretch>
            <a:fillRect/>
          </a:stretch>
        </p:blipFill>
        <p:spPr bwMode="auto">
          <a:xfrm rot="600000">
            <a:off x="3075474" y="133323"/>
            <a:ext cx="1652662" cy="1338656"/>
          </a:xfrm>
          <a:prstGeom prst="rect">
            <a:avLst/>
          </a:prstGeom>
          <a:noFill/>
          <a:ln w="9525">
            <a:noFill/>
            <a:miter lim="800000"/>
            <a:headEnd/>
            <a:tailEnd/>
          </a:ln>
        </p:spPr>
      </p:pic>
      <p:pic>
        <p:nvPicPr>
          <p:cNvPr id="1026" name="Picture 2"/>
          <p:cNvPicPr>
            <a:picLocks noChangeAspect="1" noChangeArrowheads="1"/>
          </p:cNvPicPr>
          <p:nvPr/>
        </p:nvPicPr>
        <p:blipFill>
          <a:blip r:embed="rId7" cstate="print"/>
          <a:srcRect/>
          <a:stretch>
            <a:fillRect/>
          </a:stretch>
        </p:blipFill>
        <p:spPr bwMode="auto">
          <a:xfrm>
            <a:off x="3796197" y="5244922"/>
            <a:ext cx="2757003" cy="1841678"/>
          </a:xfrm>
          <a:prstGeom prst="rect">
            <a:avLst/>
          </a:prstGeom>
          <a:noFill/>
          <a:ln w="9525">
            <a:noFill/>
            <a:miter lim="800000"/>
            <a:headEnd/>
            <a:tailEnd/>
          </a:ln>
        </p:spPr>
      </p:pic>
      <p:pic>
        <p:nvPicPr>
          <p:cNvPr id="26" name="Picture 22" descr="timeline-marker.png"/>
          <p:cNvPicPr>
            <a:picLocks noChangeAspect="1"/>
          </p:cNvPicPr>
          <p:nvPr/>
        </p:nvPicPr>
        <p:blipFill>
          <a:blip r:embed="rId4" cstate="print"/>
          <a:srcRect/>
          <a:stretch>
            <a:fillRect/>
          </a:stretch>
        </p:blipFill>
        <p:spPr bwMode="auto">
          <a:xfrm>
            <a:off x="0" y="2895600"/>
            <a:ext cx="195263" cy="609600"/>
          </a:xfrm>
          <a:prstGeom prst="rect">
            <a:avLst/>
          </a:prstGeom>
          <a:noFill/>
          <a:ln w="9525">
            <a:noFill/>
            <a:miter lim="800000"/>
            <a:headEnd/>
            <a:tailEnd/>
          </a:ln>
        </p:spPr>
      </p:pic>
      <p:sp>
        <p:nvSpPr>
          <p:cNvPr id="29" name="TextBox 28"/>
          <p:cNvSpPr txBox="1">
            <a:spLocks noChangeArrowheads="1"/>
          </p:cNvSpPr>
          <p:nvPr/>
        </p:nvSpPr>
        <p:spPr bwMode="auto">
          <a:xfrm>
            <a:off x="-76200" y="3439180"/>
            <a:ext cx="914400" cy="523220"/>
          </a:xfrm>
          <a:prstGeom prst="rect">
            <a:avLst/>
          </a:prstGeom>
          <a:noFill/>
          <a:ln w="9525">
            <a:noFill/>
            <a:miter lim="800000"/>
            <a:headEnd/>
            <a:tailEnd/>
          </a:ln>
        </p:spPr>
        <p:txBody>
          <a:bodyPr wrap="square">
            <a:spAutoFit/>
          </a:bodyPr>
          <a:lstStyle/>
          <a:p>
            <a:pPr algn="ctr"/>
            <a:r>
              <a:rPr lang="en-US" sz="1400" dirty="0" smtClean="0">
                <a:solidFill>
                  <a:schemeClr val="bg1"/>
                </a:solidFill>
                <a:latin typeface="Trebuchet MS" pitchFamily="34" charset="0"/>
              </a:rPr>
              <a:t>LACRALO</a:t>
            </a:r>
          </a:p>
          <a:p>
            <a:pPr algn="ctr"/>
            <a:r>
              <a:rPr lang="en-US" sz="1400" dirty="0" smtClean="0">
                <a:solidFill>
                  <a:schemeClr val="bg1"/>
                </a:solidFill>
                <a:latin typeface="Trebuchet MS" pitchFamily="34" charset="0"/>
              </a:rPr>
              <a:t>MOU</a:t>
            </a:r>
          </a:p>
        </p:txBody>
      </p:sp>
      <p:sp>
        <p:nvSpPr>
          <p:cNvPr id="30" name="TextBox 28"/>
          <p:cNvSpPr txBox="1">
            <a:spLocks noChangeArrowheads="1"/>
          </p:cNvSpPr>
          <p:nvPr/>
        </p:nvSpPr>
        <p:spPr bwMode="auto">
          <a:xfrm>
            <a:off x="533400" y="3301284"/>
            <a:ext cx="1981200" cy="954107"/>
          </a:xfrm>
          <a:prstGeom prst="rect">
            <a:avLst/>
          </a:prstGeom>
          <a:noFill/>
          <a:ln w="9525">
            <a:noFill/>
            <a:miter lim="800000"/>
            <a:headEnd/>
            <a:tailEnd/>
          </a:ln>
        </p:spPr>
        <p:txBody>
          <a:bodyPr>
            <a:spAutoFit/>
          </a:bodyPr>
          <a:lstStyle/>
          <a:p>
            <a:pPr algn="ctr"/>
            <a:r>
              <a:rPr lang="en-US" sz="1400" dirty="0" smtClean="0">
                <a:solidFill>
                  <a:schemeClr val="bg1"/>
                </a:solidFill>
                <a:latin typeface="Trebuchet MS" pitchFamily="34" charset="0"/>
              </a:rPr>
              <a:t>EURALO MOU</a:t>
            </a:r>
          </a:p>
          <a:p>
            <a:pPr algn="ctr"/>
            <a:r>
              <a:rPr lang="en-US" sz="1400" dirty="0" smtClean="0">
                <a:solidFill>
                  <a:schemeClr val="bg1"/>
                </a:solidFill>
                <a:latin typeface="Trebuchet MS" pitchFamily="34" charset="0"/>
              </a:rPr>
              <a:t>APRALO MOU</a:t>
            </a:r>
          </a:p>
          <a:p>
            <a:pPr algn="ctr"/>
            <a:r>
              <a:rPr lang="en-US" sz="1400" dirty="0" smtClean="0">
                <a:solidFill>
                  <a:schemeClr val="bg1"/>
                </a:solidFill>
                <a:latin typeface="Trebuchet MS" pitchFamily="34" charset="0"/>
              </a:rPr>
              <a:t>AFRALO MOU</a:t>
            </a:r>
          </a:p>
          <a:p>
            <a:pPr algn="ctr"/>
            <a:endParaRPr lang="en-US" sz="1400" dirty="0" smtClean="0">
              <a:solidFill>
                <a:schemeClr val="bg1"/>
              </a:solidFill>
              <a:latin typeface="Trebuchet MS" pitchFamily="34" charset="0"/>
            </a:endParaRPr>
          </a:p>
        </p:txBody>
      </p:sp>
      <p:pic>
        <p:nvPicPr>
          <p:cNvPr id="31" name="Picture 14" descr="timeline-arrow.png"/>
          <p:cNvPicPr>
            <a:picLocks noChangeAspect="1"/>
          </p:cNvPicPr>
          <p:nvPr/>
        </p:nvPicPr>
        <p:blipFill>
          <a:blip r:embed="rId5" cstate="print"/>
          <a:srcRect/>
          <a:stretch>
            <a:fillRect/>
          </a:stretch>
        </p:blipFill>
        <p:spPr bwMode="auto">
          <a:xfrm>
            <a:off x="495300" y="3200400"/>
            <a:ext cx="495300" cy="974725"/>
          </a:xfrm>
          <a:prstGeom prst="rect">
            <a:avLst/>
          </a:prstGeom>
          <a:noFill/>
          <a:ln w="9525">
            <a:noFill/>
            <a:miter lim="800000"/>
            <a:headEnd/>
            <a:tailEnd/>
          </a:ln>
        </p:spPr>
      </p:pic>
      <p:sp>
        <p:nvSpPr>
          <p:cNvPr id="32" name="TextBox 19"/>
          <p:cNvSpPr txBox="1">
            <a:spLocks noChangeArrowheads="1"/>
          </p:cNvSpPr>
          <p:nvPr/>
        </p:nvSpPr>
        <p:spPr bwMode="auto">
          <a:xfrm>
            <a:off x="1219200" y="2066092"/>
            <a:ext cx="1930758" cy="646331"/>
          </a:xfrm>
          <a:prstGeom prst="rect">
            <a:avLst/>
          </a:prstGeom>
          <a:noFill/>
          <a:ln w="9525">
            <a:noFill/>
            <a:miter lim="800000"/>
            <a:headEnd/>
            <a:tailEnd/>
          </a:ln>
        </p:spPr>
        <p:txBody>
          <a:bodyPr wrap="square">
            <a:spAutoFit/>
          </a:bodyPr>
          <a:lstStyle/>
          <a:p>
            <a:pPr algn="ctr"/>
            <a:r>
              <a:rPr lang="en-US" sz="1800" b="1" dirty="0" smtClean="0">
                <a:solidFill>
                  <a:schemeClr val="tx2"/>
                </a:solidFill>
                <a:latin typeface="Trebuchet MS" pitchFamily="34" charset="0"/>
              </a:rPr>
              <a:t>28 June 2007</a:t>
            </a:r>
          </a:p>
          <a:p>
            <a:pPr algn="ctr"/>
            <a:r>
              <a:rPr lang="en-US" sz="1800" b="1" dirty="0" smtClean="0">
                <a:solidFill>
                  <a:schemeClr val="tx2"/>
                </a:solidFill>
                <a:latin typeface="Trebuchet MS" pitchFamily="34" charset="0"/>
              </a:rPr>
              <a:t>San Juan</a:t>
            </a:r>
            <a:endParaRPr lang="en-US" sz="1800" b="1" dirty="0">
              <a:solidFill>
                <a:schemeClr val="tx2"/>
              </a:solidFill>
              <a:latin typeface="Trebuchet MS" pitchFamily="34" charset="0"/>
            </a:endParaRPr>
          </a:p>
        </p:txBody>
      </p:sp>
      <p:sp>
        <p:nvSpPr>
          <p:cNvPr id="33" name="TextBox 28"/>
          <p:cNvSpPr txBox="1">
            <a:spLocks noChangeArrowheads="1"/>
          </p:cNvSpPr>
          <p:nvPr/>
        </p:nvSpPr>
        <p:spPr bwMode="auto">
          <a:xfrm>
            <a:off x="1600200" y="3454758"/>
            <a:ext cx="1981200" cy="307777"/>
          </a:xfrm>
          <a:prstGeom prst="rect">
            <a:avLst/>
          </a:prstGeom>
          <a:noFill/>
          <a:ln w="9525">
            <a:noFill/>
            <a:miter lim="800000"/>
            <a:headEnd/>
            <a:tailEnd/>
          </a:ln>
        </p:spPr>
        <p:txBody>
          <a:bodyPr>
            <a:spAutoFit/>
          </a:bodyPr>
          <a:lstStyle/>
          <a:p>
            <a:pPr algn="ctr"/>
            <a:r>
              <a:rPr lang="en-US" sz="1400" dirty="0" smtClean="0">
                <a:solidFill>
                  <a:schemeClr val="bg1"/>
                </a:solidFill>
                <a:latin typeface="Trebuchet MS" pitchFamily="34" charset="0"/>
              </a:rPr>
              <a:t>NARALO MOU</a:t>
            </a:r>
          </a:p>
        </p:txBody>
      </p:sp>
      <p:sp>
        <p:nvSpPr>
          <p:cNvPr id="34" name="Titre 33"/>
          <p:cNvSpPr>
            <a:spLocks noGrp="1"/>
          </p:cNvSpPr>
          <p:nvPr>
            <p:ph type="title"/>
          </p:nvPr>
        </p:nvSpPr>
        <p:spPr>
          <a:xfrm>
            <a:off x="381000" y="-228600"/>
            <a:ext cx="6781800" cy="1465262"/>
          </a:xfrm>
        </p:spPr>
        <p:txBody>
          <a:bodyPr/>
          <a:lstStyle/>
          <a:p>
            <a:r>
              <a:rPr lang="en-US" sz="4400" dirty="0" smtClean="0">
                <a:latin typeface="Calibri" pitchFamily="34" charset="0"/>
                <a:ea typeface="ＭＳ Ｐゴシック" pitchFamily="34" charset="-128"/>
                <a:cs typeface="Calibri" pitchFamily="34" charset="0"/>
              </a:rPr>
              <a:t>ALAC</a:t>
            </a:r>
            <a:endParaRPr lang="en-US" sz="4400" dirty="0"/>
          </a:p>
        </p:txBody>
      </p:sp>
      <p:sp>
        <p:nvSpPr>
          <p:cNvPr id="35" name="TextBox 29"/>
          <p:cNvSpPr txBox="1">
            <a:spLocks noChangeArrowheads="1"/>
          </p:cNvSpPr>
          <p:nvPr/>
        </p:nvSpPr>
        <p:spPr bwMode="auto">
          <a:xfrm>
            <a:off x="6287037" y="2336442"/>
            <a:ext cx="2819400" cy="646331"/>
          </a:xfrm>
          <a:prstGeom prst="rect">
            <a:avLst/>
          </a:prstGeom>
          <a:noFill/>
          <a:ln w="952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miter lim="800000"/>
            <a:headEnd/>
            <a:tailEnd/>
          </a:ln>
        </p:spPr>
        <p:txBody>
          <a:bodyPr wrap="square">
            <a:spAutoFit/>
          </a:bodyPr>
          <a:lstStyle/>
          <a:p>
            <a:pPr algn="ctr">
              <a:buClr>
                <a:schemeClr val="bg2"/>
              </a:buClr>
            </a:pPr>
            <a:r>
              <a:rPr lang="en-US" sz="1800" b="1" dirty="0" smtClean="0">
                <a:solidFill>
                  <a:srgbClr val="0070C0"/>
                </a:solidFill>
                <a:latin typeface="Trebuchet MS" pitchFamily="34" charset="0"/>
              </a:rPr>
              <a:t>Chair</a:t>
            </a:r>
          </a:p>
          <a:p>
            <a:pPr algn="ctr">
              <a:buClr>
                <a:schemeClr val="bg2"/>
              </a:buClr>
            </a:pPr>
            <a:r>
              <a:rPr lang="en-US" sz="1800" b="1" dirty="0" smtClean="0">
                <a:solidFill>
                  <a:srgbClr val="0070C0"/>
                </a:solidFill>
                <a:latin typeface="Trebuchet MS" pitchFamily="34" charset="0"/>
              </a:rPr>
              <a:t>Olivier </a:t>
            </a:r>
            <a:r>
              <a:rPr lang="en-US" sz="1800" b="1" dirty="0" err="1" smtClean="0">
                <a:solidFill>
                  <a:srgbClr val="0070C0"/>
                </a:solidFill>
                <a:latin typeface="Trebuchet MS" pitchFamily="34" charset="0"/>
              </a:rPr>
              <a:t>Crépin-Leblond</a:t>
            </a:r>
            <a:endParaRPr lang="en-US" sz="1400" dirty="0">
              <a:solidFill>
                <a:srgbClr val="0070C0"/>
              </a:solidFill>
              <a:latin typeface="Trebuchet MS" pitchFamily="34" charset="0"/>
            </a:endParaRPr>
          </a:p>
        </p:txBody>
      </p:sp>
      <p:sp>
        <p:nvSpPr>
          <p:cNvPr id="37" name="TextBox 29"/>
          <p:cNvSpPr txBox="1">
            <a:spLocks noChangeArrowheads="1"/>
          </p:cNvSpPr>
          <p:nvPr/>
        </p:nvSpPr>
        <p:spPr bwMode="auto">
          <a:xfrm>
            <a:off x="-76200" y="1447800"/>
            <a:ext cx="2362200" cy="646331"/>
          </a:xfrm>
          <a:prstGeom prst="rect">
            <a:avLst/>
          </a:prstGeom>
          <a:noFill/>
          <a:ln w="9525">
            <a:gradFill>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0"/>
            </a:gradFill>
            <a:miter lim="800000"/>
            <a:headEnd/>
            <a:tailEnd/>
          </a:ln>
        </p:spPr>
        <p:txBody>
          <a:bodyPr wrap="square">
            <a:spAutoFit/>
          </a:bodyPr>
          <a:lstStyle/>
          <a:p>
            <a:pPr algn="ctr">
              <a:buClr>
                <a:schemeClr val="bg2"/>
              </a:buClr>
            </a:pPr>
            <a:r>
              <a:rPr lang="en-US" sz="1800" b="1" dirty="0" smtClean="0">
                <a:solidFill>
                  <a:srgbClr val="0070C0"/>
                </a:solidFill>
                <a:latin typeface="Trebuchet MS" pitchFamily="34" charset="0"/>
              </a:rPr>
              <a:t>Chair</a:t>
            </a:r>
          </a:p>
          <a:p>
            <a:pPr algn="ctr">
              <a:buClr>
                <a:schemeClr val="bg2"/>
              </a:buClr>
            </a:pPr>
            <a:r>
              <a:rPr lang="en-US" sz="1800" b="1" dirty="0" smtClean="0">
                <a:solidFill>
                  <a:srgbClr val="0070C0"/>
                </a:solidFill>
                <a:latin typeface="Trebuchet MS" pitchFamily="34" charset="0"/>
              </a:rPr>
              <a:t>Jacqueline Morris</a:t>
            </a:r>
          </a:p>
        </p:txBody>
      </p:sp>
      <p:pic>
        <p:nvPicPr>
          <p:cNvPr id="39" name="Picture 28" descr="timeline-marker.png"/>
          <p:cNvPicPr>
            <a:picLocks noChangeAspect="1"/>
          </p:cNvPicPr>
          <p:nvPr/>
        </p:nvPicPr>
        <p:blipFill>
          <a:blip r:embed="rId4" cstate="print"/>
          <a:srcRect/>
          <a:stretch>
            <a:fillRect/>
          </a:stretch>
        </p:blipFill>
        <p:spPr bwMode="auto">
          <a:xfrm>
            <a:off x="3048000" y="2845158"/>
            <a:ext cx="195263" cy="609600"/>
          </a:xfrm>
          <a:prstGeom prst="rect">
            <a:avLst/>
          </a:prstGeom>
          <a:noFill/>
          <a:ln w="9525">
            <a:noFill/>
            <a:miter lim="800000"/>
            <a:headEnd/>
            <a:tailEnd/>
          </a:ln>
        </p:spPr>
      </p:pic>
      <p:cxnSp>
        <p:nvCxnSpPr>
          <p:cNvPr id="41" name="Connecteur droit 40"/>
          <p:cNvCxnSpPr/>
          <p:nvPr/>
        </p:nvCxnSpPr>
        <p:spPr>
          <a:xfrm rot="5400000">
            <a:off x="228600" y="2743200"/>
            <a:ext cx="1219200" cy="0"/>
          </a:xfrm>
          <a:prstGeom prst="line">
            <a:avLst/>
          </a:prstGeom>
          <a:ln w="22225">
            <a:solidFill>
              <a:schemeClr val="tx2"/>
            </a:solidFill>
            <a:prstDash val="sysDash"/>
            <a:headEnd type="none"/>
            <a:tailEnd type="oval" w="lg" len="lg"/>
          </a:ln>
        </p:spPr>
        <p:style>
          <a:lnRef idx="1">
            <a:schemeClr val="accent1"/>
          </a:lnRef>
          <a:fillRef idx="0">
            <a:schemeClr val="accent1"/>
          </a:fillRef>
          <a:effectRef idx="0">
            <a:schemeClr val="accent1"/>
          </a:effectRef>
          <a:fontRef idx="minor">
            <a:schemeClr val="tx1"/>
          </a:fontRef>
        </p:style>
      </p:cxnSp>
      <p:sp>
        <p:nvSpPr>
          <p:cNvPr id="24" name="TextBox 21"/>
          <p:cNvSpPr txBox="1">
            <a:spLocks noChangeArrowheads="1"/>
          </p:cNvSpPr>
          <p:nvPr/>
        </p:nvSpPr>
        <p:spPr bwMode="auto">
          <a:xfrm>
            <a:off x="-228600" y="2286000"/>
            <a:ext cx="1676400" cy="646331"/>
          </a:xfrm>
          <a:prstGeom prst="rect">
            <a:avLst/>
          </a:prstGeom>
          <a:solidFill>
            <a:schemeClr val="bg1"/>
          </a:solidFill>
          <a:ln w="9525">
            <a:noFill/>
            <a:miter lim="800000"/>
            <a:headEnd/>
            <a:tailEnd/>
          </a:ln>
        </p:spPr>
        <p:txBody>
          <a:bodyPr>
            <a:spAutoFit/>
          </a:bodyPr>
          <a:lstStyle/>
          <a:p>
            <a:pPr algn="ctr"/>
            <a:r>
              <a:rPr lang="en-US" sz="1800" b="1" dirty="0" smtClean="0">
                <a:solidFill>
                  <a:schemeClr val="tx2"/>
                </a:solidFill>
                <a:latin typeface="Trebuchet MS" pitchFamily="34" charset="0"/>
              </a:rPr>
              <a:t>4 Dec 2006</a:t>
            </a:r>
          </a:p>
          <a:p>
            <a:pPr algn="ctr"/>
            <a:r>
              <a:rPr lang="en-US" sz="1800" b="1" dirty="0" smtClean="0">
                <a:solidFill>
                  <a:schemeClr val="tx2"/>
                </a:solidFill>
                <a:latin typeface="Trebuchet MS" pitchFamily="34" charset="0"/>
              </a:rPr>
              <a:t>Sao Paolo</a:t>
            </a:r>
            <a:endParaRPr lang="en-US" sz="1800" b="1" dirty="0">
              <a:solidFill>
                <a:schemeClr val="tx2"/>
              </a:solidFill>
              <a:latin typeface="Trebuchet MS" pitchFamily="34" charset="0"/>
            </a:endParaRPr>
          </a:p>
        </p:txBody>
      </p:sp>
      <p:pic>
        <p:nvPicPr>
          <p:cNvPr id="1027" name="Picture 3"/>
          <p:cNvPicPr>
            <a:picLocks noChangeAspect="1" noChangeArrowheads="1"/>
          </p:cNvPicPr>
          <p:nvPr/>
        </p:nvPicPr>
        <p:blipFill>
          <a:blip r:embed="rId8" cstate="print"/>
          <a:srcRect/>
          <a:stretch>
            <a:fillRect/>
          </a:stretch>
        </p:blipFill>
        <p:spPr bwMode="auto">
          <a:xfrm>
            <a:off x="-34165" y="990600"/>
            <a:ext cx="491365" cy="741075"/>
          </a:xfrm>
          <a:prstGeom prst="rect">
            <a:avLst/>
          </a:prstGeom>
          <a:noFill/>
          <a:ln w="9525">
            <a:noFill/>
            <a:miter lim="800000"/>
            <a:headEnd/>
            <a:tailEnd/>
          </a:ln>
        </p:spPr>
      </p:pic>
      <p:pic>
        <p:nvPicPr>
          <p:cNvPr id="47" name="Picture 3" descr="C:\Users\Sébastien Bachollet\Pictures\Outlook\ocl-portrait1-short.jpg"/>
          <p:cNvPicPr>
            <a:picLocks noChangeAspect="1" noChangeArrowheads="1"/>
          </p:cNvPicPr>
          <p:nvPr/>
        </p:nvPicPr>
        <p:blipFill>
          <a:blip r:embed="rId9" cstate="print"/>
          <a:srcRect/>
          <a:stretch>
            <a:fillRect/>
          </a:stretch>
        </p:blipFill>
        <p:spPr bwMode="auto">
          <a:xfrm>
            <a:off x="8305800" y="1752600"/>
            <a:ext cx="685800" cy="907026"/>
          </a:xfrm>
          <a:prstGeom prst="rect">
            <a:avLst/>
          </a:prstGeom>
          <a:noFill/>
          <a:ln w="9525">
            <a:noFill/>
            <a:miter lim="800000"/>
            <a:headEnd/>
            <a:tailEnd/>
          </a:ln>
        </p:spPr>
      </p:pic>
      <p:pic>
        <p:nvPicPr>
          <p:cNvPr id="48" name="Picture 4" descr="C:\Users\Sébastien Bachollet\Pictures\Outlook\Cheryl Langdon-Orr.JPG"/>
          <p:cNvPicPr>
            <a:picLocks noChangeAspect="1" noChangeArrowheads="1"/>
          </p:cNvPicPr>
          <p:nvPr/>
        </p:nvPicPr>
        <p:blipFill>
          <a:blip r:embed="rId10" cstate="print"/>
          <a:srcRect/>
          <a:stretch>
            <a:fillRect/>
          </a:stretch>
        </p:blipFill>
        <p:spPr bwMode="auto">
          <a:xfrm>
            <a:off x="5410200" y="2286000"/>
            <a:ext cx="483577" cy="723626"/>
          </a:xfrm>
          <a:prstGeom prst="rect">
            <a:avLst/>
          </a:prstGeom>
          <a:noFill/>
          <a:ln w="9525">
            <a:noFill/>
            <a:miter lim="800000"/>
            <a:headEnd/>
            <a:tailEnd/>
          </a:ln>
        </p:spPr>
      </p:pic>
      <p:pic>
        <p:nvPicPr>
          <p:cNvPr id="1028" name="Picture 4"/>
          <p:cNvPicPr>
            <a:picLocks noChangeAspect="1" noChangeArrowheads="1"/>
          </p:cNvPicPr>
          <p:nvPr/>
        </p:nvPicPr>
        <p:blipFill>
          <a:blip r:embed="rId11" cstate="print"/>
          <a:srcRect/>
          <a:stretch>
            <a:fillRect/>
          </a:stretch>
        </p:blipFill>
        <p:spPr bwMode="auto">
          <a:xfrm>
            <a:off x="-152400" y="5562600"/>
            <a:ext cx="1727200" cy="1295400"/>
          </a:xfrm>
          <a:prstGeom prst="rect">
            <a:avLst/>
          </a:prstGeom>
          <a:noFill/>
          <a:ln w="9525">
            <a:noFill/>
            <a:miter lim="800000"/>
            <a:headEnd/>
            <a:tailEnd/>
          </a:ln>
        </p:spPr>
      </p:pic>
      <p:pic>
        <p:nvPicPr>
          <p:cNvPr id="49" name="Image 48" descr="sebastien-bachollet-paul-twomey.jpg"/>
          <p:cNvPicPr>
            <a:picLocks noChangeAspect="1"/>
          </p:cNvPicPr>
          <p:nvPr/>
        </p:nvPicPr>
        <p:blipFill>
          <a:blip r:embed="rId12" cstate="print"/>
          <a:stretch>
            <a:fillRect/>
          </a:stretch>
        </p:blipFill>
        <p:spPr>
          <a:xfrm>
            <a:off x="1371600" y="5562600"/>
            <a:ext cx="1943100" cy="1295400"/>
          </a:xfrm>
          <a:prstGeom prst="rect">
            <a:avLst/>
          </a:prstGeom>
        </p:spPr>
      </p:pic>
      <p:pic>
        <p:nvPicPr>
          <p:cNvPr id="50" name="Image 49" descr="20070329-ralo-champagne.jpg"/>
          <p:cNvPicPr>
            <a:picLocks noChangeAspect="1"/>
          </p:cNvPicPr>
          <p:nvPr/>
        </p:nvPicPr>
        <p:blipFill>
          <a:blip r:embed="rId13" cstate="print"/>
          <a:stretch>
            <a:fillRect/>
          </a:stretch>
        </p:blipFill>
        <p:spPr>
          <a:xfrm>
            <a:off x="2788920" y="0"/>
            <a:ext cx="4754880" cy="1981200"/>
          </a:xfrm>
          <a:prstGeom prst="rect">
            <a:avLst/>
          </a:prstGeom>
        </p:spPr>
      </p:pic>
      <p:pic>
        <p:nvPicPr>
          <p:cNvPr id="1029" name="Picture 5"/>
          <p:cNvPicPr>
            <a:picLocks noChangeAspect="1" noChangeArrowheads="1"/>
          </p:cNvPicPr>
          <p:nvPr/>
        </p:nvPicPr>
        <p:blipFill>
          <a:blip r:embed="rId14" cstate="print"/>
          <a:srcRect/>
          <a:stretch>
            <a:fillRect/>
          </a:stretch>
        </p:blipFill>
        <p:spPr bwMode="auto">
          <a:xfrm>
            <a:off x="7162800" y="5257800"/>
            <a:ext cx="1200150" cy="1600200"/>
          </a:xfrm>
          <a:prstGeom prst="rect">
            <a:avLst/>
          </a:prstGeom>
          <a:noFill/>
          <a:ln w="9525">
            <a:noFill/>
            <a:miter lim="800000"/>
            <a:headEnd/>
            <a:tailEnd/>
          </a:ln>
        </p:spPr>
      </p:pic>
      <p:sp>
        <p:nvSpPr>
          <p:cNvPr id="38" name="TextBox 23"/>
          <p:cNvSpPr txBox="1">
            <a:spLocks noChangeArrowheads="1"/>
          </p:cNvSpPr>
          <p:nvPr/>
        </p:nvSpPr>
        <p:spPr bwMode="auto">
          <a:xfrm>
            <a:off x="7503684" y="2768958"/>
            <a:ext cx="497316" cy="1828800"/>
          </a:xfrm>
          <a:prstGeom prst="rect">
            <a:avLst/>
          </a:prstGeom>
          <a:noFill/>
          <a:ln w="9525">
            <a:noFill/>
            <a:miter lim="800000"/>
            <a:headEnd/>
            <a:tailEnd/>
          </a:ln>
        </p:spPr>
        <p:txBody>
          <a:bodyPr vert="wordArtVert" wrap="square">
            <a:spAutoFit/>
          </a:bodyPr>
          <a:lstStyle/>
          <a:p>
            <a:pPr algn="ctr">
              <a:buClr>
                <a:schemeClr val="bg2"/>
              </a:buClr>
            </a:pPr>
            <a:r>
              <a:rPr lang="en-US" sz="1800" b="1" dirty="0" smtClean="0">
                <a:solidFill>
                  <a:schemeClr val="tx2"/>
                </a:solidFill>
                <a:latin typeface="Trebuchet MS" pitchFamily="34" charset="0"/>
              </a:rPr>
              <a:t>2010</a:t>
            </a:r>
          </a:p>
        </p:txBody>
      </p:sp>
      <p:sp>
        <p:nvSpPr>
          <p:cNvPr id="40" name="Étoile à 12 branches 39"/>
          <p:cNvSpPr/>
          <p:nvPr/>
        </p:nvSpPr>
        <p:spPr>
          <a:xfrm>
            <a:off x="381000" y="6248400"/>
            <a:ext cx="762000" cy="381000"/>
          </a:xfrm>
          <a:prstGeom prst="star12">
            <a:avLst/>
          </a:prstGeom>
          <a:solidFill>
            <a:srgbClr val="00B050"/>
          </a:solidFill>
          <a:ln w="381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11</a:t>
            </a:r>
          </a:p>
        </p:txBody>
      </p:sp>
    </p:spTree>
  </p:cSld>
  <p:clrMapOvr>
    <a:masterClrMapping/>
  </p:clrMapOvr>
  <p:transition spd="slow">
    <p:pu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re 1"/>
          <p:cNvSpPr>
            <a:spLocks noGrp="1"/>
          </p:cNvSpPr>
          <p:nvPr>
            <p:ph type="title"/>
          </p:nvPr>
        </p:nvSpPr>
        <p:spPr/>
        <p:txBody>
          <a:bodyPr/>
          <a:lstStyle/>
          <a:p>
            <a:r>
              <a:rPr lang="fr-FR" dirty="0" err="1" smtClean="0"/>
              <a:t>What</a:t>
            </a:r>
            <a:r>
              <a:rPr lang="fr-FR" dirty="0" smtClean="0"/>
              <a:t> </a:t>
            </a:r>
            <a:r>
              <a:rPr lang="fr-FR" dirty="0" err="1" smtClean="0"/>
              <a:t>is</a:t>
            </a:r>
            <a:r>
              <a:rPr lang="fr-FR" dirty="0" smtClean="0"/>
              <a:t> At-Large?</a:t>
            </a:r>
          </a:p>
        </p:txBody>
      </p:sp>
      <p:sp>
        <p:nvSpPr>
          <p:cNvPr id="5123" name="Espace réservé du contenu 2"/>
          <p:cNvSpPr>
            <a:spLocks noGrp="1"/>
          </p:cNvSpPr>
          <p:nvPr>
            <p:ph idx="1"/>
          </p:nvPr>
        </p:nvSpPr>
        <p:spPr/>
        <p:txBody>
          <a:bodyPr/>
          <a:lstStyle/>
          <a:p>
            <a:r>
              <a:rPr lang="en-US" dirty="0" smtClean="0"/>
              <a:t>"At-Large" is the name for the community of individual Internet users who participate in the policy development work of ICANN</a:t>
            </a:r>
          </a:p>
          <a:p>
            <a:pPr lvl="0"/>
            <a:r>
              <a:rPr lang="en-GB" dirty="0" smtClean="0"/>
              <a:t>136 At-Large Structures groups representing the views of individual Internet users who are active throughout the world. </a:t>
            </a:r>
          </a:p>
        </p:txBody>
      </p:sp>
      <p:sp>
        <p:nvSpPr>
          <p:cNvPr id="4" name="Étoile à 12 branches 3"/>
          <p:cNvSpPr/>
          <p:nvPr/>
        </p:nvSpPr>
        <p:spPr>
          <a:xfrm>
            <a:off x="381000" y="6248400"/>
            <a:ext cx="381000" cy="381000"/>
          </a:xfrm>
          <a:prstGeom prst="star12">
            <a:avLst/>
          </a:prstGeom>
          <a:solidFill>
            <a:srgbClr val="00B050"/>
          </a:solidFill>
          <a:ln w="381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2</a:t>
            </a:r>
            <a:endParaRPr lang="en-US" dirty="0"/>
          </a:p>
        </p:txBody>
      </p:sp>
    </p:spTree>
  </p:cSld>
  <p:clrMapOvr>
    <a:masterClrMapping/>
  </p:clrMapOvr>
  <p:transition spd="slow">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0" y="1645920"/>
            <a:ext cx="3429000" cy="1371600"/>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0" y="167640"/>
            <a:ext cx="3429000" cy="1508760"/>
          </a:xfrm>
          <a:prstGeom prst="rect">
            <a:avLst/>
          </a:prstGeom>
          <a:noFill/>
          <a:ln w="9525">
            <a:noFill/>
            <a:miter lim="800000"/>
            <a:headEnd/>
            <a:tailEnd/>
          </a:ln>
        </p:spPr>
      </p:pic>
      <p:pic>
        <p:nvPicPr>
          <p:cNvPr id="2053" name="Picture 5"/>
          <p:cNvPicPr>
            <a:picLocks noChangeAspect="1" noChangeArrowheads="1"/>
          </p:cNvPicPr>
          <p:nvPr/>
        </p:nvPicPr>
        <p:blipFill>
          <a:blip r:embed="rId4" cstate="print"/>
          <a:srcRect b="37037"/>
          <a:stretch>
            <a:fillRect/>
          </a:stretch>
        </p:blipFill>
        <p:spPr bwMode="auto">
          <a:xfrm>
            <a:off x="-117144" y="5084212"/>
            <a:ext cx="5410201" cy="1526078"/>
          </a:xfrm>
          <a:prstGeom prst="rect">
            <a:avLst/>
          </a:prstGeom>
          <a:noFill/>
          <a:ln w="9525">
            <a:noFill/>
            <a:miter lim="800000"/>
            <a:headEnd/>
            <a:tailEnd/>
          </a:ln>
        </p:spPr>
      </p:pic>
      <p:pic>
        <p:nvPicPr>
          <p:cNvPr id="2054" name="Picture 6"/>
          <p:cNvPicPr>
            <a:picLocks noChangeAspect="1" noChangeArrowheads="1"/>
          </p:cNvPicPr>
          <p:nvPr/>
        </p:nvPicPr>
        <p:blipFill>
          <a:blip r:embed="rId5" cstate="print"/>
          <a:srcRect t="13307"/>
          <a:stretch>
            <a:fillRect/>
          </a:stretch>
        </p:blipFill>
        <p:spPr bwMode="auto">
          <a:xfrm>
            <a:off x="5112476" y="152401"/>
            <a:ext cx="3955324" cy="2290572"/>
          </a:xfrm>
          <a:prstGeom prst="rect">
            <a:avLst/>
          </a:prstGeom>
          <a:noFill/>
          <a:ln w="9525">
            <a:noFill/>
            <a:miter lim="800000"/>
            <a:headEnd/>
            <a:tailEnd/>
          </a:ln>
        </p:spPr>
      </p:pic>
      <p:pic>
        <p:nvPicPr>
          <p:cNvPr id="2055" name="Picture 7"/>
          <p:cNvPicPr>
            <a:picLocks noChangeAspect="1" noChangeArrowheads="1"/>
          </p:cNvPicPr>
          <p:nvPr/>
        </p:nvPicPr>
        <p:blipFill>
          <a:blip r:embed="rId6" cstate="print"/>
          <a:srcRect t="22015" r="4951"/>
          <a:stretch>
            <a:fillRect/>
          </a:stretch>
        </p:blipFill>
        <p:spPr bwMode="auto">
          <a:xfrm>
            <a:off x="5388945" y="4724400"/>
            <a:ext cx="3602655" cy="1980438"/>
          </a:xfrm>
          <a:prstGeom prst="rect">
            <a:avLst/>
          </a:prstGeom>
          <a:noFill/>
          <a:ln w="9525">
            <a:noFill/>
            <a:miter lim="800000"/>
            <a:headEnd/>
            <a:tailEnd/>
          </a:ln>
        </p:spPr>
      </p:pic>
      <p:pic>
        <p:nvPicPr>
          <p:cNvPr id="10" name="Image 9" descr="logo_at-large-summit-2009.png"/>
          <p:cNvPicPr>
            <a:picLocks noChangeAspect="1"/>
          </p:cNvPicPr>
          <p:nvPr/>
        </p:nvPicPr>
        <p:blipFill>
          <a:blip r:embed="rId7" cstate="print"/>
          <a:stretch>
            <a:fillRect/>
          </a:stretch>
        </p:blipFill>
        <p:spPr>
          <a:xfrm>
            <a:off x="304800" y="3200400"/>
            <a:ext cx="1360170" cy="1600200"/>
          </a:xfrm>
          <a:prstGeom prst="rect">
            <a:avLst/>
          </a:prstGeom>
        </p:spPr>
      </p:pic>
      <p:sp>
        <p:nvSpPr>
          <p:cNvPr id="11" name="ZoneTexte 10"/>
          <p:cNvSpPr txBox="1"/>
          <p:nvPr/>
        </p:nvSpPr>
        <p:spPr>
          <a:xfrm>
            <a:off x="960827" y="6229290"/>
            <a:ext cx="1706173" cy="400110"/>
          </a:xfrm>
          <a:prstGeom prst="rect">
            <a:avLst/>
          </a:prstGeom>
          <a:noFill/>
        </p:spPr>
        <p:txBody>
          <a:bodyPr wrap="none" rtlCol="0">
            <a:spAutoFit/>
          </a:bodyPr>
          <a:lstStyle/>
          <a:p>
            <a:r>
              <a:rPr lang="en-US" sz="2000" b="1" dirty="0" smtClean="0">
                <a:solidFill>
                  <a:schemeClr val="bg1"/>
                </a:solidFill>
                <a:latin typeface="+mn-lt"/>
              </a:rPr>
              <a:t>GA APRALO</a:t>
            </a:r>
            <a:endParaRPr lang="en-US" sz="2000" b="1" dirty="0">
              <a:solidFill>
                <a:schemeClr val="bg1"/>
              </a:solidFill>
              <a:latin typeface="+mn-lt"/>
            </a:endParaRPr>
          </a:p>
        </p:txBody>
      </p:sp>
      <p:sp>
        <p:nvSpPr>
          <p:cNvPr id="12" name="ZoneTexte 11"/>
          <p:cNvSpPr txBox="1"/>
          <p:nvPr/>
        </p:nvSpPr>
        <p:spPr>
          <a:xfrm>
            <a:off x="1313217" y="1524000"/>
            <a:ext cx="1887183" cy="400110"/>
          </a:xfrm>
          <a:prstGeom prst="rect">
            <a:avLst/>
          </a:prstGeom>
          <a:noFill/>
        </p:spPr>
        <p:txBody>
          <a:bodyPr wrap="none" rtlCol="0">
            <a:spAutoFit/>
          </a:bodyPr>
          <a:lstStyle/>
          <a:p>
            <a:r>
              <a:rPr lang="en-US" sz="2000" b="1" dirty="0" smtClean="0">
                <a:solidFill>
                  <a:schemeClr val="bg1"/>
                </a:solidFill>
                <a:latin typeface="+mn-lt"/>
              </a:rPr>
              <a:t>GA LACRALO</a:t>
            </a:r>
            <a:endParaRPr lang="en-US" sz="2000" b="1" dirty="0">
              <a:solidFill>
                <a:schemeClr val="bg1"/>
              </a:solidFill>
              <a:latin typeface="+mn-lt"/>
            </a:endParaRPr>
          </a:p>
        </p:txBody>
      </p:sp>
      <p:sp>
        <p:nvSpPr>
          <p:cNvPr id="13" name="ZoneTexte 12"/>
          <p:cNvSpPr txBox="1"/>
          <p:nvPr/>
        </p:nvSpPr>
        <p:spPr>
          <a:xfrm>
            <a:off x="7315200" y="1981200"/>
            <a:ext cx="1715662" cy="400110"/>
          </a:xfrm>
          <a:prstGeom prst="rect">
            <a:avLst/>
          </a:prstGeom>
          <a:noFill/>
        </p:spPr>
        <p:txBody>
          <a:bodyPr wrap="none" rtlCol="0">
            <a:spAutoFit/>
          </a:bodyPr>
          <a:lstStyle/>
          <a:p>
            <a:r>
              <a:rPr lang="en-US" sz="2000" b="1" dirty="0" smtClean="0">
                <a:solidFill>
                  <a:schemeClr val="bg1"/>
                </a:solidFill>
                <a:latin typeface="+mn-lt"/>
              </a:rPr>
              <a:t>GA EURALO</a:t>
            </a:r>
            <a:endParaRPr lang="en-US" sz="2000" b="1" dirty="0">
              <a:solidFill>
                <a:schemeClr val="bg1"/>
              </a:solidFill>
              <a:latin typeface="+mn-lt"/>
            </a:endParaRPr>
          </a:p>
        </p:txBody>
      </p:sp>
      <p:sp>
        <p:nvSpPr>
          <p:cNvPr id="14" name="ZoneTexte 13"/>
          <p:cNvSpPr txBox="1"/>
          <p:nvPr/>
        </p:nvSpPr>
        <p:spPr>
          <a:xfrm>
            <a:off x="6934200" y="5943600"/>
            <a:ext cx="1730089" cy="400110"/>
          </a:xfrm>
          <a:prstGeom prst="rect">
            <a:avLst/>
          </a:prstGeom>
          <a:noFill/>
        </p:spPr>
        <p:txBody>
          <a:bodyPr wrap="none" rtlCol="0">
            <a:spAutoFit/>
          </a:bodyPr>
          <a:lstStyle/>
          <a:p>
            <a:r>
              <a:rPr lang="en-US" sz="2000" b="1" dirty="0" smtClean="0">
                <a:solidFill>
                  <a:schemeClr val="bg1"/>
                </a:solidFill>
                <a:latin typeface="+mn-lt"/>
              </a:rPr>
              <a:t>GA NARALO</a:t>
            </a:r>
            <a:endParaRPr lang="en-US" sz="2000" b="1" dirty="0">
              <a:solidFill>
                <a:schemeClr val="bg1"/>
              </a:solidFill>
              <a:latin typeface="+mn-lt"/>
            </a:endParaRPr>
          </a:p>
        </p:txBody>
      </p:sp>
      <p:sp>
        <p:nvSpPr>
          <p:cNvPr id="15" name="ZoneTexte 14"/>
          <p:cNvSpPr txBox="1"/>
          <p:nvPr/>
        </p:nvSpPr>
        <p:spPr>
          <a:xfrm>
            <a:off x="2057400" y="3429000"/>
            <a:ext cx="1266693" cy="1015663"/>
          </a:xfrm>
          <a:prstGeom prst="rect">
            <a:avLst/>
          </a:prstGeom>
          <a:noFill/>
        </p:spPr>
        <p:txBody>
          <a:bodyPr wrap="none" rtlCol="0">
            <a:spAutoFit/>
          </a:bodyPr>
          <a:lstStyle/>
          <a:p>
            <a:pPr algn="ctr"/>
            <a:r>
              <a:rPr lang="en-US" sz="2000" b="1" dirty="0" smtClean="0">
                <a:latin typeface="+mn-lt"/>
              </a:rPr>
              <a:t>MEXICO </a:t>
            </a:r>
            <a:br>
              <a:rPr lang="en-US" sz="2000" b="1" dirty="0" smtClean="0">
                <a:latin typeface="+mn-lt"/>
              </a:rPr>
            </a:br>
            <a:r>
              <a:rPr lang="en-US" sz="2000" b="1" dirty="0" smtClean="0">
                <a:latin typeface="+mn-lt"/>
              </a:rPr>
              <a:t>March </a:t>
            </a:r>
            <a:br>
              <a:rPr lang="en-US" sz="2000" b="1" dirty="0" smtClean="0">
                <a:latin typeface="+mn-lt"/>
              </a:rPr>
            </a:br>
            <a:r>
              <a:rPr lang="en-US" sz="2000" b="1" dirty="0" smtClean="0">
                <a:latin typeface="+mn-lt"/>
              </a:rPr>
              <a:t>2009</a:t>
            </a:r>
            <a:endParaRPr lang="en-US" sz="2000" b="1" dirty="0">
              <a:latin typeface="+mn-lt"/>
            </a:endParaRPr>
          </a:p>
        </p:txBody>
      </p:sp>
      <p:pic>
        <p:nvPicPr>
          <p:cNvPr id="3073" name="Picture 1"/>
          <p:cNvPicPr>
            <a:picLocks noChangeAspect="1" noChangeArrowheads="1"/>
          </p:cNvPicPr>
          <p:nvPr/>
        </p:nvPicPr>
        <p:blipFill>
          <a:blip r:embed="rId8" cstate="print"/>
          <a:srcRect t="13254" b="33728"/>
          <a:stretch>
            <a:fillRect/>
          </a:stretch>
        </p:blipFill>
        <p:spPr bwMode="auto">
          <a:xfrm>
            <a:off x="3645375" y="2590800"/>
            <a:ext cx="5395130" cy="1905000"/>
          </a:xfrm>
          <a:prstGeom prst="rect">
            <a:avLst/>
          </a:prstGeom>
          <a:noFill/>
          <a:ln w="9525">
            <a:noFill/>
            <a:miter lim="800000"/>
            <a:headEnd/>
            <a:tailEnd/>
          </a:ln>
        </p:spPr>
      </p:pic>
      <p:sp>
        <p:nvSpPr>
          <p:cNvPr id="16" name="ZoneTexte 15"/>
          <p:cNvSpPr txBox="1"/>
          <p:nvPr/>
        </p:nvSpPr>
        <p:spPr>
          <a:xfrm>
            <a:off x="6172200" y="4095690"/>
            <a:ext cx="1691745" cy="400110"/>
          </a:xfrm>
          <a:prstGeom prst="rect">
            <a:avLst/>
          </a:prstGeom>
          <a:noFill/>
        </p:spPr>
        <p:txBody>
          <a:bodyPr wrap="none" rtlCol="0">
            <a:spAutoFit/>
          </a:bodyPr>
          <a:lstStyle/>
          <a:p>
            <a:r>
              <a:rPr lang="en-US" sz="2000" b="1" dirty="0" smtClean="0">
                <a:solidFill>
                  <a:schemeClr val="bg1"/>
                </a:solidFill>
                <a:latin typeface="+mn-lt"/>
              </a:rPr>
              <a:t>GA AFRALO</a:t>
            </a:r>
            <a:endParaRPr lang="en-US" sz="2000" b="1" dirty="0">
              <a:solidFill>
                <a:schemeClr val="bg1"/>
              </a:solidFill>
              <a:latin typeface="+mn-lt"/>
            </a:endParaRPr>
          </a:p>
        </p:txBody>
      </p:sp>
    </p:spTree>
  </p:cSld>
  <p:clrMapOvr>
    <a:masterClrMapping/>
  </p:clrMapOvr>
  <p:transition spd="slow">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370888" y="120491"/>
            <a:ext cx="2896312" cy="1936909"/>
          </a:xfrm>
          <a:prstGeom prst="rect">
            <a:avLst/>
          </a:prstGeom>
          <a:noFill/>
          <a:ln w="9525">
            <a:noFill/>
            <a:miter lim="800000"/>
            <a:headEnd/>
            <a:tailEnd/>
          </a:ln>
        </p:spPr>
      </p:pic>
      <p:pic>
        <p:nvPicPr>
          <p:cNvPr id="3" name="Image 2" descr="logo_at-large-summit-2009.png"/>
          <p:cNvPicPr>
            <a:picLocks noChangeAspect="1"/>
          </p:cNvPicPr>
          <p:nvPr/>
        </p:nvPicPr>
        <p:blipFill>
          <a:blip r:embed="rId3" cstate="print"/>
          <a:stretch>
            <a:fillRect/>
          </a:stretch>
        </p:blipFill>
        <p:spPr>
          <a:xfrm>
            <a:off x="0" y="152400"/>
            <a:ext cx="1295400" cy="1524000"/>
          </a:xfrm>
          <a:prstGeom prst="rect">
            <a:avLst/>
          </a:prstGeom>
        </p:spPr>
      </p:pic>
      <p:pic>
        <p:nvPicPr>
          <p:cNvPr id="1027" name="Picture 3"/>
          <p:cNvPicPr>
            <a:picLocks noChangeAspect="1" noChangeArrowheads="1"/>
          </p:cNvPicPr>
          <p:nvPr/>
        </p:nvPicPr>
        <p:blipFill>
          <a:blip r:embed="rId4" cstate="print"/>
          <a:srcRect t="20000" r="9347" b="6667"/>
          <a:stretch>
            <a:fillRect/>
          </a:stretch>
        </p:blipFill>
        <p:spPr bwMode="auto">
          <a:xfrm>
            <a:off x="-76200" y="4191000"/>
            <a:ext cx="4648200" cy="2514600"/>
          </a:xfrm>
          <a:prstGeom prst="rect">
            <a:avLst/>
          </a:prstGeom>
          <a:noFill/>
          <a:ln w="9525">
            <a:noFill/>
            <a:miter lim="800000"/>
            <a:headEnd/>
            <a:tailEnd/>
          </a:ln>
        </p:spPr>
      </p:pic>
      <p:pic>
        <p:nvPicPr>
          <p:cNvPr id="1028" name="Picture 4"/>
          <p:cNvPicPr>
            <a:picLocks noChangeAspect="1" noChangeArrowheads="1"/>
          </p:cNvPicPr>
          <p:nvPr/>
        </p:nvPicPr>
        <p:blipFill>
          <a:blip r:embed="rId5" cstate="print"/>
          <a:srcRect t="13846"/>
          <a:stretch>
            <a:fillRect/>
          </a:stretch>
        </p:blipFill>
        <p:spPr bwMode="auto">
          <a:xfrm>
            <a:off x="4572000" y="152400"/>
            <a:ext cx="4511566" cy="2599372"/>
          </a:xfrm>
          <a:prstGeom prst="rect">
            <a:avLst/>
          </a:prstGeom>
          <a:noFill/>
          <a:ln w="9525">
            <a:noFill/>
            <a:miter lim="800000"/>
            <a:headEnd/>
            <a:tailEnd/>
          </a:ln>
        </p:spPr>
      </p:pic>
      <p:pic>
        <p:nvPicPr>
          <p:cNvPr id="1029" name="Picture 5"/>
          <p:cNvPicPr>
            <a:picLocks noChangeAspect="1" noChangeArrowheads="1"/>
          </p:cNvPicPr>
          <p:nvPr/>
        </p:nvPicPr>
        <p:blipFill>
          <a:blip r:embed="rId6" cstate="print"/>
          <a:srcRect r="13806" b="15556"/>
          <a:stretch>
            <a:fillRect/>
          </a:stretch>
        </p:blipFill>
        <p:spPr bwMode="auto">
          <a:xfrm>
            <a:off x="4688305" y="3581400"/>
            <a:ext cx="4303295" cy="2819400"/>
          </a:xfrm>
          <a:prstGeom prst="rect">
            <a:avLst/>
          </a:prstGeom>
          <a:noFill/>
          <a:ln w="9525">
            <a:noFill/>
            <a:miter lim="800000"/>
            <a:headEnd/>
            <a:tailEnd/>
          </a:ln>
        </p:spPr>
      </p:pic>
      <p:pic>
        <p:nvPicPr>
          <p:cNvPr id="1031" name="Picture 7"/>
          <p:cNvPicPr>
            <a:picLocks noChangeAspect="1" noChangeArrowheads="1"/>
          </p:cNvPicPr>
          <p:nvPr/>
        </p:nvPicPr>
        <p:blipFill>
          <a:blip r:embed="rId7" cstate="print"/>
          <a:srcRect b="17857"/>
          <a:stretch>
            <a:fillRect/>
          </a:stretch>
        </p:blipFill>
        <p:spPr bwMode="auto">
          <a:xfrm>
            <a:off x="76199" y="2133600"/>
            <a:ext cx="4304755" cy="1828800"/>
          </a:xfrm>
          <a:prstGeom prst="rect">
            <a:avLst/>
          </a:prstGeom>
          <a:noFill/>
          <a:ln w="9525">
            <a:noFill/>
            <a:miter lim="800000"/>
            <a:headEnd/>
            <a:tailEnd/>
          </a:ln>
        </p:spPr>
      </p:pic>
      <p:sp>
        <p:nvSpPr>
          <p:cNvPr id="8" name="ZoneTexte 7"/>
          <p:cNvSpPr txBox="1"/>
          <p:nvPr/>
        </p:nvSpPr>
        <p:spPr>
          <a:xfrm>
            <a:off x="4572000" y="2819400"/>
            <a:ext cx="4572000" cy="707886"/>
          </a:xfrm>
          <a:prstGeom prst="rect">
            <a:avLst/>
          </a:prstGeom>
          <a:noFill/>
        </p:spPr>
        <p:txBody>
          <a:bodyPr wrap="square" rtlCol="0">
            <a:spAutoFit/>
          </a:bodyPr>
          <a:lstStyle/>
          <a:p>
            <a:pPr algn="ctr"/>
            <a:r>
              <a:rPr lang="en-US" sz="2000" b="1" dirty="0" smtClean="0">
                <a:latin typeface="+mn-lt"/>
              </a:rPr>
              <a:t>At-Large Summit </a:t>
            </a:r>
          </a:p>
          <a:p>
            <a:pPr algn="ctr"/>
            <a:r>
              <a:rPr lang="en-US" sz="2000" b="1" dirty="0" smtClean="0">
                <a:latin typeface="+mn-lt"/>
              </a:rPr>
              <a:t>MEXICO March 2009</a:t>
            </a:r>
            <a:endParaRPr lang="en-US" sz="2000" b="1" dirty="0">
              <a:latin typeface="+mn-lt"/>
            </a:endParaRPr>
          </a:p>
        </p:txBody>
      </p:sp>
    </p:spTree>
  </p:cSld>
  <p:clrMapOvr>
    <a:masterClrMapping/>
  </p:clrMapOvr>
  <p:transition spd="slow">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Links</a:t>
            </a:r>
            <a:endParaRPr lang="en-US" dirty="0"/>
          </a:p>
        </p:txBody>
      </p:sp>
      <p:sp>
        <p:nvSpPr>
          <p:cNvPr id="3" name="Espace réservé du contenu 2"/>
          <p:cNvSpPr>
            <a:spLocks noGrp="1"/>
          </p:cNvSpPr>
          <p:nvPr>
            <p:ph idx="1"/>
          </p:nvPr>
        </p:nvSpPr>
        <p:spPr>
          <a:xfrm>
            <a:off x="1066800" y="1371600"/>
            <a:ext cx="7620000" cy="4876800"/>
          </a:xfrm>
        </p:spPr>
        <p:txBody>
          <a:bodyPr>
            <a:normAutofit fontScale="55000" lnSpcReduction="20000"/>
          </a:bodyPr>
          <a:lstStyle/>
          <a:p>
            <a:r>
              <a:rPr lang="en-US" dirty="0" smtClean="0">
                <a:hlinkClick r:id="rId2"/>
              </a:rPr>
              <a:t>Web</a:t>
            </a:r>
          </a:p>
          <a:p>
            <a:pPr lvl="1"/>
            <a:r>
              <a:rPr lang="en-US" dirty="0" smtClean="0">
                <a:hlinkClick r:id="rId2"/>
              </a:rPr>
              <a:t>www.atlarge.icann.org/</a:t>
            </a:r>
            <a:endParaRPr lang="en-US" dirty="0" smtClean="0"/>
          </a:p>
          <a:p>
            <a:r>
              <a:rPr lang="en-US" dirty="0" smtClean="0"/>
              <a:t>Wiki</a:t>
            </a:r>
          </a:p>
          <a:p>
            <a:pPr lvl="1"/>
            <a:r>
              <a:rPr lang="en-US" dirty="0" smtClean="0">
                <a:hlinkClick r:id="rId3"/>
              </a:rPr>
              <a:t>https://community.icann.org/category/sub-dashboard.action?categoryKey=atlarge#</a:t>
            </a:r>
            <a:endParaRPr lang="en-US" dirty="0" smtClean="0"/>
          </a:p>
          <a:p>
            <a:r>
              <a:rPr lang="en-US" dirty="0" smtClean="0"/>
              <a:t>Organizational Chart</a:t>
            </a:r>
          </a:p>
          <a:p>
            <a:pPr lvl="1"/>
            <a:r>
              <a:rPr lang="en-US" dirty="0" smtClean="0">
                <a:hlinkClick r:id="rId4"/>
              </a:rPr>
              <a:t>www.atlarge.icann.org/orgchart</a:t>
            </a:r>
            <a:endParaRPr lang="en-US" dirty="0" smtClean="0"/>
          </a:p>
          <a:p>
            <a:r>
              <a:rPr lang="en-US" dirty="0" smtClean="0"/>
              <a:t>At-Large Policy Resource Page</a:t>
            </a:r>
          </a:p>
          <a:p>
            <a:pPr lvl="1"/>
            <a:r>
              <a:rPr lang="en-US" dirty="0" smtClean="0">
                <a:hlinkClick r:id="rId5"/>
              </a:rPr>
              <a:t>www.atlarge.icann.org/issues</a:t>
            </a:r>
            <a:endParaRPr lang="en-US" dirty="0" smtClean="0"/>
          </a:p>
          <a:p>
            <a:r>
              <a:rPr lang="en-US" dirty="0" smtClean="0"/>
              <a:t>Beginner's Guide (</a:t>
            </a:r>
            <a:r>
              <a:rPr lang="en-US" smtClean="0"/>
              <a:t>in e-learning page)</a:t>
            </a:r>
            <a:endParaRPr lang="en-US" dirty="0" smtClean="0"/>
          </a:p>
          <a:p>
            <a:pPr lvl="1"/>
            <a:r>
              <a:rPr lang="en-US" dirty="0" smtClean="0">
                <a:hlinkClick r:id="rId6"/>
              </a:rPr>
              <a:t>http://www.icann.org/en/learning/</a:t>
            </a:r>
            <a:endParaRPr lang="en-US" dirty="0" smtClean="0"/>
          </a:p>
          <a:p>
            <a:r>
              <a:rPr lang="en-US" dirty="0" smtClean="0"/>
              <a:t>At-Large Director Candidate 2010 Workspace</a:t>
            </a:r>
          </a:p>
          <a:p>
            <a:pPr lvl="1"/>
            <a:r>
              <a:rPr lang="en-US" dirty="0" smtClean="0">
                <a:hlinkClick r:id="rId7"/>
              </a:rPr>
              <a:t>https://community.icann.org/display/DirCan/At-Large+Director+Candidate+2010+Workspace</a:t>
            </a:r>
            <a:endParaRPr lang="en-US" dirty="0" smtClean="0"/>
          </a:p>
        </p:txBody>
      </p:sp>
    </p:spTree>
  </p:cSld>
  <p:clrMapOvr>
    <a:masterClrMapping/>
  </p:clrMapOvr>
  <p:transition spd="slow">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Questions</a:t>
            </a:r>
            <a:endParaRPr lang="en-US"/>
          </a:p>
        </p:txBody>
      </p:sp>
      <p:sp>
        <p:nvSpPr>
          <p:cNvPr id="3" name="Espace réservé du contenu 2"/>
          <p:cNvSpPr>
            <a:spLocks noGrp="1"/>
          </p:cNvSpPr>
          <p:nvPr>
            <p:ph idx="1"/>
          </p:nvPr>
        </p:nvSpPr>
        <p:spPr/>
        <p:txBody>
          <a:bodyPr>
            <a:normAutofit fontScale="77500" lnSpcReduction="20000"/>
          </a:bodyPr>
          <a:lstStyle/>
          <a:p>
            <a:r>
              <a:rPr lang="en-US" dirty="0" smtClean="0"/>
              <a:t>What is the difference between At-Large and ALAC?</a:t>
            </a:r>
          </a:p>
          <a:p>
            <a:r>
              <a:rPr lang="en-US" dirty="0" smtClean="0"/>
              <a:t>What are the 3 structures of At-Large?</a:t>
            </a:r>
          </a:p>
          <a:p>
            <a:r>
              <a:rPr lang="en-US" dirty="0" smtClean="0"/>
              <a:t>What are the most important tasks of At-Large and/or ALAC?</a:t>
            </a:r>
          </a:p>
          <a:p>
            <a:r>
              <a:rPr lang="en-US" dirty="0" smtClean="0"/>
              <a:t>What positions are At-Large and/or ALAC in charge of selecting?</a:t>
            </a:r>
          </a:p>
          <a:p>
            <a:r>
              <a:rPr lang="en-US" dirty="0" smtClean="0"/>
              <a:t>Who is the current Chair of ALAC?</a:t>
            </a:r>
          </a:p>
          <a:p>
            <a:r>
              <a:rPr lang="en-US" dirty="0" smtClean="0"/>
              <a:t>When and where was the first At-Large Summit organized?</a:t>
            </a:r>
          </a:p>
          <a:p>
            <a:endParaRPr lang="en-US" dirty="0"/>
          </a:p>
        </p:txBody>
      </p:sp>
    </p:spTree>
  </p:cSld>
  <p:clrMapOvr>
    <a:masterClrMapping/>
  </p:clrMapOvr>
  <p:transition spd="slow">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bwMode="auto">
          <a:xfrm>
            <a:off x="228600" y="1981200"/>
            <a:ext cx="8305800" cy="2895600"/>
          </a:xfrm>
          <a:noFill/>
          <a:ln>
            <a:miter lim="800000"/>
            <a:headEnd/>
            <a:tailEnd/>
          </a:ln>
        </p:spPr>
        <p:txBody>
          <a:bodyPr vert="horz" wrap="square" lIns="91440" tIns="45720" rIns="91440" bIns="45720" numCol="1" anchorCtr="0" compatLnSpc="1">
            <a:prstTxWarp prst="textNoShape">
              <a:avLst/>
            </a:prstTxWarp>
          </a:bodyPr>
          <a:lstStyle/>
          <a:p>
            <a:pPr eaLnBrk="1" hangingPunct="1"/>
            <a:r>
              <a:rPr lang="en-US" sz="7200" smtClean="0">
                <a:ea typeface="ＭＳ Ｐゴシック" pitchFamily="34" charset="-128"/>
              </a:rPr>
              <a:t>Thank You</a:t>
            </a:r>
          </a:p>
        </p:txBody>
      </p:sp>
    </p:spTree>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en-GB" smtClean="0"/>
              <a:t>What is ALAC?</a:t>
            </a:r>
            <a:endParaRPr lang="en-US" dirty="0"/>
          </a:p>
        </p:txBody>
      </p:sp>
      <p:sp>
        <p:nvSpPr>
          <p:cNvPr id="3" name="Espace réservé du contenu 2"/>
          <p:cNvSpPr>
            <a:spLocks noGrp="1"/>
          </p:cNvSpPr>
          <p:nvPr>
            <p:ph idx="1"/>
          </p:nvPr>
        </p:nvSpPr>
        <p:spPr>
          <a:xfrm>
            <a:off x="1066800" y="1447800"/>
            <a:ext cx="7620000" cy="4876800"/>
          </a:xfrm>
        </p:spPr>
        <p:txBody>
          <a:bodyPr>
            <a:normAutofit fontScale="92500" lnSpcReduction="20000"/>
          </a:bodyPr>
          <a:lstStyle/>
          <a:p>
            <a:pPr lvl="0"/>
            <a:r>
              <a:rPr lang="en-GB" dirty="0" smtClean="0"/>
              <a:t>ALAC = At-Large Advisory Committee</a:t>
            </a:r>
          </a:p>
          <a:p>
            <a:pPr lvl="0"/>
            <a:r>
              <a:rPr lang="en-GB" dirty="0" smtClean="0"/>
              <a:t>Most of the work the ALAC does is</a:t>
            </a:r>
          </a:p>
          <a:p>
            <a:pPr lvl="1"/>
            <a:r>
              <a:rPr lang="en-US" dirty="0" smtClean="0"/>
              <a:t>Provide</a:t>
            </a:r>
            <a:r>
              <a:rPr lang="en-GB" dirty="0" smtClean="0"/>
              <a:t> Advice to the Board of ICANN</a:t>
            </a:r>
            <a:endParaRPr lang="fr-FR" dirty="0" smtClean="0"/>
          </a:p>
          <a:p>
            <a:pPr lvl="1"/>
            <a:r>
              <a:rPr lang="en-US" dirty="0" smtClean="0"/>
              <a:t>Communicate At-Large perspectives </a:t>
            </a:r>
            <a:r>
              <a:rPr lang="en-GB" dirty="0" smtClean="0"/>
              <a:t>to ICANN public comment requests</a:t>
            </a:r>
          </a:p>
          <a:p>
            <a:pPr lvl="1"/>
            <a:r>
              <a:rPr lang="en-GB" dirty="0" smtClean="0"/>
              <a:t>Issue comments on any subject, process, structure, policy or  topic which it deems important </a:t>
            </a:r>
            <a:r>
              <a:rPr lang="en-US" dirty="0" smtClean="0"/>
              <a:t>to policy development and execution</a:t>
            </a:r>
            <a:endParaRPr lang="en-GB" dirty="0" smtClean="0"/>
          </a:p>
          <a:p>
            <a:pPr lvl="1"/>
            <a:r>
              <a:rPr lang="en-US" dirty="0" smtClean="0"/>
              <a:t>Message the At-Large perspective </a:t>
            </a:r>
            <a:r>
              <a:rPr lang="en-GB" dirty="0" smtClean="0"/>
              <a:t>linked to ICANN in one way or another and which affects Internet users</a:t>
            </a:r>
          </a:p>
          <a:p>
            <a:pPr lvl="1"/>
            <a:r>
              <a:rPr lang="en-GB" dirty="0" smtClean="0"/>
              <a:t>Initiate PDPs (i.e. domain tasting)</a:t>
            </a:r>
          </a:p>
          <a:p>
            <a:pPr lvl="1"/>
            <a:r>
              <a:rPr lang="en-GB" dirty="0" smtClean="0"/>
              <a:t>Takes part in cross-community working groups (CWGs) within ICANN</a:t>
            </a:r>
            <a:endParaRPr lang="en-US" dirty="0"/>
          </a:p>
        </p:txBody>
      </p:sp>
      <p:sp>
        <p:nvSpPr>
          <p:cNvPr id="4" name="Étoile à 12 branches 3"/>
          <p:cNvSpPr/>
          <p:nvPr/>
        </p:nvSpPr>
        <p:spPr>
          <a:xfrm>
            <a:off x="381000" y="6248400"/>
            <a:ext cx="381000" cy="381000"/>
          </a:xfrm>
          <a:prstGeom prst="star12">
            <a:avLst/>
          </a:prstGeom>
          <a:solidFill>
            <a:srgbClr val="00B050"/>
          </a:solidFill>
          <a:ln w="381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3</a:t>
            </a:r>
            <a:endParaRPr lang="en-US" dirty="0"/>
          </a:p>
        </p:txBody>
      </p:sp>
    </p:spTree>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0"/>
            <a:r>
              <a:rPr lang="en-GB" dirty="0" smtClean="0"/>
              <a:t>From ICANN Bylaws</a:t>
            </a:r>
            <a:endParaRPr lang="en-US" dirty="0"/>
          </a:p>
        </p:txBody>
      </p:sp>
      <p:sp>
        <p:nvSpPr>
          <p:cNvPr id="3" name="Espace réservé du contenu 2"/>
          <p:cNvSpPr>
            <a:spLocks noGrp="1"/>
          </p:cNvSpPr>
          <p:nvPr>
            <p:ph idx="1"/>
          </p:nvPr>
        </p:nvSpPr>
        <p:spPr>
          <a:xfrm>
            <a:off x="-76200" y="1676400"/>
            <a:ext cx="9144000" cy="4800600"/>
          </a:xfrm>
        </p:spPr>
        <p:txBody>
          <a:bodyPr>
            <a:normAutofit fontScale="55000" lnSpcReduction="20000"/>
          </a:bodyPr>
          <a:lstStyle/>
          <a:p>
            <a:r>
              <a:rPr lang="en-US" dirty="0" smtClean="0"/>
              <a:t>j. The ALAC is also responsible, working in conjunction with the RALOs, for coordinating the following activities:</a:t>
            </a:r>
          </a:p>
          <a:p>
            <a:pPr marL="450850" lvl="1" indent="6350">
              <a:buNone/>
            </a:pPr>
            <a:r>
              <a:rPr lang="en-US" dirty="0" smtClean="0"/>
              <a:t>1. Making a selection by the At-Large Community to fill Seat 15 on the Board. Notification of the At-Large Community’s selection shall be given by the ALAC Chair in writing to the ICANN Secretary, consistent with Article VI, Sections 8(4) and 12(1).</a:t>
            </a:r>
          </a:p>
          <a:p>
            <a:pPr marL="450850" lvl="1" indent="6350">
              <a:buNone/>
            </a:pPr>
            <a:r>
              <a:rPr lang="en-US" dirty="0" smtClean="0"/>
              <a:t>2. Keeping the community of individual Internet users informed about the significant news from ICANN;</a:t>
            </a:r>
          </a:p>
          <a:p>
            <a:pPr marL="450850" lvl="1" indent="6350">
              <a:buNone/>
            </a:pPr>
            <a:r>
              <a:rPr lang="en-US" dirty="0" smtClean="0"/>
              <a:t>3. Distributing (through posting or otherwise) an updated agenda, news about ICANN, and information about items in the ICANN policy-development process;</a:t>
            </a:r>
          </a:p>
          <a:p>
            <a:pPr marL="450850" lvl="1" indent="6350">
              <a:buNone/>
            </a:pPr>
            <a:r>
              <a:rPr lang="en-US" dirty="0" smtClean="0"/>
              <a:t>4. Promoting outreach activities in the community of individual Internet users;</a:t>
            </a:r>
          </a:p>
          <a:p>
            <a:pPr marL="450850" lvl="1" indent="6350">
              <a:buNone/>
            </a:pPr>
            <a:r>
              <a:rPr lang="en-US" dirty="0" smtClean="0"/>
              <a:t>5. Developing and maintaining on-going information and education programs, regarding ICANN and its work;</a:t>
            </a:r>
          </a:p>
          <a:p>
            <a:pPr marL="450850" lvl="1" indent="6350">
              <a:buNone/>
            </a:pPr>
            <a:r>
              <a:rPr lang="en-US" dirty="0" smtClean="0"/>
              <a:t>6. Establishing an outreach strategy about ICANN issues in each RALO's Region;</a:t>
            </a:r>
          </a:p>
          <a:p>
            <a:pPr marL="450850" lvl="1" indent="6350">
              <a:buNone/>
            </a:pPr>
            <a:r>
              <a:rPr lang="en-US" dirty="0" smtClean="0"/>
              <a:t>7. Participating in the ICANN policy development processes and providing input and advice that accurately reflects the views of individual Internet users;</a:t>
            </a:r>
          </a:p>
          <a:p>
            <a:pPr marL="450850" lvl="1" indent="6350">
              <a:buNone/>
            </a:pPr>
            <a:r>
              <a:rPr lang="en-US" dirty="0" smtClean="0"/>
              <a:t>8. Making public, and analyzing, ICANN's proposed policies and its decisions and their (potential) regional impact and (potential) effect on individuals in the region;</a:t>
            </a:r>
          </a:p>
          <a:p>
            <a:pPr marL="450850" lvl="1" indent="6350">
              <a:buNone/>
            </a:pPr>
            <a:r>
              <a:rPr lang="en-US" dirty="0" smtClean="0"/>
              <a:t>9. Offering Internet-based mechanisms that enable discussions among members of At-Large structures; and</a:t>
            </a:r>
          </a:p>
          <a:p>
            <a:pPr marL="450850" lvl="1" indent="6350">
              <a:buNone/>
            </a:pPr>
            <a:r>
              <a:rPr lang="en-US" dirty="0" smtClean="0"/>
              <a:t>10. Establishing mechanisms and processes that enable two-way communication between members of At-Large Structures and those involved in ICANN decision-making, so interested individuals can share their views on pending ICANN issues.</a:t>
            </a:r>
            <a:endParaRPr lang="en-US" dirty="0"/>
          </a:p>
        </p:txBody>
      </p:sp>
    </p:spTree>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6" descr="At-Large organizational structure_better margins"/>
          <p:cNvPicPr>
            <a:picLocks noChangeAspect="1" noChangeArrowheads="1"/>
          </p:cNvPicPr>
          <p:nvPr/>
        </p:nvPicPr>
        <p:blipFill>
          <a:blip r:embed="rId2" cstate="print"/>
          <a:srcRect/>
          <a:stretch>
            <a:fillRect/>
          </a:stretch>
        </p:blipFill>
        <p:spPr bwMode="auto">
          <a:xfrm>
            <a:off x="17463" y="60325"/>
            <a:ext cx="8897937" cy="6873875"/>
          </a:xfrm>
          <a:prstGeom prst="rect">
            <a:avLst/>
          </a:prstGeom>
          <a:noFill/>
          <a:ln w="9525">
            <a:noFill/>
            <a:miter lim="800000"/>
            <a:headEnd/>
            <a:tailEnd/>
          </a:ln>
        </p:spPr>
      </p:pic>
      <p:sp>
        <p:nvSpPr>
          <p:cNvPr id="3" name="Étoile à 12 branches 2"/>
          <p:cNvSpPr/>
          <p:nvPr/>
        </p:nvSpPr>
        <p:spPr>
          <a:xfrm>
            <a:off x="381000" y="6248400"/>
            <a:ext cx="381000" cy="381000"/>
          </a:xfrm>
          <a:prstGeom prst="star12">
            <a:avLst/>
          </a:prstGeom>
          <a:solidFill>
            <a:srgbClr val="00B050"/>
          </a:solidFill>
          <a:ln w="381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4</a:t>
            </a:r>
            <a:endParaRPr lang="en-US" dirty="0"/>
          </a:p>
        </p:txBody>
      </p:sp>
    </p:spTree>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6"/>
          <p:cNvPicPr>
            <a:picLocks noChangeAspect="1" noChangeArrowheads="1"/>
          </p:cNvPicPr>
          <p:nvPr/>
        </p:nvPicPr>
        <p:blipFill>
          <a:blip r:embed="rId2" cstate="print"/>
          <a:srcRect/>
          <a:stretch>
            <a:fillRect/>
          </a:stretch>
        </p:blipFill>
        <p:spPr bwMode="auto">
          <a:xfrm>
            <a:off x="3581400" y="4305300"/>
            <a:ext cx="674688" cy="723900"/>
          </a:xfrm>
          <a:prstGeom prst="rect">
            <a:avLst/>
          </a:prstGeom>
          <a:noFill/>
          <a:ln w="9525">
            <a:noFill/>
            <a:miter lim="800000"/>
            <a:headEnd/>
            <a:tailEnd/>
          </a:ln>
        </p:spPr>
      </p:pic>
      <p:pic>
        <p:nvPicPr>
          <p:cNvPr id="7171" name="Picture 5"/>
          <p:cNvPicPr>
            <a:picLocks noChangeAspect="1" noChangeArrowheads="1"/>
          </p:cNvPicPr>
          <p:nvPr/>
        </p:nvPicPr>
        <p:blipFill>
          <a:blip r:embed="rId3" cstate="print"/>
          <a:srcRect/>
          <a:stretch>
            <a:fillRect/>
          </a:stretch>
        </p:blipFill>
        <p:spPr bwMode="auto">
          <a:xfrm>
            <a:off x="3524250" y="3581400"/>
            <a:ext cx="666750" cy="666750"/>
          </a:xfrm>
          <a:prstGeom prst="rect">
            <a:avLst/>
          </a:prstGeom>
          <a:noFill/>
          <a:ln w="9525">
            <a:noFill/>
            <a:miter lim="800000"/>
            <a:headEnd/>
            <a:tailEnd/>
          </a:ln>
        </p:spPr>
      </p:pic>
      <p:sp>
        <p:nvSpPr>
          <p:cNvPr id="7172" name="Title 1"/>
          <p:cNvSpPr>
            <a:spLocks noGrp="1"/>
          </p:cNvSpPr>
          <p:nvPr>
            <p:ph type="title"/>
          </p:nvPr>
        </p:nvSpPr>
        <p:spPr>
          <a:noFill/>
        </p:spPr>
        <p:txBody>
          <a:bodyPr anchor="t"/>
          <a:lstStyle/>
          <a:p>
            <a:pPr algn="ctr" eaLnBrk="1" hangingPunct="1"/>
            <a:r>
              <a:rPr lang="en-US" dirty="0" smtClean="0">
                <a:latin typeface="Calibri" pitchFamily="34" charset="0"/>
                <a:ea typeface="ＭＳ Ｐゴシック" pitchFamily="34" charset="-128"/>
                <a:cs typeface="Calibri" pitchFamily="34" charset="0"/>
              </a:rPr>
              <a:t>At-Large Advisory Committee</a:t>
            </a:r>
            <a:br>
              <a:rPr lang="en-US" dirty="0" smtClean="0">
                <a:latin typeface="Calibri" pitchFamily="34" charset="0"/>
                <a:ea typeface="ＭＳ Ｐゴシック" pitchFamily="34" charset="-128"/>
                <a:cs typeface="Calibri" pitchFamily="34" charset="0"/>
              </a:rPr>
            </a:br>
            <a:r>
              <a:rPr lang="en-US" dirty="0" smtClean="0">
                <a:latin typeface="Calibri" pitchFamily="34" charset="0"/>
                <a:ea typeface="ＭＳ Ｐゴシック" pitchFamily="34" charset="-128"/>
                <a:cs typeface="Calibri" pitchFamily="34" charset="0"/>
              </a:rPr>
              <a:t>ALAC</a:t>
            </a:r>
          </a:p>
        </p:txBody>
      </p:sp>
      <p:sp>
        <p:nvSpPr>
          <p:cNvPr id="7173" name="Subtitle 2"/>
          <p:cNvSpPr>
            <a:spLocks noGrp="1"/>
          </p:cNvSpPr>
          <p:nvPr>
            <p:ph type="body" idx="1"/>
          </p:nvPr>
        </p:nvSpPr>
        <p:spPr/>
        <p:txBody>
          <a:bodyPr anchor="t"/>
          <a:lstStyle/>
          <a:p>
            <a:pPr eaLnBrk="1" hangingPunct="1"/>
            <a:r>
              <a:rPr lang="en-US" sz="2800" smtClean="0">
                <a:latin typeface="Calibri" pitchFamily="34" charset="0"/>
                <a:ea typeface="ＭＳ Ｐゴシック" pitchFamily="34" charset="-128"/>
                <a:cs typeface="Calibri" pitchFamily="34" charset="0"/>
              </a:rPr>
              <a:t>ExCom</a:t>
            </a:r>
          </a:p>
        </p:txBody>
      </p:sp>
      <p:sp>
        <p:nvSpPr>
          <p:cNvPr id="5" name="Espace réservé du contenu 4"/>
          <p:cNvSpPr>
            <a:spLocks noGrp="1"/>
          </p:cNvSpPr>
          <p:nvPr>
            <p:ph sz="half" idx="2"/>
          </p:nvPr>
        </p:nvSpPr>
        <p:spPr/>
        <p:txBody>
          <a:bodyPr>
            <a:normAutofit fontScale="92500" lnSpcReduction="20000"/>
          </a:bodyPr>
          <a:lstStyle/>
          <a:p>
            <a:pPr eaLnBrk="1" hangingPunct="1">
              <a:buFont typeface="Arial" pitchFamily="34" charset="0"/>
              <a:buChar char="•"/>
              <a:defRPr/>
            </a:pPr>
            <a:r>
              <a:rPr lang="en-US" dirty="0" smtClean="0">
                <a:ea typeface="ＭＳ Ｐゴシック" pitchFamily="34" charset="-128"/>
              </a:rPr>
              <a:t>Olivier </a:t>
            </a:r>
            <a:r>
              <a:rPr lang="en-US" dirty="0" err="1" smtClean="0">
                <a:ea typeface="ＭＳ Ｐゴシック" pitchFamily="34" charset="-128"/>
              </a:rPr>
              <a:t>Crépin-Leblond</a:t>
            </a:r>
            <a:r>
              <a:rPr lang="en-US" dirty="0" smtClean="0">
                <a:ea typeface="ＭＳ Ｐゴシック" pitchFamily="34" charset="-128"/>
              </a:rPr>
              <a:t/>
            </a:r>
            <a:br>
              <a:rPr lang="en-US" dirty="0" smtClean="0">
                <a:ea typeface="ＭＳ Ｐゴシック" pitchFamily="34" charset="-128"/>
              </a:rPr>
            </a:br>
            <a:r>
              <a:rPr lang="en-US" dirty="0" smtClean="0">
                <a:ea typeface="ＭＳ Ｐゴシック" pitchFamily="34" charset="-128"/>
              </a:rPr>
              <a:t>(EU-France) </a:t>
            </a:r>
            <a:r>
              <a:rPr lang="fr-FR" dirty="0" smtClean="0"/>
              <a:t>–</a:t>
            </a:r>
            <a:r>
              <a:rPr lang="en-US" dirty="0" smtClean="0">
                <a:ea typeface="ＭＳ Ｐゴシック" pitchFamily="34" charset="-128"/>
              </a:rPr>
              <a:t> Chair </a:t>
            </a:r>
          </a:p>
          <a:p>
            <a:pPr>
              <a:buFont typeface="Arial" pitchFamily="34" charset="0"/>
              <a:buChar char="•"/>
              <a:defRPr/>
            </a:pPr>
            <a:r>
              <a:rPr lang="fr-FR" dirty="0" smtClean="0"/>
              <a:t>Cheryl Langdon-Orr</a:t>
            </a:r>
            <a:br>
              <a:rPr lang="fr-FR" dirty="0" smtClean="0"/>
            </a:br>
            <a:r>
              <a:rPr lang="fr-FR" dirty="0" smtClean="0"/>
              <a:t>(AP-</a:t>
            </a:r>
            <a:r>
              <a:rPr lang="fr-FR" dirty="0" err="1" smtClean="0"/>
              <a:t>Australia</a:t>
            </a:r>
            <a:r>
              <a:rPr lang="fr-FR" dirty="0" smtClean="0"/>
              <a:t>) – Vice Chair</a:t>
            </a:r>
          </a:p>
          <a:p>
            <a:pPr>
              <a:buFont typeface="Arial" pitchFamily="34" charset="0"/>
              <a:buChar char="•"/>
              <a:defRPr/>
            </a:pPr>
            <a:r>
              <a:rPr lang="fr-FR" dirty="0" smtClean="0"/>
              <a:t>Evan Leibovitch</a:t>
            </a:r>
            <a:br>
              <a:rPr lang="fr-FR" dirty="0" smtClean="0"/>
            </a:br>
            <a:r>
              <a:rPr lang="fr-FR" dirty="0" smtClean="0"/>
              <a:t>(NA-Canada) – Vice Chair</a:t>
            </a:r>
          </a:p>
          <a:p>
            <a:pPr>
              <a:buFont typeface="Arial" pitchFamily="34" charset="0"/>
              <a:buChar char="•"/>
              <a:defRPr/>
            </a:pPr>
            <a:r>
              <a:rPr lang="fr-FR" dirty="0" smtClean="0">
                <a:solidFill>
                  <a:srgbClr val="7030A0"/>
                </a:solidFill>
              </a:rPr>
              <a:t>Carlton Samuels </a:t>
            </a:r>
            <a:br>
              <a:rPr lang="fr-FR" dirty="0" smtClean="0">
                <a:solidFill>
                  <a:srgbClr val="7030A0"/>
                </a:solidFill>
              </a:rPr>
            </a:br>
            <a:r>
              <a:rPr lang="fr-FR" dirty="0" smtClean="0"/>
              <a:t>(LAC-</a:t>
            </a:r>
            <a:r>
              <a:rPr lang="fr-FR" dirty="0" err="1" smtClean="0"/>
              <a:t>Jamaica</a:t>
            </a:r>
            <a:r>
              <a:rPr lang="fr-FR" dirty="0" smtClean="0"/>
              <a:t>) – Rapporteur</a:t>
            </a:r>
          </a:p>
          <a:p>
            <a:pPr>
              <a:buFont typeface="Arial" pitchFamily="34" charset="0"/>
              <a:buChar char="•"/>
              <a:defRPr/>
            </a:pPr>
            <a:r>
              <a:rPr lang="fr-FR" dirty="0" smtClean="0"/>
              <a:t>Tijani Ben </a:t>
            </a:r>
            <a:r>
              <a:rPr lang="fr-FR" dirty="0" err="1" smtClean="0"/>
              <a:t>Jemaa</a:t>
            </a:r>
            <a:r>
              <a:rPr lang="fr-FR" dirty="0" smtClean="0"/>
              <a:t> </a:t>
            </a:r>
            <a:br>
              <a:rPr lang="fr-FR" dirty="0" smtClean="0"/>
            </a:br>
            <a:r>
              <a:rPr lang="fr-FR" dirty="0" smtClean="0"/>
              <a:t>(AF-</a:t>
            </a:r>
            <a:r>
              <a:rPr lang="fr-FR" dirty="0" err="1" smtClean="0"/>
              <a:t>Tunisia</a:t>
            </a:r>
            <a:r>
              <a:rPr lang="fr-FR" dirty="0" smtClean="0"/>
              <a:t>)</a:t>
            </a:r>
          </a:p>
          <a:p>
            <a:pPr>
              <a:buFont typeface="Arial" pitchFamily="34" charset="0"/>
              <a:buChar char="•"/>
              <a:defRPr/>
            </a:pPr>
            <a:endParaRPr lang="fr-FR" dirty="0"/>
          </a:p>
        </p:txBody>
      </p:sp>
      <p:sp>
        <p:nvSpPr>
          <p:cNvPr id="7" name="Espace réservé du contenu 6"/>
          <p:cNvSpPr>
            <a:spLocks noGrp="1"/>
          </p:cNvSpPr>
          <p:nvPr>
            <p:ph sz="quarter" idx="4"/>
          </p:nvPr>
        </p:nvSpPr>
        <p:spPr>
          <a:xfrm>
            <a:off x="4495800" y="1447800"/>
            <a:ext cx="4419600" cy="5105400"/>
          </a:xfrm>
        </p:spPr>
        <p:txBody>
          <a:bodyPr>
            <a:normAutofit fontScale="85000" lnSpcReduction="10000"/>
          </a:bodyPr>
          <a:lstStyle/>
          <a:p>
            <a:pPr>
              <a:buFont typeface="Arial" pitchFamily="34" charset="0"/>
              <a:buChar char="•"/>
              <a:defRPr/>
            </a:pPr>
            <a:r>
              <a:rPr lang="fr-FR" dirty="0" smtClean="0"/>
              <a:t>Mohamed El </a:t>
            </a:r>
            <a:r>
              <a:rPr lang="fr-FR" dirty="0" err="1" smtClean="0"/>
              <a:t>Bashir</a:t>
            </a:r>
            <a:r>
              <a:rPr lang="fr-FR" dirty="0" smtClean="0"/>
              <a:t> (</a:t>
            </a:r>
            <a:r>
              <a:rPr lang="fr-FR" dirty="0" err="1" smtClean="0"/>
              <a:t>AF-Sudan</a:t>
            </a:r>
            <a:r>
              <a:rPr lang="fr-FR" dirty="0" smtClean="0"/>
              <a:t>)</a:t>
            </a:r>
          </a:p>
          <a:p>
            <a:pPr>
              <a:buFont typeface="Arial" pitchFamily="34" charset="0"/>
              <a:buChar char="•"/>
              <a:defRPr/>
            </a:pPr>
            <a:r>
              <a:rPr lang="fr-FR" dirty="0" smtClean="0">
                <a:solidFill>
                  <a:srgbClr val="7030A0"/>
                </a:solidFill>
              </a:rPr>
              <a:t>Dave Kissoondoyal</a:t>
            </a:r>
            <a:r>
              <a:rPr lang="fr-FR" dirty="0" smtClean="0"/>
              <a:t> (AF-</a:t>
            </a:r>
            <a:r>
              <a:rPr lang="fr-FR" dirty="0" err="1" smtClean="0"/>
              <a:t>Mauritius</a:t>
            </a:r>
            <a:r>
              <a:rPr lang="fr-FR" dirty="0" smtClean="0"/>
              <a:t>)</a:t>
            </a:r>
          </a:p>
          <a:p>
            <a:pPr>
              <a:buFont typeface="Arial" pitchFamily="34" charset="0"/>
              <a:buChar char="•"/>
              <a:defRPr/>
            </a:pPr>
            <a:r>
              <a:rPr lang="fr-FR" dirty="0" smtClean="0"/>
              <a:t>Edmon Chung (AP-Hong Kong)</a:t>
            </a:r>
          </a:p>
          <a:p>
            <a:pPr>
              <a:buFont typeface="Arial" pitchFamily="34" charset="0"/>
              <a:buChar char="•"/>
              <a:defRPr/>
            </a:pPr>
            <a:r>
              <a:rPr lang="fr-FR" dirty="0" smtClean="0">
                <a:solidFill>
                  <a:srgbClr val="7030A0"/>
                </a:solidFill>
              </a:rPr>
              <a:t>James Seng </a:t>
            </a:r>
            <a:r>
              <a:rPr lang="fr-FR" dirty="0" smtClean="0"/>
              <a:t>(AP-China)</a:t>
            </a:r>
          </a:p>
          <a:p>
            <a:pPr>
              <a:buFont typeface="Arial" pitchFamily="34" charset="0"/>
              <a:buChar char="•"/>
              <a:defRPr/>
            </a:pPr>
            <a:r>
              <a:rPr lang="fr-FR" dirty="0" smtClean="0"/>
              <a:t>Sandra Hoferichter  (EU-Germany)</a:t>
            </a:r>
          </a:p>
          <a:p>
            <a:pPr>
              <a:buFont typeface="Arial" pitchFamily="34" charset="0"/>
              <a:buChar char="•"/>
              <a:defRPr/>
            </a:pPr>
            <a:r>
              <a:rPr lang="fr-FR" dirty="0" smtClean="0">
                <a:solidFill>
                  <a:srgbClr val="7030A0"/>
                </a:solidFill>
              </a:rPr>
              <a:t>Jean-Jacques Subrenat  </a:t>
            </a:r>
            <a:r>
              <a:rPr lang="fr-FR" dirty="0" smtClean="0"/>
              <a:t>(EU-France)</a:t>
            </a:r>
          </a:p>
          <a:p>
            <a:pPr>
              <a:buFont typeface="Arial" pitchFamily="34" charset="0"/>
              <a:buChar char="•"/>
              <a:defRPr/>
            </a:pPr>
            <a:r>
              <a:rPr lang="fr-FR" dirty="0" smtClean="0"/>
              <a:t>Sylvia </a:t>
            </a:r>
            <a:r>
              <a:rPr lang="fr-FR" dirty="0" err="1" smtClean="0"/>
              <a:t>Herlein</a:t>
            </a:r>
            <a:r>
              <a:rPr lang="fr-FR" dirty="0" smtClean="0"/>
              <a:t> </a:t>
            </a:r>
            <a:r>
              <a:rPr lang="fr-FR" dirty="0" err="1" smtClean="0"/>
              <a:t>Leite</a:t>
            </a:r>
            <a:r>
              <a:rPr lang="fr-FR" dirty="0" smtClean="0"/>
              <a:t> (LAC-</a:t>
            </a:r>
            <a:r>
              <a:rPr lang="fr-FR" dirty="0" err="1" smtClean="0"/>
              <a:t>Brazil</a:t>
            </a:r>
            <a:r>
              <a:rPr lang="fr-FR" dirty="0" smtClean="0"/>
              <a:t>)</a:t>
            </a:r>
          </a:p>
          <a:p>
            <a:pPr>
              <a:buFont typeface="Arial" pitchFamily="34" charset="0"/>
              <a:buChar char="•"/>
              <a:defRPr/>
            </a:pPr>
            <a:r>
              <a:rPr lang="fr-FR" dirty="0" smtClean="0"/>
              <a:t>Sergio Salinas Porto (LAC-Argentina)</a:t>
            </a:r>
          </a:p>
          <a:p>
            <a:pPr>
              <a:buFont typeface="Arial" pitchFamily="34" charset="0"/>
              <a:buChar char="•"/>
              <a:defRPr/>
            </a:pPr>
            <a:r>
              <a:rPr lang="fr-FR" dirty="0" smtClean="0"/>
              <a:t>Gareth </a:t>
            </a:r>
            <a:r>
              <a:rPr lang="fr-FR" dirty="0" err="1" smtClean="0"/>
              <a:t>Shearman</a:t>
            </a:r>
            <a:r>
              <a:rPr lang="fr-FR" dirty="0" smtClean="0"/>
              <a:t> (NA-Canada)</a:t>
            </a:r>
          </a:p>
          <a:p>
            <a:r>
              <a:rPr lang="fr-FR" dirty="0" err="1" smtClean="0">
                <a:solidFill>
                  <a:srgbClr val="7030A0"/>
                </a:solidFill>
              </a:rPr>
              <a:t>Ganesh</a:t>
            </a:r>
            <a:r>
              <a:rPr lang="fr-FR" dirty="0" smtClean="0">
                <a:solidFill>
                  <a:srgbClr val="7030A0"/>
                </a:solidFill>
              </a:rPr>
              <a:t> </a:t>
            </a:r>
            <a:r>
              <a:rPr lang="fr-FR" dirty="0" err="1" smtClean="0">
                <a:solidFill>
                  <a:srgbClr val="7030A0"/>
                </a:solidFill>
              </a:rPr>
              <a:t>Kumar</a:t>
            </a:r>
            <a:r>
              <a:rPr lang="fr-FR" dirty="0" smtClean="0">
                <a:solidFill>
                  <a:srgbClr val="7030A0"/>
                </a:solidFill>
              </a:rPr>
              <a:t> </a:t>
            </a:r>
            <a:r>
              <a:rPr lang="fr-FR" dirty="0" smtClean="0"/>
              <a:t>(NA-USA)</a:t>
            </a:r>
          </a:p>
        </p:txBody>
      </p:sp>
      <p:sp>
        <p:nvSpPr>
          <p:cNvPr id="7176" name="ZoneTexte 7"/>
          <p:cNvSpPr txBox="1">
            <a:spLocks noChangeArrowheads="1"/>
          </p:cNvSpPr>
          <p:nvPr/>
        </p:nvSpPr>
        <p:spPr bwMode="auto">
          <a:xfrm>
            <a:off x="-76200" y="5943600"/>
            <a:ext cx="2346325" cy="400050"/>
          </a:xfrm>
          <a:prstGeom prst="rect">
            <a:avLst/>
          </a:prstGeom>
          <a:noFill/>
          <a:ln w="9525">
            <a:noFill/>
            <a:miter lim="800000"/>
            <a:headEnd/>
            <a:tailEnd/>
          </a:ln>
        </p:spPr>
        <p:txBody>
          <a:bodyPr wrap="none">
            <a:spAutoFit/>
          </a:bodyPr>
          <a:lstStyle/>
          <a:p>
            <a:r>
              <a:rPr lang="en-US" sz="2000" b="1" dirty="0">
                <a:solidFill>
                  <a:srgbClr val="7030A0"/>
                </a:solidFill>
              </a:rPr>
              <a:t>Selected by </a:t>
            </a:r>
            <a:r>
              <a:rPr lang="en-US" sz="2000" b="1" dirty="0" err="1">
                <a:solidFill>
                  <a:srgbClr val="7030A0"/>
                </a:solidFill>
              </a:rPr>
              <a:t>NomCom</a:t>
            </a:r>
            <a:endParaRPr lang="en-US" sz="2000" b="1" dirty="0">
              <a:solidFill>
                <a:srgbClr val="7030A0"/>
              </a:solidFill>
            </a:endParaRPr>
          </a:p>
        </p:txBody>
      </p:sp>
      <p:pic>
        <p:nvPicPr>
          <p:cNvPr id="7177" name="Picture 3" descr="C:\Users\Sébastien Bachollet\Pictures\Outlook\ocl-portrait1-short.jpg"/>
          <p:cNvPicPr>
            <a:picLocks noChangeAspect="1" noChangeArrowheads="1"/>
          </p:cNvPicPr>
          <p:nvPr/>
        </p:nvPicPr>
        <p:blipFill>
          <a:blip r:embed="rId4" cstate="print"/>
          <a:srcRect/>
          <a:stretch>
            <a:fillRect/>
          </a:stretch>
        </p:blipFill>
        <p:spPr bwMode="auto">
          <a:xfrm>
            <a:off x="3581400" y="1828800"/>
            <a:ext cx="885825" cy="1171575"/>
          </a:xfrm>
          <a:prstGeom prst="rect">
            <a:avLst/>
          </a:prstGeom>
          <a:noFill/>
          <a:ln w="9525">
            <a:noFill/>
            <a:miter lim="800000"/>
            <a:headEnd/>
            <a:tailEnd/>
          </a:ln>
        </p:spPr>
      </p:pic>
      <p:pic>
        <p:nvPicPr>
          <p:cNvPr id="7178" name="Picture 4" descr="C:\Users\Sébastien Bachollet\Pictures\Outlook\Cheryl Langdon-Orr.JPG"/>
          <p:cNvPicPr>
            <a:picLocks noChangeAspect="1" noChangeArrowheads="1"/>
          </p:cNvPicPr>
          <p:nvPr/>
        </p:nvPicPr>
        <p:blipFill>
          <a:blip r:embed="rId5" cstate="print"/>
          <a:srcRect/>
          <a:stretch>
            <a:fillRect/>
          </a:stretch>
        </p:blipFill>
        <p:spPr bwMode="auto">
          <a:xfrm>
            <a:off x="76200" y="2669849"/>
            <a:ext cx="685800" cy="1025495"/>
          </a:xfrm>
          <a:prstGeom prst="rect">
            <a:avLst/>
          </a:prstGeom>
          <a:noFill/>
          <a:ln w="9525">
            <a:noFill/>
            <a:miter lim="800000"/>
            <a:headEnd/>
            <a:tailEnd/>
          </a:ln>
        </p:spPr>
      </p:pic>
      <p:pic>
        <p:nvPicPr>
          <p:cNvPr id="7179" name="Picture 7" descr="C:\Users\Sébastien Bachollet\Pictures\Outlook\Tijani.bmp"/>
          <p:cNvPicPr>
            <a:picLocks noChangeAspect="1" noChangeArrowheads="1"/>
          </p:cNvPicPr>
          <p:nvPr/>
        </p:nvPicPr>
        <p:blipFill>
          <a:blip r:embed="rId6" cstate="print"/>
          <a:srcRect/>
          <a:stretch>
            <a:fillRect/>
          </a:stretch>
        </p:blipFill>
        <p:spPr bwMode="auto">
          <a:xfrm>
            <a:off x="2971800" y="5257800"/>
            <a:ext cx="533400" cy="701675"/>
          </a:xfrm>
          <a:prstGeom prst="rect">
            <a:avLst/>
          </a:prstGeom>
          <a:noFill/>
          <a:ln w="9525">
            <a:noFill/>
            <a:miter lim="800000"/>
            <a:headEnd/>
            <a:tailEnd/>
          </a:ln>
        </p:spPr>
      </p:pic>
      <p:sp>
        <p:nvSpPr>
          <p:cNvPr id="12" name="Étoile à 12 branches 11"/>
          <p:cNvSpPr/>
          <p:nvPr/>
        </p:nvSpPr>
        <p:spPr>
          <a:xfrm>
            <a:off x="381000" y="6248400"/>
            <a:ext cx="381000" cy="381000"/>
          </a:xfrm>
          <a:prstGeom prst="star12">
            <a:avLst/>
          </a:prstGeom>
          <a:solidFill>
            <a:srgbClr val="00B050"/>
          </a:solidFill>
          <a:ln w="38100">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5</a:t>
            </a:r>
            <a:endParaRPr lang="en-US" dirty="0"/>
          </a:p>
        </p:txBody>
      </p:sp>
    </p:spTree>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me 6"/>
          <p:cNvGraphicFramePr/>
          <p:nvPr/>
        </p:nvGraphicFramePr>
        <p:xfrm>
          <a:off x="2514600" y="-381000"/>
          <a:ext cx="4343400" cy="2667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194" name="Titre 1"/>
          <p:cNvSpPr>
            <a:spLocks noGrp="1"/>
          </p:cNvSpPr>
          <p:nvPr>
            <p:ph type="title"/>
          </p:nvPr>
        </p:nvSpPr>
        <p:spPr/>
        <p:txBody>
          <a:bodyPr/>
          <a:lstStyle/>
          <a:p>
            <a:r>
              <a:rPr lang="fr-FR" dirty="0" smtClean="0">
                <a:latin typeface="Calibri" pitchFamily="34" charset="0"/>
                <a:ea typeface="ＭＳ Ｐゴシック" pitchFamily="34" charset="-128"/>
                <a:cs typeface="Calibri" pitchFamily="34" charset="0"/>
              </a:rPr>
              <a:t>Liaisons</a:t>
            </a:r>
            <a:endParaRPr lang="en-US" dirty="0" smtClean="0">
              <a:latin typeface="Calibri" pitchFamily="34" charset="0"/>
              <a:ea typeface="ＭＳ Ｐゴシック" pitchFamily="34" charset="-128"/>
              <a:cs typeface="Calibri" pitchFamily="34" charset="0"/>
            </a:endParaRPr>
          </a:p>
        </p:txBody>
      </p:sp>
      <p:sp>
        <p:nvSpPr>
          <p:cNvPr id="8195" name="Espace réservé du texte 2"/>
          <p:cNvSpPr>
            <a:spLocks noGrp="1"/>
          </p:cNvSpPr>
          <p:nvPr>
            <p:ph type="body" idx="1"/>
          </p:nvPr>
        </p:nvSpPr>
        <p:spPr/>
        <p:txBody>
          <a:bodyPr/>
          <a:lstStyle/>
          <a:p>
            <a:r>
              <a:rPr lang="fr-FR" smtClean="0">
                <a:latin typeface="Calibri" pitchFamily="34" charset="0"/>
                <a:ea typeface="ＭＳ Ｐゴシック" pitchFamily="34" charset="-128"/>
                <a:cs typeface="Calibri" pitchFamily="34" charset="0"/>
              </a:rPr>
              <a:t>From ALAC to …</a:t>
            </a:r>
          </a:p>
        </p:txBody>
      </p:sp>
      <p:sp>
        <p:nvSpPr>
          <p:cNvPr id="8196" name="Espace réservé du contenu 3"/>
          <p:cNvSpPr>
            <a:spLocks noGrp="1"/>
          </p:cNvSpPr>
          <p:nvPr>
            <p:ph sz="half" idx="2"/>
          </p:nvPr>
        </p:nvSpPr>
        <p:spPr>
          <a:xfrm>
            <a:off x="304800" y="2174875"/>
            <a:ext cx="4419600" cy="3951288"/>
          </a:xfrm>
        </p:spPr>
        <p:txBody>
          <a:bodyPr/>
          <a:lstStyle/>
          <a:p>
            <a:r>
              <a:rPr lang="fr-FR" dirty="0" err="1" smtClean="0">
                <a:latin typeface="Calibri" pitchFamily="34" charset="0"/>
                <a:ea typeface="ＭＳ Ｐゴシック" pitchFamily="34" charset="-128"/>
                <a:cs typeface="Calibri" pitchFamily="34" charset="0"/>
              </a:rPr>
              <a:t>ccNSO</a:t>
            </a:r>
            <a:r>
              <a:rPr lang="fr-FR" dirty="0" smtClean="0">
                <a:latin typeface="Calibri" pitchFamily="34" charset="0"/>
                <a:ea typeface="ＭＳ Ｐゴシック" pitchFamily="34" charset="-128"/>
                <a:cs typeface="Calibri" pitchFamily="34" charset="0"/>
              </a:rPr>
              <a:t/>
            </a:r>
            <a:br>
              <a:rPr lang="fr-FR" dirty="0" smtClean="0">
                <a:latin typeface="Calibri" pitchFamily="34" charset="0"/>
                <a:ea typeface="ＭＳ Ｐゴシック" pitchFamily="34" charset="-128"/>
                <a:cs typeface="Calibri" pitchFamily="34" charset="0"/>
              </a:rPr>
            </a:br>
            <a:r>
              <a:rPr lang="fr-FR" dirty="0" smtClean="0">
                <a:latin typeface="Calibri" pitchFamily="34" charset="0"/>
                <a:ea typeface="ＭＳ Ｐゴシック" pitchFamily="34" charset="-128"/>
                <a:cs typeface="Calibri" pitchFamily="34" charset="0"/>
              </a:rPr>
              <a:t>Cheryl Langdon-Orr</a:t>
            </a:r>
          </a:p>
          <a:p>
            <a:r>
              <a:rPr lang="fr-FR" dirty="0" smtClean="0">
                <a:latin typeface="Calibri" pitchFamily="34" charset="0"/>
                <a:ea typeface="ＭＳ Ｐゴシック" pitchFamily="34" charset="-128"/>
                <a:cs typeface="Calibri" pitchFamily="34" charset="0"/>
              </a:rPr>
              <a:t>GNSO – Alan Greenberg</a:t>
            </a:r>
          </a:p>
          <a:p>
            <a:r>
              <a:rPr lang="fr-FR" dirty="0" smtClean="0">
                <a:latin typeface="Calibri" pitchFamily="34" charset="0"/>
                <a:ea typeface="ＭＳ Ｐゴシック" pitchFamily="34" charset="-128"/>
                <a:cs typeface="Calibri" pitchFamily="34" charset="0"/>
              </a:rPr>
              <a:t>SSAC – (Patrick Vande Walle)</a:t>
            </a:r>
          </a:p>
          <a:p>
            <a:r>
              <a:rPr lang="fr-FR" dirty="0" smtClean="0">
                <a:latin typeface="Calibri" pitchFamily="34" charset="0"/>
                <a:ea typeface="ＭＳ Ｐゴシック" pitchFamily="34" charset="-128"/>
                <a:cs typeface="Calibri" pitchFamily="34" charset="0"/>
              </a:rPr>
              <a:t>IDN Policy - Edmon Chung</a:t>
            </a:r>
          </a:p>
          <a:p>
            <a:r>
              <a:rPr lang="fr-FR" dirty="0" smtClean="0">
                <a:latin typeface="Calibri" pitchFamily="34" charset="0"/>
                <a:ea typeface="ＭＳ Ｐゴシック" pitchFamily="34" charset="-128"/>
                <a:cs typeface="Calibri" pitchFamily="34" charset="0"/>
              </a:rPr>
              <a:t>NCSG – Beau Brendler</a:t>
            </a:r>
          </a:p>
          <a:p>
            <a:r>
              <a:rPr lang="fr-FR" dirty="0" smtClean="0">
                <a:latin typeface="Calibri" pitchFamily="34" charset="0"/>
                <a:ea typeface="ＭＳ Ｐゴシック" pitchFamily="34" charset="-128"/>
                <a:cs typeface="Calibri" pitchFamily="34" charset="0"/>
              </a:rPr>
              <a:t>Dot </a:t>
            </a:r>
            <a:r>
              <a:rPr lang="fr-FR" dirty="0" err="1" smtClean="0">
                <a:latin typeface="Calibri" pitchFamily="34" charset="0"/>
                <a:ea typeface="ＭＳ Ｐゴシック" pitchFamily="34" charset="-128"/>
                <a:cs typeface="Calibri" pitchFamily="34" charset="0"/>
              </a:rPr>
              <a:t>Mobi</a:t>
            </a:r>
            <a:r>
              <a:rPr lang="fr-FR" dirty="0" smtClean="0">
                <a:latin typeface="Calibri" pitchFamily="34" charset="0"/>
                <a:ea typeface="ＭＳ Ｐゴシック" pitchFamily="34" charset="-128"/>
                <a:cs typeface="Calibri" pitchFamily="34" charset="0"/>
              </a:rPr>
              <a:t> – (Andrés Piazza)</a:t>
            </a:r>
          </a:p>
          <a:p>
            <a:endParaRPr lang="fr-FR" dirty="0" smtClean="0">
              <a:latin typeface="Calibri" pitchFamily="34" charset="0"/>
              <a:ea typeface="ＭＳ Ｐゴシック" pitchFamily="34" charset="-128"/>
              <a:cs typeface="Calibri" pitchFamily="34" charset="0"/>
            </a:endParaRPr>
          </a:p>
        </p:txBody>
      </p:sp>
      <p:sp>
        <p:nvSpPr>
          <p:cNvPr id="8197" name="Espace réservé du texte 4"/>
          <p:cNvSpPr>
            <a:spLocks noGrp="1"/>
          </p:cNvSpPr>
          <p:nvPr>
            <p:ph type="body" sz="quarter" idx="3"/>
          </p:nvPr>
        </p:nvSpPr>
        <p:spPr/>
        <p:txBody>
          <a:bodyPr/>
          <a:lstStyle/>
          <a:p>
            <a:r>
              <a:rPr lang="en-US" smtClean="0">
                <a:latin typeface="Calibri" pitchFamily="34" charset="0"/>
                <a:ea typeface="ＭＳ Ｐゴシック" pitchFamily="34" charset="-128"/>
                <a:cs typeface="Calibri" pitchFamily="34" charset="0"/>
              </a:rPr>
              <a:t>From … to ALAC</a:t>
            </a:r>
          </a:p>
        </p:txBody>
      </p:sp>
      <p:sp>
        <p:nvSpPr>
          <p:cNvPr id="8198" name="Espace réservé du contenu 5"/>
          <p:cNvSpPr>
            <a:spLocks noGrp="1"/>
          </p:cNvSpPr>
          <p:nvPr>
            <p:ph sz="quarter" idx="4"/>
          </p:nvPr>
        </p:nvSpPr>
        <p:spPr/>
        <p:txBody>
          <a:bodyPr/>
          <a:lstStyle/>
          <a:p>
            <a:r>
              <a:rPr lang="fr-FR" dirty="0" err="1" smtClean="0">
                <a:latin typeface="Calibri" pitchFamily="34" charset="0"/>
                <a:ea typeface="ＭＳ Ｐゴシック" pitchFamily="34" charset="-128"/>
                <a:cs typeface="Calibri" pitchFamily="34" charset="0"/>
              </a:rPr>
              <a:t>ccNSO</a:t>
            </a:r>
            <a:r>
              <a:rPr lang="fr-FR" dirty="0" smtClean="0">
                <a:latin typeface="Calibri" pitchFamily="34" charset="0"/>
                <a:ea typeface="ＭＳ Ｐゴシック" pitchFamily="34" charset="-128"/>
                <a:cs typeface="Calibri" pitchFamily="34" charset="0"/>
              </a:rPr>
              <a:t> – Ron Sherwood</a:t>
            </a:r>
          </a:p>
          <a:p>
            <a:r>
              <a:rPr lang="fr-FR" dirty="0" smtClean="0">
                <a:latin typeface="Calibri" pitchFamily="34" charset="0"/>
                <a:ea typeface="ＭＳ Ｐゴシック" pitchFamily="34" charset="-128"/>
                <a:cs typeface="Calibri" pitchFamily="34" charset="0"/>
              </a:rPr>
              <a:t>GNSO – ?</a:t>
            </a:r>
          </a:p>
          <a:p>
            <a:r>
              <a:rPr lang="fr-FR" dirty="0" smtClean="0">
                <a:latin typeface="Calibri" pitchFamily="34" charset="0"/>
                <a:ea typeface="ＭＳ Ｐゴシック" pitchFamily="34" charset="-128"/>
                <a:cs typeface="Calibri" pitchFamily="34" charset="0"/>
              </a:rPr>
              <a:t>NCSG – Bill Drake</a:t>
            </a:r>
          </a:p>
        </p:txBody>
      </p:sp>
    </p:spTree>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re 1"/>
          <p:cNvSpPr>
            <a:spLocks noGrp="1"/>
          </p:cNvSpPr>
          <p:nvPr>
            <p:ph type="title"/>
          </p:nvPr>
        </p:nvSpPr>
        <p:spPr/>
        <p:txBody>
          <a:bodyPr/>
          <a:lstStyle/>
          <a:p>
            <a:r>
              <a:rPr lang="en-US" dirty="0" smtClean="0">
                <a:latin typeface="Calibri" pitchFamily="34" charset="0"/>
                <a:ea typeface="ＭＳ Ｐゴシック" pitchFamily="34" charset="-128"/>
                <a:cs typeface="Calibri" pitchFamily="34" charset="0"/>
              </a:rPr>
              <a:t>Review Teams</a:t>
            </a:r>
          </a:p>
        </p:txBody>
      </p:sp>
      <p:sp>
        <p:nvSpPr>
          <p:cNvPr id="7" name="Espace réservé du contenu 6"/>
          <p:cNvSpPr>
            <a:spLocks noGrp="1"/>
          </p:cNvSpPr>
          <p:nvPr>
            <p:ph idx="1"/>
          </p:nvPr>
        </p:nvSpPr>
        <p:spPr>
          <a:xfrm>
            <a:off x="304800" y="1752600"/>
            <a:ext cx="8382000" cy="4386263"/>
          </a:xfrm>
        </p:spPr>
        <p:txBody>
          <a:bodyPr>
            <a:normAutofit fontScale="77500" lnSpcReduction="20000"/>
          </a:bodyPr>
          <a:lstStyle/>
          <a:p>
            <a:pPr>
              <a:buFont typeface="Arial" pitchFamily="34" charset="0"/>
              <a:buChar char="•"/>
              <a:defRPr/>
            </a:pPr>
            <a:r>
              <a:rPr lang="en-US" dirty="0" smtClean="0"/>
              <a:t>ATRT </a:t>
            </a:r>
            <a:br>
              <a:rPr lang="en-US" dirty="0" smtClean="0"/>
            </a:br>
            <a:r>
              <a:rPr lang="en-US" dirty="0" smtClean="0"/>
              <a:t>Accountability and Transparency Review Team</a:t>
            </a:r>
          </a:p>
          <a:p>
            <a:pPr lvl="1">
              <a:defRPr/>
            </a:pPr>
            <a:r>
              <a:rPr lang="fr-FR" dirty="0" smtClean="0"/>
              <a:t>Cheryl Langdon-Orr (AU)</a:t>
            </a:r>
          </a:p>
          <a:p>
            <a:pPr>
              <a:buFont typeface="Arial" pitchFamily="34" charset="0"/>
              <a:buChar char="•"/>
              <a:defRPr/>
            </a:pPr>
            <a:r>
              <a:rPr lang="en-US" dirty="0" smtClean="0"/>
              <a:t>SSR-RT</a:t>
            </a:r>
            <a:br>
              <a:rPr lang="en-US" dirty="0" smtClean="0"/>
            </a:br>
            <a:r>
              <a:rPr lang="en-US" dirty="0" smtClean="0"/>
              <a:t>Review Team Security, Stability and Resiliency of the DNS</a:t>
            </a:r>
          </a:p>
          <a:p>
            <a:pPr lvl="1">
              <a:defRPr/>
            </a:pPr>
            <a:r>
              <a:rPr lang="fr-FR" dirty="0" smtClean="0"/>
              <a:t>Alejandro Pisanty (MX) - Chair</a:t>
            </a:r>
            <a:endParaRPr lang="en-US" dirty="0" smtClean="0"/>
          </a:p>
          <a:p>
            <a:pPr>
              <a:buFont typeface="Arial" pitchFamily="34" charset="0"/>
              <a:buChar char="•"/>
              <a:defRPr/>
            </a:pPr>
            <a:r>
              <a:rPr lang="en-US" dirty="0" smtClean="0"/>
              <a:t>WHOIS-RT</a:t>
            </a:r>
            <a:br>
              <a:rPr lang="en-US" dirty="0" smtClean="0"/>
            </a:br>
            <a:r>
              <a:rPr lang="en-US" dirty="0" smtClean="0"/>
              <a:t>Review Team WHOIS Policy</a:t>
            </a:r>
          </a:p>
          <a:p>
            <a:pPr lvl="1">
              <a:defRPr/>
            </a:pPr>
            <a:r>
              <a:rPr lang="fr-FR" dirty="0" smtClean="0"/>
              <a:t>Lutz </a:t>
            </a:r>
            <a:r>
              <a:rPr lang="fr-FR" dirty="0" err="1" smtClean="0"/>
              <a:t>Donnerhacke</a:t>
            </a:r>
            <a:r>
              <a:rPr lang="fr-FR" dirty="0" smtClean="0"/>
              <a:t> (DE)</a:t>
            </a:r>
          </a:p>
          <a:p>
            <a:pPr lvl="1">
              <a:defRPr/>
            </a:pPr>
            <a:r>
              <a:rPr lang="en-US" dirty="0" smtClean="0"/>
              <a:t>?? ??</a:t>
            </a:r>
          </a:p>
          <a:p>
            <a:pPr lvl="3">
              <a:buFont typeface="Arial" pitchFamily="34" charset="0"/>
              <a:buChar char="•"/>
              <a:defRPr/>
            </a:pPr>
            <a:r>
              <a:rPr lang="en-US" dirty="0" smtClean="0"/>
              <a:t>Olivier Iteanu (Fr) resigned on 14 June 2011 due to professional reasons</a:t>
            </a:r>
          </a:p>
        </p:txBody>
      </p:sp>
      <p:pic>
        <p:nvPicPr>
          <p:cNvPr id="9220" name="Picture 2" descr="C:\Users\Sébastien Bachollet\Pictures\Outlook\Alejandro Pisanty.jpg"/>
          <p:cNvPicPr>
            <a:picLocks noChangeAspect="1" noChangeArrowheads="1"/>
          </p:cNvPicPr>
          <p:nvPr/>
        </p:nvPicPr>
        <p:blipFill>
          <a:blip r:embed="rId2" cstate="print"/>
          <a:srcRect/>
          <a:stretch>
            <a:fillRect/>
          </a:stretch>
        </p:blipFill>
        <p:spPr bwMode="auto">
          <a:xfrm>
            <a:off x="5791200" y="3657600"/>
            <a:ext cx="685800" cy="1035050"/>
          </a:xfrm>
          <a:prstGeom prst="rect">
            <a:avLst/>
          </a:prstGeom>
          <a:noFill/>
          <a:ln w="9525">
            <a:noFill/>
            <a:miter lim="800000"/>
            <a:headEnd/>
            <a:tailEnd/>
          </a:ln>
        </p:spPr>
      </p:pic>
      <p:pic>
        <p:nvPicPr>
          <p:cNvPr id="9221" name="Picture 4" descr="C:\Users\Sébastien Bachollet\Pictures\Outlook\Cheryl Langdon-Orr.JPG"/>
          <p:cNvPicPr>
            <a:picLocks noChangeAspect="1" noChangeArrowheads="1"/>
          </p:cNvPicPr>
          <p:nvPr/>
        </p:nvPicPr>
        <p:blipFill>
          <a:blip r:embed="rId3" cstate="print"/>
          <a:srcRect/>
          <a:stretch>
            <a:fillRect/>
          </a:stretch>
        </p:blipFill>
        <p:spPr bwMode="auto">
          <a:xfrm>
            <a:off x="7034212" y="1828800"/>
            <a:ext cx="661988" cy="990600"/>
          </a:xfrm>
          <a:prstGeom prst="rect">
            <a:avLst/>
          </a:prstGeom>
          <a:noFill/>
          <a:ln w="9525">
            <a:noFill/>
            <a:miter lim="800000"/>
            <a:headEnd/>
            <a:tailEnd/>
          </a:ln>
        </p:spPr>
      </p:pic>
      <p:pic>
        <p:nvPicPr>
          <p:cNvPr id="9222" name="Picture 4"/>
          <p:cNvPicPr>
            <a:picLocks noChangeAspect="1" noChangeArrowheads="1"/>
          </p:cNvPicPr>
          <p:nvPr/>
        </p:nvPicPr>
        <p:blipFill>
          <a:blip r:embed="rId4" cstate="print"/>
          <a:srcRect/>
          <a:stretch>
            <a:fillRect/>
          </a:stretch>
        </p:blipFill>
        <p:spPr bwMode="auto">
          <a:xfrm>
            <a:off x="4572000" y="4572000"/>
            <a:ext cx="639763" cy="838200"/>
          </a:xfrm>
          <a:prstGeom prst="rect">
            <a:avLst/>
          </a:prstGeom>
          <a:noFill/>
          <a:ln w="9525">
            <a:noFill/>
            <a:miter lim="800000"/>
            <a:headEnd/>
            <a:tailEnd/>
          </a:ln>
        </p:spPr>
      </p:pic>
      <p:pic>
        <p:nvPicPr>
          <p:cNvPr id="9223" name="Picture 6" descr="C:\Users\Sébastien Bachollet\Pictures\Outlook\OIU2.JPG"/>
          <p:cNvPicPr>
            <a:picLocks noChangeAspect="1" noChangeArrowheads="1"/>
          </p:cNvPicPr>
          <p:nvPr/>
        </p:nvPicPr>
        <p:blipFill>
          <a:blip r:embed="rId5" cstate="print"/>
          <a:srcRect/>
          <a:stretch>
            <a:fillRect/>
          </a:stretch>
        </p:blipFill>
        <p:spPr bwMode="auto">
          <a:xfrm>
            <a:off x="7239000" y="5257800"/>
            <a:ext cx="320675" cy="481013"/>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13">
      <a:dk1>
        <a:srgbClr val="004263"/>
      </a:dk1>
      <a:lt1>
        <a:srgbClr val="FFFFFF"/>
      </a:lt1>
      <a:dk2>
        <a:srgbClr val="00202E"/>
      </a:dk2>
      <a:lt2>
        <a:srgbClr val="808080"/>
      </a:lt2>
      <a:accent1>
        <a:srgbClr val="BBE0E3"/>
      </a:accent1>
      <a:accent2>
        <a:srgbClr val="9BD5E9"/>
      </a:accent2>
      <a:accent3>
        <a:srgbClr val="FFFFFF"/>
      </a:accent3>
      <a:accent4>
        <a:srgbClr val="003753"/>
      </a:accent4>
      <a:accent5>
        <a:srgbClr val="DAEDEF"/>
      </a:accent5>
      <a:accent6>
        <a:srgbClr val="8CC1D3"/>
      </a:accent6>
      <a:hlink>
        <a:srgbClr val="06161C"/>
      </a:hlink>
      <a:folHlink>
        <a:srgbClr val="000000"/>
      </a:folHlink>
    </a:clrScheme>
    <a:fontScheme name="Default Design">
      <a:majorFont>
        <a:latin typeface="Arial Narrow"/>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4263"/>
        </a:dk1>
        <a:lt1>
          <a:srgbClr val="FFFFFF"/>
        </a:lt1>
        <a:dk2>
          <a:srgbClr val="00202E"/>
        </a:dk2>
        <a:lt2>
          <a:srgbClr val="808080"/>
        </a:lt2>
        <a:accent1>
          <a:srgbClr val="BBE0E3"/>
        </a:accent1>
        <a:accent2>
          <a:srgbClr val="9BD5E9"/>
        </a:accent2>
        <a:accent3>
          <a:srgbClr val="FFFFFF"/>
        </a:accent3>
        <a:accent4>
          <a:srgbClr val="003753"/>
        </a:accent4>
        <a:accent5>
          <a:srgbClr val="DAEDEF"/>
        </a:accent5>
        <a:accent6>
          <a:srgbClr val="8CC1D3"/>
        </a:accent6>
        <a:hlink>
          <a:srgbClr val="06161C"/>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21220</TotalTime>
  <Words>1610</Words>
  <Application>Microsoft Office PowerPoint</Application>
  <PresentationFormat>Affichage à l'écran (4:3)</PresentationFormat>
  <Paragraphs>412</Paragraphs>
  <Slides>34</Slides>
  <Notes>8</Notes>
  <HiddenSlides>0</HiddenSlides>
  <MMClips>0</MMClips>
  <ScaleCrop>false</ScaleCrop>
  <HeadingPairs>
    <vt:vector size="4" baseType="variant">
      <vt:variant>
        <vt:lpstr>Thème</vt:lpstr>
      </vt:variant>
      <vt:variant>
        <vt:i4>2</vt:i4>
      </vt:variant>
      <vt:variant>
        <vt:lpstr>Titres des diapositives</vt:lpstr>
      </vt:variant>
      <vt:variant>
        <vt:i4>34</vt:i4>
      </vt:variant>
    </vt:vector>
  </HeadingPairs>
  <TitlesOfParts>
    <vt:vector size="36" baseType="lpstr">
      <vt:lpstr>Default Design</vt:lpstr>
      <vt:lpstr>Office Theme</vt:lpstr>
      <vt:lpstr>Diapositive 1</vt:lpstr>
      <vt:lpstr>Diapositive 2</vt:lpstr>
      <vt:lpstr>What is At-Large?</vt:lpstr>
      <vt:lpstr>What is ALAC?</vt:lpstr>
      <vt:lpstr>From ICANN Bylaws</vt:lpstr>
      <vt:lpstr>Diapositive 6</vt:lpstr>
      <vt:lpstr>At-Large Advisory Committee ALAC</vt:lpstr>
      <vt:lpstr>Liaisons</vt:lpstr>
      <vt:lpstr>Review Teams</vt:lpstr>
      <vt:lpstr>Regional At-Large Organizations leaders</vt:lpstr>
      <vt:lpstr>Regional At-Large Organizations leaders</vt:lpstr>
      <vt:lpstr>Staff dedicated to At-Large</vt:lpstr>
      <vt:lpstr>At-Large Structures by RALO (Regional At-Large Organization)</vt:lpstr>
      <vt:lpstr>Diapositive 14</vt:lpstr>
      <vt:lpstr>At-Large Bottom-up to the ALAC</vt:lpstr>
      <vt:lpstr>Diapositive 16</vt:lpstr>
      <vt:lpstr>Diapositive 17</vt:lpstr>
      <vt:lpstr>Example of At-Large Structure Input</vt:lpstr>
      <vt:lpstr>ALAC output</vt:lpstr>
      <vt:lpstr>JAS members (with ICANN staff help)</vt:lpstr>
      <vt:lpstr>ALAC / At-Large Improvements</vt:lpstr>
      <vt:lpstr>ALAC review</vt:lpstr>
      <vt:lpstr>Summary of Key Points in the final report of the Review Working Group </vt:lpstr>
      <vt:lpstr>Summary of Key Points in the final report of the Review Working Group </vt:lpstr>
      <vt:lpstr>Summary of Key Points in the final report of the Review Working Group </vt:lpstr>
      <vt:lpstr>Summary of Key Points in the final report of the Review Working Group </vt:lpstr>
      <vt:lpstr>At-Large Improvements Work Teams</vt:lpstr>
      <vt:lpstr>Interim ALAC</vt:lpstr>
      <vt:lpstr>ALAC</vt:lpstr>
      <vt:lpstr>Diapositive 30</vt:lpstr>
      <vt:lpstr>Diapositive 31</vt:lpstr>
      <vt:lpstr>Links</vt:lpstr>
      <vt:lpstr>Questions</vt:lpstr>
      <vt:lpstr>Thank You</vt:lpstr>
    </vt:vector>
  </TitlesOfParts>
  <Company>ICANN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IT</dc:creator>
  <cp:lastModifiedBy>Sébastien Bachollet</cp:lastModifiedBy>
  <cp:revision>1076</cp:revision>
  <cp:lastPrinted>2009-06-25T22:04:09Z</cp:lastPrinted>
  <dcterms:created xsi:type="dcterms:W3CDTF">2010-09-28T15:58:03Z</dcterms:created>
  <dcterms:modified xsi:type="dcterms:W3CDTF">2011-09-14T16:40:30Z</dcterms:modified>
</cp:coreProperties>
</file>