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84" d="100"/>
          <a:sy n="84" d="100"/>
        </p:scale>
        <p:origin x="86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784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27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714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8742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745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5989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367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247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427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8131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9286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D19BCC-4489-449E-A6BD-2F6670ACE583}" type="datetimeFigureOut">
              <a:rPr lang="en-US" smtClean="0"/>
              <a:t>11/12/2014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EC8AF-4F9C-4F6F-BD64-0AF81CFB81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7003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1" y="1122362"/>
            <a:ext cx="9144000" cy="39982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09704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Brenda Brewer</dc:creator>
  <cp:lastModifiedBy>Brenda Brewer</cp:lastModifiedBy>
  <cp:revision>2</cp:revision>
  <dcterms:created xsi:type="dcterms:W3CDTF">2014-11-12T18:57:12Z</dcterms:created>
  <dcterms:modified xsi:type="dcterms:W3CDTF">2014-11-12T18:59:33Z</dcterms:modified>
</cp:coreProperties>
</file>