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3"/>
  </p:notesMasterIdLst>
  <p:handoutMasterIdLst>
    <p:handoutMasterId r:id="rId14"/>
  </p:handoutMasterIdLst>
  <p:sldIdLst>
    <p:sldId id="313" r:id="rId5"/>
    <p:sldId id="315" r:id="rId6"/>
    <p:sldId id="292" r:id="rId7"/>
    <p:sldId id="289" r:id="rId8"/>
    <p:sldId id="316" r:id="rId9"/>
    <p:sldId id="294" r:id="rId10"/>
    <p:sldId id="257" r:id="rId11"/>
    <p:sldId id="284" r:id="rId12"/>
  </p:sldIdLst>
  <p:sldSz cx="9144000" cy="5143500" type="screen16x9"/>
  <p:notesSz cx="6797675" cy="9926638"/>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9CFF"/>
    <a:srgbClr val="E7E9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08" autoAdjust="0"/>
    <p:restoredTop sz="94660"/>
  </p:normalViewPr>
  <p:slideViewPr>
    <p:cSldViewPr snapToGrid="0">
      <p:cViewPr varScale="1">
        <p:scale>
          <a:sx n="133" d="100"/>
          <a:sy n="133" d="100"/>
        </p:scale>
        <p:origin x="582" y="114"/>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27D7D8-73FB-4295-8E9C-A71840F027D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5F662D10-8A64-477F-9D57-3BD7D3098A84}">
      <dgm:prSet phldrT="[Text]"/>
      <dgm:spPr/>
      <dgm:t>
        <a:bodyPr/>
        <a:lstStyle/>
        <a:p>
          <a:pPr>
            <a:buFont typeface="+mj-lt"/>
            <a:buAutoNum type="arabicPeriod"/>
          </a:pPr>
          <a:r>
            <a:rPr lang="en-US" dirty="0"/>
            <a:t>.hk registration policy</a:t>
          </a:r>
        </a:p>
      </dgm:t>
    </dgm:pt>
    <dgm:pt modelId="{FD25F0AE-8C84-42FD-B91E-6D46414FEB59}" type="parTrans" cxnId="{0953FD03-02B5-4C57-88C6-EC7E3FAD32B3}">
      <dgm:prSet/>
      <dgm:spPr/>
      <dgm:t>
        <a:bodyPr/>
        <a:lstStyle/>
        <a:p>
          <a:endParaRPr lang="en-US"/>
        </a:p>
      </dgm:t>
    </dgm:pt>
    <dgm:pt modelId="{603096B1-283C-4F17-8C16-1C71BDE6D292}" type="sibTrans" cxnId="{0953FD03-02B5-4C57-88C6-EC7E3FAD32B3}">
      <dgm:prSet/>
      <dgm:spPr/>
      <dgm:t>
        <a:bodyPr/>
        <a:lstStyle/>
        <a:p>
          <a:endParaRPr lang="en-US"/>
        </a:p>
      </dgm:t>
    </dgm:pt>
    <dgm:pt modelId="{ECB0DDCD-7698-4320-8E94-4A21393489F0}">
      <dgm:prSet/>
      <dgm:spPr/>
      <dgm:t>
        <a:bodyPr/>
        <a:lstStyle/>
        <a:p>
          <a:r>
            <a:rPr lang="en-US" dirty="0"/>
            <a:t>Document required for .</a:t>
          </a:r>
          <a:r>
            <a:rPr lang="en-US" dirty="0" err="1"/>
            <a:t>hk</a:t>
          </a:r>
          <a:r>
            <a:rPr lang="en-US" dirty="0"/>
            <a:t> registration</a:t>
          </a:r>
        </a:p>
      </dgm:t>
    </dgm:pt>
    <dgm:pt modelId="{8D245E6E-EC5F-4901-810F-FEBA0C4D4300}" type="parTrans" cxnId="{43E3C656-4A09-4204-A9A5-4359B74FCDB5}">
      <dgm:prSet/>
      <dgm:spPr/>
      <dgm:t>
        <a:bodyPr/>
        <a:lstStyle/>
        <a:p>
          <a:endParaRPr lang="en-US"/>
        </a:p>
      </dgm:t>
    </dgm:pt>
    <dgm:pt modelId="{A2136CBF-7921-4869-ADDE-B81C2971DA83}" type="sibTrans" cxnId="{43E3C656-4A09-4204-A9A5-4359B74FCDB5}">
      <dgm:prSet/>
      <dgm:spPr/>
      <dgm:t>
        <a:bodyPr/>
        <a:lstStyle/>
        <a:p>
          <a:endParaRPr lang="en-US"/>
        </a:p>
      </dgm:t>
    </dgm:pt>
    <dgm:pt modelId="{1479F7A1-3BC7-4D36-BCB7-2457A307910D}">
      <dgm:prSet/>
      <dgm:spPr/>
      <dgm:t>
        <a:bodyPr/>
        <a:lstStyle/>
        <a:p>
          <a:r>
            <a:rPr lang="en-US" dirty="0"/>
            <a:t>Security information source for .hk</a:t>
          </a:r>
        </a:p>
      </dgm:t>
    </dgm:pt>
    <dgm:pt modelId="{75668CBF-AE0C-4374-9D23-B7BDB077F05A}" type="parTrans" cxnId="{40DC8F23-CF47-4BE7-953A-E06C78A3DC69}">
      <dgm:prSet/>
      <dgm:spPr/>
      <dgm:t>
        <a:bodyPr/>
        <a:lstStyle/>
        <a:p>
          <a:endParaRPr lang="en-US"/>
        </a:p>
      </dgm:t>
    </dgm:pt>
    <dgm:pt modelId="{FD0D6865-51D5-49AF-A60A-AFB002B2D024}" type="sibTrans" cxnId="{40DC8F23-CF47-4BE7-953A-E06C78A3DC69}">
      <dgm:prSet/>
      <dgm:spPr/>
      <dgm:t>
        <a:bodyPr/>
        <a:lstStyle/>
        <a:p>
          <a:endParaRPr lang="en-US"/>
        </a:p>
      </dgm:t>
    </dgm:pt>
    <dgm:pt modelId="{3D24C189-3194-477D-AFA4-2BD61EA3F63E}">
      <dgm:prSet/>
      <dgm:spPr/>
      <dgm:t>
        <a:bodyPr/>
        <a:lstStyle/>
        <a:p>
          <a:r>
            <a:rPr lang="en-US" dirty="0"/>
            <a:t>Domain name take down procedure</a:t>
          </a:r>
        </a:p>
      </dgm:t>
    </dgm:pt>
    <dgm:pt modelId="{23045B36-AD8E-4716-8595-2A1DD002D8DC}" type="parTrans" cxnId="{75E582FA-BE49-4D81-A19C-43041558EF6F}">
      <dgm:prSet/>
      <dgm:spPr/>
      <dgm:t>
        <a:bodyPr/>
        <a:lstStyle/>
        <a:p>
          <a:endParaRPr lang="en-US"/>
        </a:p>
      </dgm:t>
    </dgm:pt>
    <dgm:pt modelId="{03DA8800-EF34-4FB4-8653-EECEC3B53C3A}" type="sibTrans" cxnId="{75E582FA-BE49-4D81-A19C-43041558EF6F}">
      <dgm:prSet/>
      <dgm:spPr/>
      <dgm:t>
        <a:bodyPr/>
        <a:lstStyle/>
        <a:p>
          <a:endParaRPr lang="en-US"/>
        </a:p>
      </dgm:t>
    </dgm:pt>
    <dgm:pt modelId="{EA00C79A-D835-41FB-8831-9BDD0935CB4D}" type="pres">
      <dgm:prSet presAssocID="{9B27D7D8-73FB-4295-8E9C-A71840F027D6}" presName="Name0" presStyleCnt="0">
        <dgm:presLayoutVars>
          <dgm:chMax val="7"/>
          <dgm:chPref val="7"/>
          <dgm:dir/>
        </dgm:presLayoutVars>
      </dgm:prSet>
      <dgm:spPr/>
    </dgm:pt>
    <dgm:pt modelId="{E84F68A7-D404-4AD6-86A8-87443C05A335}" type="pres">
      <dgm:prSet presAssocID="{9B27D7D8-73FB-4295-8E9C-A71840F027D6}" presName="Name1" presStyleCnt="0"/>
      <dgm:spPr/>
    </dgm:pt>
    <dgm:pt modelId="{D3F9F782-C1FE-4579-9D73-BEC7E6420180}" type="pres">
      <dgm:prSet presAssocID="{9B27D7D8-73FB-4295-8E9C-A71840F027D6}" presName="cycle" presStyleCnt="0"/>
      <dgm:spPr/>
    </dgm:pt>
    <dgm:pt modelId="{35D5628C-47FE-460A-A2F6-9992F0AEAEAB}" type="pres">
      <dgm:prSet presAssocID="{9B27D7D8-73FB-4295-8E9C-A71840F027D6}" presName="srcNode" presStyleLbl="node1" presStyleIdx="0" presStyleCnt="4"/>
      <dgm:spPr/>
    </dgm:pt>
    <dgm:pt modelId="{776029B8-99F9-41E4-B8FB-78AB17F80A2F}" type="pres">
      <dgm:prSet presAssocID="{9B27D7D8-73FB-4295-8E9C-A71840F027D6}" presName="conn" presStyleLbl="parChTrans1D2" presStyleIdx="0" presStyleCnt="1"/>
      <dgm:spPr/>
    </dgm:pt>
    <dgm:pt modelId="{F454A9A1-C9BA-46B7-8040-188585CFB9FC}" type="pres">
      <dgm:prSet presAssocID="{9B27D7D8-73FB-4295-8E9C-A71840F027D6}" presName="extraNode" presStyleLbl="node1" presStyleIdx="0" presStyleCnt="4"/>
      <dgm:spPr/>
    </dgm:pt>
    <dgm:pt modelId="{C8AF8402-243D-4126-8FE7-656FF68A2DAC}" type="pres">
      <dgm:prSet presAssocID="{9B27D7D8-73FB-4295-8E9C-A71840F027D6}" presName="dstNode" presStyleLbl="node1" presStyleIdx="0" presStyleCnt="4"/>
      <dgm:spPr/>
    </dgm:pt>
    <dgm:pt modelId="{D13AED1C-AE43-4E39-BAE3-CCF2B33466E2}" type="pres">
      <dgm:prSet presAssocID="{5F662D10-8A64-477F-9D57-3BD7D3098A84}" presName="text_1" presStyleLbl="node1" presStyleIdx="0" presStyleCnt="4">
        <dgm:presLayoutVars>
          <dgm:bulletEnabled val="1"/>
        </dgm:presLayoutVars>
      </dgm:prSet>
      <dgm:spPr/>
    </dgm:pt>
    <dgm:pt modelId="{786CD3D7-9291-480D-8465-0FDE7445D274}" type="pres">
      <dgm:prSet presAssocID="{5F662D10-8A64-477F-9D57-3BD7D3098A84}" presName="accent_1" presStyleCnt="0"/>
      <dgm:spPr/>
    </dgm:pt>
    <dgm:pt modelId="{C02FE11F-9074-4C69-A093-94595FA4DA90}" type="pres">
      <dgm:prSet presAssocID="{5F662D10-8A64-477F-9D57-3BD7D3098A84}" presName="accentRepeatNode" presStyleLbl="solidFgAcc1" presStyleIdx="0" presStyleCnt="4"/>
      <dgm:spPr/>
    </dgm:pt>
    <dgm:pt modelId="{7770EE47-3C16-4D5B-A778-3C67E763E17B}" type="pres">
      <dgm:prSet presAssocID="{ECB0DDCD-7698-4320-8E94-4A21393489F0}" presName="text_2" presStyleLbl="node1" presStyleIdx="1" presStyleCnt="4" custLinFactNeighborX="638" custLinFactNeighborY="-4486">
        <dgm:presLayoutVars>
          <dgm:bulletEnabled val="1"/>
        </dgm:presLayoutVars>
      </dgm:prSet>
      <dgm:spPr/>
    </dgm:pt>
    <dgm:pt modelId="{73971E43-2B38-4A78-9D2C-60FDB359D051}" type="pres">
      <dgm:prSet presAssocID="{ECB0DDCD-7698-4320-8E94-4A21393489F0}" presName="accent_2" presStyleCnt="0"/>
      <dgm:spPr/>
    </dgm:pt>
    <dgm:pt modelId="{DC2907EE-0B45-46D7-A66E-7AB3F16109EF}" type="pres">
      <dgm:prSet presAssocID="{ECB0DDCD-7698-4320-8E94-4A21393489F0}" presName="accentRepeatNode" presStyleLbl="solidFgAcc1" presStyleIdx="1" presStyleCnt="4"/>
      <dgm:spPr/>
    </dgm:pt>
    <dgm:pt modelId="{A1DE4867-08BA-4E6E-BC67-5CDBF6BF1CA5}" type="pres">
      <dgm:prSet presAssocID="{1479F7A1-3BC7-4D36-BCB7-2457A307910D}" presName="text_3" presStyleLbl="node1" presStyleIdx="2" presStyleCnt="4">
        <dgm:presLayoutVars>
          <dgm:bulletEnabled val="1"/>
        </dgm:presLayoutVars>
      </dgm:prSet>
      <dgm:spPr/>
    </dgm:pt>
    <dgm:pt modelId="{234D71FE-4559-4DAF-99E9-C80C5B1238A7}" type="pres">
      <dgm:prSet presAssocID="{1479F7A1-3BC7-4D36-BCB7-2457A307910D}" presName="accent_3" presStyleCnt="0"/>
      <dgm:spPr/>
    </dgm:pt>
    <dgm:pt modelId="{8F30CB40-71CB-44EB-8BF0-96908F305EE2}" type="pres">
      <dgm:prSet presAssocID="{1479F7A1-3BC7-4D36-BCB7-2457A307910D}" presName="accentRepeatNode" presStyleLbl="solidFgAcc1" presStyleIdx="2" presStyleCnt="4"/>
      <dgm:spPr/>
    </dgm:pt>
    <dgm:pt modelId="{5E37A3F4-52DA-40FE-B3E4-35FD12EBECEA}" type="pres">
      <dgm:prSet presAssocID="{3D24C189-3194-477D-AFA4-2BD61EA3F63E}" presName="text_4" presStyleLbl="node1" presStyleIdx="3" presStyleCnt="4">
        <dgm:presLayoutVars>
          <dgm:bulletEnabled val="1"/>
        </dgm:presLayoutVars>
      </dgm:prSet>
      <dgm:spPr/>
    </dgm:pt>
    <dgm:pt modelId="{C4B324A6-518A-48DE-B123-1B5BAFBE7CBD}" type="pres">
      <dgm:prSet presAssocID="{3D24C189-3194-477D-AFA4-2BD61EA3F63E}" presName="accent_4" presStyleCnt="0"/>
      <dgm:spPr/>
    </dgm:pt>
    <dgm:pt modelId="{D228AA39-7474-4DEB-91B4-7E03C9DD9542}" type="pres">
      <dgm:prSet presAssocID="{3D24C189-3194-477D-AFA4-2BD61EA3F63E}" presName="accentRepeatNode" presStyleLbl="solidFgAcc1" presStyleIdx="3" presStyleCnt="4"/>
      <dgm:spPr/>
    </dgm:pt>
  </dgm:ptLst>
  <dgm:cxnLst>
    <dgm:cxn modelId="{0953FD03-02B5-4C57-88C6-EC7E3FAD32B3}" srcId="{9B27D7D8-73FB-4295-8E9C-A71840F027D6}" destId="{5F662D10-8A64-477F-9D57-3BD7D3098A84}" srcOrd="0" destOrd="0" parTransId="{FD25F0AE-8C84-42FD-B91E-6D46414FEB59}" sibTransId="{603096B1-283C-4F17-8C16-1C71BDE6D292}"/>
    <dgm:cxn modelId="{65CFF117-F65B-41DC-92E7-5982393F6108}" type="presOf" srcId="{9B27D7D8-73FB-4295-8E9C-A71840F027D6}" destId="{EA00C79A-D835-41FB-8831-9BDD0935CB4D}" srcOrd="0" destOrd="0" presId="urn:microsoft.com/office/officeart/2008/layout/VerticalCurvedList"/>
    <dgm:cxn modelId="{40DC8F23-CF47-4BE7-953A-E06C78A3DC69}" srcId="{9B27D7D8-73FB-4295-8E9C-A71840F027D6}" destId="{1479F7A1-3BC7-4D36-BCB7-2457A307910D}" srcOrd="2" destOrd="0" parTransId="{75668CBF-AE0C-4374-9D23-B7BDB077F05A}" sibTransId="{FD0D6865-51D5-49AF-A60A-AFB002B2D024}"/>
    <dgm:cxn modelId="{43E3C656-4A09-4204-A9A5-4359B74FCDB5}" srcId="{9B27D7D8-73FB-4295-8E9C-A71840F027D6}" destId="{ECB0DDCD-7698-4320-8E94-4A21393489F0}" srcOrd="1" destOrd="0" parTransId="{8D245E6E-EC5F-4901-810F-FEBA0C4D4300}" sibTransId="{A2136CBF-7921-4869-ADDE-B81C2971DA83}"/>
    <dgm:cxn modelId="{46A11F58-478B-4090-9B29-67671EC61470}" type="presOf" srcId="{ECB0DDCD-7698-4320-8E94-4A21393489F0}" destId="{7770EE47-3C16-4D5B-A778-3C67E763E17B}" srcOrd="0" destOrd="0" presId="urn:microsoft.com/office/officeart/2008/layout/VerticalCurvedList"/>
    <dgm:cxn modelId="{9B90A4A7-D677-462D-AF09-F4DAAD85F420}" type="presOf" srcId="{5F662D10-8A64-477F-9D57-3BD7D3098A84}" destId="{D13AED1C-AE43-4E39-BAE3-CCF2B33466E2}" srcOrd="0" destOrd="0" presId="urn:microsoft.com/office/officeart/2008/layout/VerticalCurvedList"/>
    <dgm:cxn modelId="{D0923ECC-58AF-423B-B42E-EBFC584211E2}" type="presOf" srcId="{3D24C189-3194-477D-AFA4-2BD61EA3F63E}" destId="{5E37A3F4-52DA-40FE-B3E4-35FD12EBECEA}" srcOrd="0" destOrd="0" presId="urn:microsoft.com/office/officeart/2008/layout/VerticalCurvedList"/>
    <dgm:cxn modelId="{BF9A8FD5-F63D-4EA8-A46E-D6BB2C1C4942}" type="presOf" srcId="{1479F7A1-3BC7-4D36-BCB7-2457A307910D}" destId="{A1DE4867-08BA-4E6E-BC67-5CDBF6BF1CA5}" srcOrd="0" destOrd="0" presId="urn:microsoft.com/office/officeart/2008/layout/VerticalCurvedList"/>
    <dgm:cxn modelId="{D09F35DC-E79E-4225-8248-891C56547FF8}" type="presOf" srcId="{603096B1-283C-4F17-8C16-1C71BDE6D292}" destId="{776029B8-99F9-41E4-B8FB-78AB17F80A2F}" srcOrd="0" destOrd="0" presId="urn:microsoft.com/office/officeart/2008/layout/VerticalCurvedList"/>
    <dgm:cxn modelId="{75E582FA-BE49-4D81-A19C-43041558EF6F}" srcId="{9B27D7D8-73FB-4295-8E9C-A71840F027D6}" destId="{3D24C189-3194-477D-AFA4-2BD61EA3F63E}" srcOrd="3" destOrd="0" parTransId="{23045B36-AD8E-4716-8595-2A1DD002D8DC}" sibTransId="{03DA8800-EF34-4FB4-8653-EECEC3B53C3A}"/>
    <dgm:cxn modelId="{872B1E4F-933F-4C59-A03F-078AECADD081}" type="presParOf" srcId="{EA00C79A-D835-41FB-8831-9BDD0935CB4D}" destId="{E84F68A7-D404-4AD6-86A8-87443C05A335}" srcOrd="0" destOrd="0" presId="urn:microsoft.com/office/officeart/2008/layout/VerticalCurvedList"/>
    <dgm:cxn modelId="{41939C72-CF93-420D-B89C-FA070B7BFBEB}" type="presParOf" srcId="{E84F68A7-D404-4AD6-86A8-87443C05A335}" destId="{D3F9F782-C1FE-4579-9D73-BEC7E6420180}" srcOrd="0" destOrd="0" presId="urn:microsoft.com/office/officeart/2008/layout/VerticalCurvedList"/>
    <dgm:cxn modelId="{1B94089A-BEF2-4916-BE5F-3A33C21A952A}" type="presParOf" srcId="{D3F9F782-C1FE-4579-9D73-BEC7E6420180}" destId="{35D5628C-47FE-460A-A2F6-9992F0AEAEAB}" srcOrd="0" destOrd="0" presId="urn:microsoft.com/office/officeart/2008/layout/VerticalCurvedList"/>
    <dgm:cxn modelId="{7E005F5E-605A-4BC4-83A8-D3B50F94412A}" type="presParOf" srcId="{D3F9F782-C1FE-4579-9D73-BEC7E6420180}" destId="{776029B8-99F9-41E4-B8FB-78AB17F80A2F}" srcOrd="1" destOrd="0" presId="urn:microsoft.com/office/officeart/2008/layout/VerticalCurvedList"/>
    <dgm:cxn modelId="{1990F230-54C0-42A9-AD04-048B95A85A6F}" type="presParOf" srcId="{D3F9F782-C1FE-4579-9D73-BEC7E6420180}" destId="{F454A9A1-C9BA-46B7-8040-188585CFB9FC}" srcOrd="2" destOrd="0" presId="urn:microsoft.com/office/officeart/2008/layout/VerticalCurvedList"/>
    <dgm:cxn modelId="{F09D37E4-0CFA-42B4-A65E-ADC0E0661F99}" type="presParOf" srcId="{D3F9F782-C1FE-4579-9D73-BEC7E6420180}" destId="{C8AF8402-243D-4126-8FE7-656FF68A2DAC}" srcOrd="3" destOrd="0" presId="urn:microsoft.com/office/officeart/2008/layout/VerticalCurvedList"/>
    <dgm:cxn modelId="{1B58ED43-3FFD-4E46-A0D8-14FC6A8CA497}" type="presParOf" srcId="{E84F68A7-D404-4AD6-86A8-87443C05A335}" destId="{D13AED1C-AE43-4E39-BAE3-CCF2B33466E2}" srcOrd="1" destOrd="0" presId="urn:microsoft.com/office/officeart/2008/layout/VerticalCurvedList"/>
    <dgm:cxn modelId="{1538C136-26C5-43BD-AFF1-DBFF2C853AE6}" type="presParOf" srcId="{E84F68A7-D404-4AD6-86A8-87443C05A335}" destId="{786CD3D7-9291-480D-8465-0FDE7445D274}" srcOrd="2" destOrd="0" presId="urn:microsoft.com/office/officeart/2008/layout/VerticalCurvedList"/>
    <dgm:cxn modelId="{9F19896B-0700-4237-B881-1D0B0DAB2729}" type="presParOf" srcId="{786CD3D7-9291-480D-8465-0FDE7445D274}" destId="{C02FE11F-9074-4C69-A093-94595FA4DA90}" srcOrd="0" destOrd="0" presId="urn:microsoft.com/office/officeart/2008/layout/VerticalCurvedList"/>
    <dgm:cxn modelId="{010E648C-897F-40F5-AFE5-B71B66649E03}" type="presParOf" srcId="{E84F68A7-D404-4AD6-86A8-87443C05A335}" destId="{7770EE47-3C16-4D5B-A778-3C67E763E17B}" srcOrd="3" destOrd="0" presId="urn:microsoft.com/office/officeart/2008/layout/VerticalCurvedList"/>
    <dgm:cxn modelId="{5ADF9A57-9E86-4CC0-91C7-C797C9EB76E6}" type="presParOf" srcId="{E84F68A7-D404-4AD6-86A8-87443C05A335}" destId="{73971E43-2B38-4A78-9D2C-60FDB359D051}" srcOrd="4" destOrd="0" presId="urn:microsoft.com/office/officeart/2008/layout/VerticalCurvedList"/>
    <dgm:cxn modelId="{EF258378-604C-4B75-BB60-92301A4B97FF}" type="presParOf" srcId="{73971E43-2B38-4A78-9D2C-60FDB359D051}" destId="{DC2907EE-0B45-46D7-A66E-7AB3F16109EF}" srcOrd="0" destOrd="0" presId="urn:microsoft.com/office/officeart/2008/layout/VerticalCurvedList"/>
    <dgm:cxn modelId="{03A19C55-CAB2-47D0-9852-B80A69C8F2F4}" type="presParOf" srcId="{E84F68A7-D404-4AD6-86A8-87443C05A335}" destId="{A1DE4867-08BA-4E6E-BC67-5CDBF6BF1CA5}" srcOrd="5" destOrd="0" presId="urn:microsoft.com/office/officeart/2008/layout/VerticalCurvedList"/>
    <dgm:cxn modelId="{C7DC718B-70C5-479C-A50C-A7FE02E20C9C}" type="presParOf" srcId="{E84F68A7-D404-4AD6-86A8-87443C05A335}" destId="{234D71FE-4559-4DAF-99E9-C80C5B1238A7}" srcOrd="6" destOrd="0" presId="urn:microsoft.com/office/officeart/2008/layout/VerticalCurvedList"/>
    <dgm:cxn modelId="{06DEA3EE-662A-4D45-BB03-C80EAEE56885}" type="presParOf" srcId="{234D71FE-4559-4DAF-99E9-C80C5B1238A7}" destId="{8F30CB40-71CB-44EB-8BF0-96908F305EE2}" srcOrd="0" destOrd="0" presId="urn:microsoft.com/office/officeart/2008/layout/VerticalCurvedList"/>
    <dgm:cxn modelId="{D142A2D7-7431-47DF-BF87-198B6C8AFA04}" type="presParOf" srcId="{E84F68A7-D404-4AD6-86A8-87443C05A335}" destId="{5E37A3F4-52DA-40FE-B3E4-35FD12EBECEA}" srcOrd="7" destOrd="0" presId="urn:microsoft.com/office/officeart/2008/layout/VerticalCurvedList"/>
    <dgm:cxn modelId="{C03653E9-B3A0-4D47-A8B7-52CA20D8D352}" type="presParOf" srcId="{E84F68A7-D404-4AD6-86A8-87443C05A335}" destId="{C4B324A6-518A-48DE-B123-1B5BAFBE7CBD}" srcOrd="8" destOrd="0" presId="urn:microsoft.com/office/officeart/2008/layout/VerticalCurvedList"/>
    <dgm:cxn modelId="{2249E1B1-CA24-43B2-88E8-F406DBDFB8E1}" type="presParOf" srcId="{C4B324A6-518A-48DE-B123-1B5BAFBE7CBD}" destId="{D228AA39-7474-4DEB-91B4-7E03C9DD954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9F0E12-2AC1-4098-89D7-D3F794401EDF}" type="doc">
      <dgm:prSet loTypeId="urn:microsoft.com/office/officeart/2005/8/layout/StepDownProcess" loCatId="process" qsTypeId="urn:microsoft.com/office/officeart/2005/8/quickstyle/simple1" qsCatId="simple" csTypeId="urn:microsoft.com/office/officeart/2005/8/colors/accent1_3" csCatId="accent1" phldr="1"/>
      <dgm:spPr/>
      <dgm:t>
        <a:bodyPr/>
        <a:lstStyle/>
        <a:p>
          <a:endParaRPr lang="en-US"/>
        </a:p>
      </dgm:t>
    </dgm:pt>
    <dgm:pt modelId="{7C1F7BC7-B82C-4F9F-9B11-B10C5F22A59F}">
      <dgm:prSet phldrT="[Text]"/>
      <dgm:spPr/>
      <dgm:t>
        <a:bodyPr/>
        <a:lstStyle/>
        <a:p>
          <a:r>
            <a:rPr lang="en-US" dirty="0"/>
            <a:t>Policy</a:t>
          </a:r>
        </a:p>
      </dgm:t>
    </dgm:pt>
    <dgm:pt modelId="{4676F596-EBC2-4A5C-A925-B7E9F3EEEE9B}" type="parTrans" cxnId="{3D4B4946-033E-4386-A1C7-9251CA982923}">
      <dgm:prSet/>
      <dgm:spPr/>
      <dgm:t>
        <a:bodyPr/>
        <a:lstStyle/>
        <a:p>
          <a:endParaRPr lang="en-US"/>
        </a:p>
      </dgm:t>
    </dgm:pt>
    <dgm:pt modelId="{F142013F-33D7-416C-BE20-E6929E012F19}" type="sibTrans" cxnId="{3D4B4946-033E-4386-A1C7-9251CA982923}">
      <dgm:prSet/>
      <dgm:spPr/>
      <dgm:t>
        <a:bodyPr/>
        <a:lstStyle/>
        <a:p>
          <a:endParaRPr lang="en-US"/>
        </a:p>
      </dgm:t>
    </dgm:pt>
    <dgm:pt modelId="{BCA03B8F-6168-4A34-9346-88540B035666}">
      <dgm:prSet phldrT="[Text]" custT="1"/>
      <dgm:spPr/>
      <dgm:t>
        <a:bodyPr/>
        <a:lstStyle/>
        <a:p>
          <a:r>
            <a:rPr lang="en-US" sz="1200" dirty="0"/>
            <a:t>.hk Registration Policy v1.3</a:t>
          </a:r>
        </a:p>
      </dgm:t>
    </dgm:pt>
    <dgm:pt modelId="{33D8FE78-273E-4EC8-B8E6-8DC9A0DA138A}" type="parTrans" cxnId="{A722FDAF-1B80-4384-9D53-0354131FA331}">
      <dgm:prSet/>
      <dgm:spPr/>
      <dgm:t>
        <a:bodyPr/>
        <a:lstStyle/>
        <a:p>
          <a:endParaRPr lang="en-US"/>
        </a:p>
      </dgm:t>
    </dgm:pt>
    <dgm:pt modelId="{46FC45B1-431F-4D2E-9F32-E4C86461176B}" type="sibTrans" cxnId="{A722FDAF-1B80-4384-9D53-0354131FA331}">
      <dgm:prSet/>
      <dgm:spPr/>
      <dgm:t>
        <a:bodyPr/>
        <a:lstStyle/>
        <a:p>
          <a:endParaRPr lang="en-US"/>
        </a:p>
      </dgm:t>
    </dgm:pt>
    <dgm:pt modelId="{DC4AE8A6-FB94-4C97-8ED8-7214013E1A5E}">
      <dgm:prSet phldrT="[Text]"/>
      <dgm:spPr/>
      <dgm:t>
        <a:bodyPr/>
        <a:lstStyle/>
        <a:p>
          <a:r>
            <a:rPr lang="en-US" dirty="0"/>
            <a:t>Security info Source</a:t>
          </a:r>
        </a:p>
      </dgm:t>
    </dgm:pt>
    <dgm:pt modelId="{154328C4-58B9-4C59-BE7F-BB02628A70B8}" type="parTrans" cxnId="{796EBC34-1F5E-4FBA-AC1C-301B3BF2DCC1}">
      <dgm:prSet/>
      <dgm:spPr/>
      <dgm:t>
        <a:bodyPr/>
        <a:lstStyle/>
        <a:p>
          <a:endParaRPr lang="en-US"/>
        </a:p>
      </dgm:t>
    </dgm:pt>
    <dgm:pt modelId="{A1057502-C933-4F32-AF33-E607531A3A74}" type="sibTrans" cxnId="{796EBC34-1F5E-4FBA-AC1C-301B3BF2DCC1}">
      <dgm:prSet/>
      <dgm:spPr/>
      <dgm:t>
        <a:bodyPr/>
        <a:lstStyle/>
        <a:p>
          <a:endParaRPr lang="en-US"/>
        </a:p>
      </dgm:t>
    </dgm:pt>
    <dgm:pt modelId="{69BC11BD-FE7D-47A0-AF22-BC45FF0981B7}">
      <dgm:prSet phldrT="[Text]" custT="1"/>
      <dgm:spPr/>
      <dgm:t>
        <a:bodyPr/>
        <a:lstStyle/>
        <a:p>
          <a:r>
            <a:rPr lang="en-US" sz="1200" dirty="0"/>
            <a:t>Proactive </a:t>
          </a:r>
          <a:r>
            <a:rPr lang="en-US" sz="1200" dirty="0" err="1"/>
            <a:t>checkings</a:t>
          </a:r>
          <a:endParaRPr lang="en-US" sz="1200" dirty="0"/>
        </a:p>
      </dgm:t>
    </dgm:pt>
    <dgm:pt modelId="{E95F31C4-5DA4-4F48-9CF6-B9567963BA78}" type="parTrans" cxnId="{DB5A3CF5-285E-470B-A44E-B073A50F20A0}">
      <dgm:prSet/>
      <dgm:spPr/>
      <dgm:t>
        <a:bodyPr/>
        <a:lstStyle/>
        <a:p>
          <a:endParaRPr lang="en-US"/>
        </a:p>
      </dgm:t>
    </dgm:pt>
    <dgm:pt modelId="{BF2B1F2D-466E-4437-954F-B812E9D7B9F6}" type="sibTrans" cxnId="{DB5A3CF5-285E-470B-A44E-B073A50F20A0}">
      <dgm:prSet/>
      <dgm:spPr/>
      <dgm:t>
        <a:bodyPr/>
        <a:lstStyle/>
        <a:p>
          <a:endParaRPr lang="en-US"/>
        </a:p>
      </dgm:t>
    </dgm:pt>
    <dgm:pt modelId="{746E3A7D-F0FF-4AE7-9749-502043BBB7BF}">
      <dgm:prSet phldrT="[Text]"/>
      <dgm:spPr/>
      <dgm:t>
        <a:bodyPr/>
        <a:lstStyle/>
        <a:p>
          <a:r>
            <a:rPr lang="en-US" dirty="0"/>
            <a:t>DN Take down procedure</a:t>
          </a:r>
        </a:p>
      </dgm:t>
    </dgm:pt>
    <dgm:pt modelId="{D875F7A2-AA88-4843-A88E-E51535EA02A7}" type="parTrans" cxnId="{082E770E-F300-4036-A60D-6AEB4741A4AD}">
      <dgm:prSet/>
      <dgm:spPr/>
      <dgm:t>
        <a:bodyPr/>
        <a:lstStyle/>
        <a:p>
          <a:endParaRPr lang="en-US"/>
        </a:p>
      </dgm:t>
    </dgm:pt>
    <dgm:pt modelId="{0131DF11-EA18-43F0-B7F1-97690C15B66A}" type="sibTrans" cxnId="{082E770E-F300-4036-A60D-6AEB4741A4AD}">
      <dgm:prSet/>
      <dgm:spPr/>
      <dgm:t>
        <a:bodyPr/>
        <a:lstStyle/>
        <a:p>
          <a:endParaRPr lang="en-US"/>
        </a:p>
      </dgm:t>
    </dgm:pt>
    <dgm:pt modelId="{6ACB20C0-38C2-486B-B8AE-11763EB58BB5}">
      <dgm:prSet phldrT="[Text]" custT="1"/>
      <dgm:spPr/>
      <dgm:t>
        <a:bodyPr/>
        <a:lstStyle/>
        <a:p>
          <a:r>
            <a:rPr lang="en-US" sz="1200" dirty="0"/>
            <a:t>Notification to registrant</a:t>
          </a:r>
        </a:p>
      </dgm:t>
    </dgm:pt>
    <dgm:pt modelId="{3EE589D0-4A44-462E-B75C-F25CC798B028}" type="parTrans" cxnId="{615FEDC9-79A5-467E-B264-61FEEF2BCE56}">
      <dgm:prSet/>
      <dgm:spPr/>
      <dgm:t>
        <a:bodyPr/>
        <a:lstStyle/>
        <a:p>
          <a:endParaRPr lang="en-US"/>
        </a:p>
      </dgm:t>
    </dgm:pt>
    <dgm:pt modelId="{E49142A4-B55C-4497-9874-D06D50EE33D6}" type="sibTrans" cxnId="{615FEDC9-79A5-467E-B264-61FEEF2BCE56}">
      <dgm:prSet/>
      <dgm:spPr/>
      <dgm:t>
        <a:bodyPr/>
        <a:lstStyle/>
        <a:p>
          <a:endParaRPr lang="en-US"/>
        </a:p>
      </dgm:t>
    </dgm:pt>
    <dgm:pt modelId="{B5BD666B-18FA-4706-BDF6-BDDEA3C7B5DA}">
      <dgm:prSet phldrT="[Text]" custT="1"/>
      <dgm:spPr/>
      <dgm:t>
        <a:bodyPr/>
        <a:lstStyle/>
        <a:p>
          <a:r>
            <a:rPr lang="en-US" sz="1200" dirty="0"/>
            <a:t>Acceptable Use Policy (AUP) v1.0</a:t>
          </a:r>
        </a:p>
      </dgm:t>
    </dgm:pt>
    <dgm:pt modelId="{8AA6CED5-040C-4526-B932-9DCFDD76EEB3}" type="parTrans" cxnId="{E7F46EE1-EC03-4B7B-A575-BB179B37CA48}">
      <dgm:prSet/>
      <dgm:spPr/>
      <dgm:t>
        <a:bodyPr/>
        <a:lstStyle/>
        <a:p>
          <a:endParaRPr lang="en-US"/>
        </a:p>
      </dgm:t>
    </dgm:pt>
    <dgm:pt modelId="{8255A3D4-2602-4745-9897-3304889727CE}" type="sibTrans" cxnId="{E7F46EE1-EC03-4B7B-A575-BB179B37CA48}">
      <dgm:prSet/>
      <dgm:spPr/>
      <dgm:t>
        <a:bodyPr/>
        <a:lstStyle/>
        <a:p>
          <a:endParaRPr lang="en-US"/>
        </a:p>
      </dgm:t>
    </dgm:pt>
    <dgm:pt modelId="{3E66C1B5-351C-492E-B4EA-F7E9C7B77E2B}">
      <dgm:prSet phldrT="[Text]" custT="1"/>
      <dgm:spPr/>
      <dgm:t>
        <a:bodyPr/>
        <a:lstStyle/>
        <a:p>
          <a:r>
            <a:rPr lang="en-US" sz="1200" dirty="0"/>
            <a:t>Take down the domain name</a:t>
          </a:r>
        </a:p>
      </dgm:t>
    </dgm:pt>
    <dgm:pt modelId="{BB09658F-CA9E-43B7-AD21-C25CFB14EE60}" type="parTrans" cxnId="{C0A65DE1-380A-4036-BD49-618692264886}">
      <dgm:prSet/>
      <dgm:spPr/>
      <dgm:t>
        <a:bodyPr/>
        <a:lstStyle/>
        <a:p>
          <a:endParaRPr lang="en-US"/>
        </a:p>
      </dgm:t>
    </dgm:pt>
    <dgm:pt modelId="{F35915FD-C1E5-4630-BFEC-D42A82053B81}" type="sibTrans" cxnId="{C0A65DE1-380A-4036-BD49-618692264886}">
      <dgm:prSet/>
      <dgm:spPr/>
      <dgm:t>
        <a:bodyPr/>
        <a:lstStyle/>
        <a:p>
          <a:endParaRPr lang="en-US"/>
        </a:p>
      </dgm:t>
    </dgm:pt>
    <dgm:pt modelId="{6C1E2423-3876-4956-A7A2-8EC3EF1A68D1}">
      <dgm:prSet phldrT="[Text]" custT="1"/>
      <dgm:spPr/>
      <dgm:t>
        <a:bodyPr/>
        <a:lstStyle/>
        <a:p>
          <a:r>
            <a:rPr lang="en-US" sz="1200" dirty="0"/>
            <a:t>Required Documents for .</a:t>
          </a:r>
          <a:r>
            <a:rPr lang="en-US" sz="1200" dirty="0" err="1"/>
            <a:t>hk</a:t>
          </a:r>
          <a:endParaRPr lang="en-US" sz="1200" dirty="0"/>
        </a:p>
      </dgm:t>
    </dgm:pt>
    <dgm:pt modelId="{3833125B-901D-482E-B702-DA37C8D2E13F}" type="parTrans" cxnId="{88D37EAF-5D65-46E7-B8CD-F3F559115B95}">
      <dgm:prSet/>
      <dgm:spPr/>
      <dgm:t>
        <a:bodyPr/>
        <a:lstStyle/>
        <a:p>
          <a:endParaRPr lang="en-US"/>
        </a:p>
      </dgm:t>
    </dgm:pt>
    <dgm:pt modelId="{4BD41D73-1299-4A91-A0C0-E6DB172371EA}" type="sibTrans" cxnId="{88D37EAF-5D65-46E7-B8CD-F3F559115B95}">
      <dgm:prSet/>
      <dgm:spPr/>
      <dgm:t>
        <a:bodyPr/>
        <a:lstStyle/>
        <a:p>
          <a:endParaRPr lang="en-US"/>
        </a:p>
      </dgm:t>
    </dgm:pt>
    <dgm:pt modelId="{12428EB0-FE7C-45BB-9DA3-91316DBD4272}">
      <dgm:prSet custT="1"/>
      <dgm:spPr/>
      <dgm:t>
        <a:bodyPr/>
        <a:lstStyle/>
        <a:p>
          <a:r>
            <a:rPr lang="en-US" sz="1200" dirty="0"/>
            <a:t>Collaboration with HK Police Force, HK Customs and Excise, HKCERT</a:t>
          </a:r>
        </a:p>
      </dgm:t>
    </dgm:pt>
    <dgm:pt modelId="{B85F6C5A-61C6-47B8-BD35-DBC77CA7EC6C}" type="sibTrans" cxnId="{02516F46-E9D0-4858-A6E2-A1446066EC23}">
      <dgm:prSet/>
      <dgm:spPr/>
      <dgm:t>
        <a:bodyPr/>
        <a:lstStyle/>
        <a:p>
          <a:endParaRPr lang="en-US"/>
        </a:p>
      </dgm:t>
    </dgm:pt>
    <dgm:pt modelId="{8DDDD9EB-135D-421E-823C-E2990AF66B4D}" type="parTrans" cxnId="{02516F46-E9D0-4858-A6E2-A1446066EC23}">
      <dgm:prSet/>
      <dgm:spPr/>
      <dgm:t>
        <a:bodyPr/>
        <a:lstStyle/>
        <a:p>
          <a:endParaRPr lang="en-US"/>
        </a:p>
      </dgm:t>
    </dgm:pt>
    <dgm:pt modelId="{4F638D41-2BF4-4C5D-9E47-CB36A59832A4}" type="pres">
      <dgm:prSet presAssocID="{009F0E12-2AC1-4098-89D7-D3F794401EDF}" presName="rootnode" presStyleCnt="0">
        <dgm:presLayoutVars>
          <dgm:chMax/>
          <dgm:chPref/>
          <dgm:dir/>
          <dgm:animLvl val="lvl"/>
        </dgm:presLayoutVars>
      </dgm:prSet>
      <dgm:spPr/>
    </dgm:pt>
    <dgm:pt modelId="{B8832868-5FAE-48F3-90DF-51ED90E6C07D}" type="pres">
      <dgm:prSet presAssocID="{7C1F7BC7-B82C-4F9F-9B11-B10C5F22A59F}" presName="composite" presStyleCnt="0"/>
      <dgm:spPr/>
    </dgm:pt>
    <dgm:pt modelId="{360AFD63-2BAF-4884-9539-05ADE925DE00}" type="pres">
      <dgm:prSet presAssocID="{7C1F7BC7-B82C-4F9F-9B11-B10C5F22A59F}" presName="bentUpArrow1" presStyleLbl="alignImgPlace1" presStyleIdx="0" presStyleCnt="2"/>
      <dgm:spPr/>
    </dgm:pt>
    <dgm:pt modelId="{7F547E4A-DEC5-482E-8CFE-325118AD258D}" type="pres">
      <dgm:prSet presAssocID="{7C1F7BC7-B82C-4F9F-9B11-B10C5F22A59F}" presName="ParentText" presStyleLbl="node1" presStyleIdx="0" presStyleCnt="3">
        <dgm:presLayoutVars>
          <dgm:chMax val="1"/>
          <dgm:chPref val="1"/>
          <dgm:bulletEnabled val="1"/>
        </dgm:presLayoutVars>
      </dgm:prSet>
      <dgm:spPr/>
    </dgm:pt>
    <dgm:pt modelId="{3B327556-9293-4C11-99BB-E5335D7D9114}" type="pres">
      <dgm:prSet presAssocID="{7C1F7BC7-B82C-4F9F-9B11-B10C5F22A59F}" presName="ChildText" presStyleLbl="revTx" presStyleIdx="0" presStyleCnt="3" custScaleX="217010" custScaleY="105276" custLinFactNeighborX="61854" custLinFactNeighborY="-864">
        <dgm:presLayoutVars>
          <dgm:chMax val="0"/>
          <dgm:chPref val="0"/>
          <dgm:bulletEnabled val="1"/>
        </dgm:presLayoutVars>
      </dgm:prSet>
      <dgm:spPr/>
    </dgm:pt>
    <dgm:pt modelId="{E35D06D6-BF45-4793-B855-7B0730FD519A}" type="pres">
      <dgm:prSet presAssocID="{F142013F-33D7-416C-BE20-E6929E012F19}" presName="sibTrans" presStyleCnt="0"/>
      <dgm:spPr/>
    </dgm:pt>
    <dgm:pt modelId="{C91F2DB6-B208-4669-805B-7011E6DF3EE2}" type="pres">
      <dgm:prSet presAssocID="{DC4AE8A6-FB94-4C97-8ED8-7214013E1A5E}" presName="composite" presStyleCnt="0"/>
      <dgm:spPr/>
    </dgm:pt>
    <dgm:pt modelId="{06090BCD-F4F5-4BB5-884B-19D2D66E6444}" type="pres">
      <dgm:prSet presAssocID="{DC4AE8A6-FB94-4C97-8ED8-7214013E1A5E}" presName="bentUpArrow1" presStyleLbl="alignImgPlace1" presStyleIdx="1" presStyleCnt="2" custLinFactNeighborX="-31820"/>
      <dgm:spPr/>
    </dgm:pt>
    <dgm:pt modelId="{B20C34C0-C5DF-49BF-9A0E-D260BAA83254}" type="pres">
      <dgm:prSet presAssocID="{DC4AE8A6-FB94-4C97-8ED8-7214013E1A5E}" presName="ParentText" presStyleLbl="node1" presStyleIdx="1" presStyleCnt="3" custLinFactNeighborX="-21516">
        <dgm:presLayoutVars>
          <dgm:chMax val="1"/>
          <dgm:chPref val="1"/>
          <dgm:bulletEnabled val="1"/>
        </dgm:presLayoutVars>
      </dgm:prSet>
      <dgm:spPr/>
    </dgm:pt>
    <dgm:pt modelId="{640D0AB4-99D3-442C-96B8-5BCA0B4C6594}" type="pres">
      <dgm:prSet presAssocID="{DC4AE8A6-FB94-4C97-8ED8-7214013E1A5E}" presName="ChildText" presStyleLbl="revTx" presStyleIdx="1" presStyleCnt="3" custScaleX="221093" custLinFactNeighborX="35622" custLinFactNeighborY="3837">
        <dgm:presLayoutVars>
          <dgm:chMax val="0"/>
          <dgm:chPref val="0"/>
          <dgm:bulletEnabled val="1"/>
        </dgm:presLayoutVars>
      </dgm:prSet>
      <dgm:spPr/>
    </dgm:pt>
    <dgm:pt modelId="{CF967A3D-5716-4A58-9EB9-CC39855C6F53}" type="pres">
      <dgm:prSet presAssocID="{A1057502-C933-4F32-AF33-E607531A3A74}" presName="sibTrans" presStyleCnt="0"/>
      <dgm:spPr/>
    </dgm:pt>
    <dgm:pt modelId="{6E3E48C4-CE2F-4D2D-8711-D3EA58970EAA}" type="pres">
      <dgm:prSet presAssocID="{746E3A7D-F0FF-4AE7-9749-502043BBB7BF}" presName="composite" presStyleCnt="0"/>
      <dgm:spPr/>
    </dgm:pt>
    <dgm:pt modelId="{633F5BD0-AE2F-45BF-8A1C-6E81C36DC259}" type="pres">
      <dgm:prSet presAssocID="{746E3A7D-F0FF-4AE7-9749-502043BBB7BF}" presName="ParentText" presStyleLbl="node1" presStyleIdx="2" presStyleCnt="3" custLinFactNeighborX="-44501" custLinFactNeighborY="-699">
        <dgm:presLayoutVars>
          <dgm:chMax val="1"/>
          <dgm:chPref val="1"/>
          <dgm:bulletEnabled val="1"/>
        </dgm:presLayoutVars>
      </dgm:prSet>
      <dgm:spPr/>
    </dgm:pt>
    <dgm:pt modelId="{5B52BD8B-9070-41AF-B2D7-3181110555B4}" type="pres">
      <dgm:prSet presAssocID="{746E3A7D-F0FF-4AE7-9749-502043BBB7BF}" presName="FinalChildText" presStyleLbl="revTx" presStyleIdx="2" presStyleCnt="3" custScaleX="194054" custLinFactNeighborX="-6870" custLinFactNeighborY="915">
        <dgm:presLayoutVars>
          <dgm:chMax val="0"/>
          <dgm:chPref val="0"/>
          <dgm:bulletEnabled val="1"/>
        </dgm:presLayoutVars>
      </dgm:prSet>
      <dgm:spPr/>
    </dgm:pt>
  </dgm:ptLst>
  <dgm:cxnLst>
    <dgm:cxn modelId="{2DC4E20C-0E29-4055-AC25-47A4C899F6E0}" type="presOf" srcId="{69BC11BD-FE7D-47A0-AF22-BC45FF0981B7}" destId="{640D0AB4-99D3-442C-96B8-5BCA0B4C6594}" srcOrd="0" destOrd="0" presId="urn:microsoft.com/office/officeart/2005/8/layout/StepDownProcess"/>
    <dgm:cxn modelId="{70150B0E-F686-4A72-9A69-2946450C429D}" type="presOf" srcId="{BCA03B8F-6168-4A34-9346-88540B035666}" destId="{3B327556-9293-4C11-99BB-E5335D7D9114}" srcOrd="0" destOrd="0" presId="urn:microsoft.com/office/officeart/2005/8/layout/StepDownProcess"/>
    <dgm:cxn modelId="{082E770E-F300-4036-A60D-6AEB4741A4AD}" srcId="{009F0E12-2AC1-4098-89D7-D3F794401EDF}" destId="{746E3A7D-F0FF-4AE7-9749-502043BBB7BF}" srcOrd="2" destOrd="0" parTransId="{D875F7A2-AA88-4843-A88E-E51535EA02A7}" sibTransId="{0131DF11-EA18-43F0-B7F1-97690C15B66A}"/>
    <dgm:cxn modelId="{A0F77E0E-F050-4CC5-86CB-4ADC395E4F06}" type="presOf" srcId="{6C1E2423-3876-4956-A7A2-8EC3EF1A68D1}" destId="{3B327556-9293-4C11-99BB-E5335D7D9114}" srcOrd="0" destOrd="2" presId="urn:microsoft.com/office/officeart/2005/8/layout/StepDownProcess"/>
    <dgm:cxn modelId="{174C6625-DA5E-4EE4-AE0F-C2F3F502C628}" type="presOf" srcId="{746E3A7D-F0FF-4AE7-9749-502043BBB7BF}" destId="{633F5BD0-AE2F-45BF-8A1C-6E81C36DC259}" srcOrd="0" destOrd="0" presId="urn:microsoft.com/office/officeart/2005/8/layout/StepDownProcess"/>
    <dgm:cxn modelId="{796EBC34-1F5E-4FBA-AC1C-301B3BF2DCC1}" srcId="{009F0E12-2AC1-4098-89D7-D3F794401EDF}" destId="{DC4AE8A6-FB94-4C97-8ED8-7214013E1A5E}" srcOrd="1" destOrd="0" parTransId="{154328C4-58B9-4C59-BE7F-BB02628A70B8}" sibTransId="{A1057502-C933-4F32-AF33-E607531A3A74}"/>
    <dgm:cxn modelId="{4A00A465-34C6-4E2D-889F-5EAEF96EC79C}" type="presOf" srcId="{DC4AE8A6-FB94-4C97-8ED8-7214013E1A5E}" destId="{B20C34C0-C5DF-49BF-9A0E-D260BAA83254}" srcOrd="0" destOrd="0" presId="urn:microsoft.com/office/officeart/2005/8/layout/StepDownProcess"/>
    <dgm:cxn modelId="{3D4B4946-033E-4386-A1C7-9251CA982923}" srcId="{009F0E12-2AC1-4098-89D7-D3F794401EDF}" destId="{7C1F7BC7-B82C-4F9F-9B11-B10C5F22A59F}" srcOrd="0" destOrd="0" parTransId="{4676F596-EBC2-4A5C-A925-B7E9F3EEEE9B}" sibTransId="{F142013F-33D7-416C-BE20-E6929E012F19}"/>
    <dgm:cxn modelId="{02516F46-E9D0-4858-A6E2-A1446066EC23}" srcId="{DC4AE8A6-FB94-4C97-8ED8-7214013E1A5E}" destId="{12428EB0-FE7C-45BB-9DA3-91316DBD4272}" srcOrd="1" destOrd="0" parTransId="{8DDDD9EB-135D-421E-823C-E2990AF66B4D}" sibTransId="{B85F6C5A-61C6-47B8-BD35-DBC77CA7EC6C}"/>
    <dgm:cxn modelId="{BB354379-290E-41FA-A2A8-69B7CE73CAF7}" type="presOf" srcId="{12428EB0-FE7C-45BB-9DA3-91316DBD4272}" destId="{640D0AB4-99D3-442C-96B8-5BCA0B4C6594}" srcOrd="0" destOrd="1" presId="urn:microsoft.com/office/officeart/2005/8/layout/StepDownProcess"/>
    <dgm:cxn modelId="{4D9C2E92-5D28-45D8-8C06-2DCD13E0C849}" type="presOf" srcId="{6ACB20C0-38C2-486B-B8AE-11763EB58BB5}" destId="{5B52BD8B-9070-41AF-B2D7-3181110555B4}" srcOrd="0" destOrd="0" presId="urn:microsoft.com/office/officeart/2005/8/layout/StepDownProcess"/>
    <dgm:cxn modelId="{E26A7AA6-CCF6-49BB-AF3A-625463CACC01}" type="presOf" srcId="{B5BD666B-18FA-4706-BDF6-BDDEA3C7B5DA}" destId="{3B327556-9293-4C11-99BB-E5335D7D9114}" srcOrd="0" destOrd="1" presId="urn:microsoft.com/office/officeart/2005/8/layout/StepDownProcess"/>
    <dgm:cxn modelId="{88D37EAF-5D65-46E7-B8CD-F3F559115B95}" srcId="{7C1F7BC7-B82C-4F9F-9B11-B10C5F22A59F}" destId="{6C1E2423-3876-4956-A7A2-8EC3EF1A68D1}" srcOrd="2" destOrd="0" parTransId="{3833125B-901D-482E-B702-DA37C8D2E13F}" sibTransId="{4BD41D73-1299-4A91-A0C0-E6DB172371EA}"/>
    <dgm:cxn modelId="{A722FDAF-1B80-4384-9D53-0354131FA331}" srcId="{7C1F7BC7-B82C-4F9F-9B11-B10C5F22A59F}" destId="{BCA03B8F-6168-4A34-9346-88540B035666}" srcOrd="0" destOrd="0" parTransId="{33D8FE78-273E-4EC8-B8E6-8DC9A0DA138A}" sibTransId="{46FC45B1-431F-4D2E-9F32-E4C86461176B}"/>
    <dgm:cxn modelId="{615FEDC9-79A5-467E-B264-61FEEF2BCE56}" srcId="{746E3A7D-F0FF-4AE7-9749-502043BBB7BF}" destId="{6ACB20C0-38C2-486B-B8AE-11763EB58BB5}" srcOrd="0" destOrd="0" parTransId="{3EE589D0-4A44-462E-B75C-F25CC798B028}" sibTransId="{E49142A4-B55C-4497-9874-D06D50EE33D6}"/>
    <dgm:cxn modelId="{B9BEF3CB-32C9-4230-864C-B67B368E3E55}" type="presOf" srcId="{3E66C1B5-351C-492E-B4EA-F7E9C7B77E2B}" destId="{5B52BD8B-9070-41AF-B2D7-3181110555B4}" srcOrd="0" destOrd="1" presId="urn:microsoft.com/office/officeart/2005/8/layout/StepDownProcess"/>
    <dgm:cxn modelId="{C0A65DE1-380A-4036-BD49-618692264886}" srcId="{746E3A7D-F0FF-4AE7-9749-502043BBB7BF}" destId="{3E66C1B5-351C-492E-B4EA-F7E9C7B77E2B}" srcOrd="1" destOrd="0" parTransId="{BB09658F-CA9E-43B7-AD21-C25CFB14EE60}" sibTransId="{F35915FD-C1E5-4630-BFEC-D42A82053B81}"/>
    <dgm:cxn modelId="{E7F46EE1-EC03-4B7B-A575-BB179B37CA48}" srcId="{7C1F7BC7-B82C-4F9F-9B11-B10C5F22A59F}" destId="{B5BD666B-18FA-4706-BDF6-BDDEA3C7B5DA}" srcOrd="1" destOrd="0" parTransId="{8AA6CED5-040C-4526-B932-9DCFDD76EEB3}" sibTransId="{8255A3D4-2602-4745-9897-3304889727CE}"/>
    <dgm:cxn modelId="{53BB83E9-7F38-4C2E-BEBB-9985BF449FE7}" type="presOf" srcId="{7C1F7BC7-B82C-4F9F-9B11-B10C5F22A59F}" destId="{7F547E4A-DEC5-482E-8CFE-325118AD258D}" srcOrd="0" destOrd="0" presId="urn:microsoft.com/office/officeart/2005/8/layout/StepDownProcess"/>
    <dgm:cxn modelId="{A4758CE9-6856-4C7B-AF9A-8C9DB287E555}" type="presOf" srcId="{009F0E12-2AC1-4098-89D7-D3F794401EDF}" destId="{4F638D41-2BF4-4C5D-9E47-CB36A59832A4}" srcOrd="0" destOrd="0" presId="urn:microsoft.com/office/officeart/2005/8/layout/StepDownProcess"/>
    <dgm:cxn modelId="{DB5A3CF5-285E-470B-A44E-B073A50F20A0}" srcId="{DC4AE8A6-FB94-4C97-8ED8-7214013E1A5E}" destId="{69BC11BD-FE7D-47A0-AF22-BC45FF0981B7}" srcOrd="0" destOrd="0" parTransId="{E95F31C4-5DA4-4F48-9CF6-B9567963BA78}" sibTransId="{BF2B1F2D-466E-4437-954F-B812E9D7B9F6}"/>
    <dgm:cxn modelId="{4E302CAE-296C-4603-B9E5-A3FD46FC3AB9}" type="presParOf" srcId="{4F638D41-2BF4-4C5D-9E47-CB36A59832A4}" destId="{B8832868-5FAE-48F3-90DF-51ED90E6C07D}" srcOrd="0" destOrd="0" presId="urn:microsoft.com/office/officeart/2005/8/layout/StepDownProcess"/>
    <dgm:cxn modelId="{17C6878B-BCA4-4051-94C7-252CCF514610}" type="presParOf" srcId="{B8832868-5FAE-48F3-90DF-51ED90E6C07D}" destId="{360AFD63-2BAF-4884-9539-05ADE925DE00}" srcOrd="0" destOrd="0" presId="urn:microsoft.com/office/officeart/2005/8/layout/StepDownProcess"/>
    <dgm:cxn modelId="{C616B45E-4487-47A8-883A-059D4E22392F}" type="presParOf" srcId="{B8832868-5FAE-48F3-90DF-51ED90E6C07D}" destId="{7F547E4A-DEC5-482E-8CFE-325118AD258D}" srcOrd="1" destOrd="0" presId="urn:microsoft.com/office/officeart/2005/8/layout/StepDownProcess"/>
    <dgm:cxn modelId="{211A1324-B085-48D1-897C-65592F2492C2}" type="presParOf" srcId="{B8832868-5FAE-48F3-90DF-51ED90E6C07D}" destId="{3B327556-9293-4C11-99BB-E5335D7D9114}" srcOrd="2" destOrd="0" presId="urn:microsoft.com/office/officeart/2005/8/layout/StepDownProcess"/>
    <dgm:cxn modelId="{A402CAB1-7AFE-44CD-A258-27A9FA690F90}" type="presParOf" srcId="{4F638D41-2BF4-4C5D-9E47-CB36A59832A4}" destId="{E35D06D6-BF45-4793-B855-7B0730FD519A}" srcOrd="1" destOrd="0" presId="urn:microsoft.com/office/officeart/2005/8/layout/StepDownProcess"/>
    <dgm:cxn modelId="{CD3BB824-58C6-499F-A5E4-63806192C052}" type="presParOf" srcId="{4F638D41-2BF4-4C5D-9E47-CB36A59832A4}" destId="{C91F2DB6-B208-4669-805B-7011E6DF3EE2}" srcOrd="2" destOrd="0" presId="urn:microsoft.com/office/officeart/2005/8/layout/StepDownProcess"/>
    <dgm:cxn modelId="{721278FE-5811-4CF7-BF6B-65EAD4172498}" type="presParOf" srcId="{C91F2DB6-B208-4669-805B-7011E6DF3EE2}" destId="{06090BCD-F4F5-4BB5-884B-19D2D66E6444}" srcOrd="0" destOrd="0" presId="urn:microsoft.com/office/officeart/2005/8/layout/StepDownProcess"/>
    <dgm:cxn modelId="{97EF7789-D8E0-4C97-89DA-9316AFB5E90E}" type="presParOf" srcId="{C91F2DB6-B208-4669-805B-7011E6DF3EE2}" destId="{B20C34C0-C5DF-49BF-9A0E-D260BAA83254}" srcOrd="1" destOrd="0" presId="urn:microsoft.com/office/officeart/2005/8/layout/StepDownProcess"/>
    <dgm:cxn modelId="{45BB86C8-19FA-468A-9C9E-FE48CED38705}" type="presParOf" srcId="{C91F2DB6-B208-4669-805B-7011E6DF3EE2}" destId="{640D0AB4-99D3-442C-96B8-5BCA0B4C6594}" srcOrd="2" destOrd="0" presId="urn:microsoft.com/office/officeart/2005/8/layout/StepDownProcess"/>
    <dgm:cxn modelId="{A07D4A2E-3A93-4E9F-A97C-247BE7A7924D}" type="presParOf" srcId="{4F638D41-2BF4-4C5D-9E47-CB36A59832A4}" destId="{CF967A3D-5716-4A58-9EB9-CC39855C6F53}" srcOrd="3" destOrd="0" presId="urn:microsoft.com/office/officeart/2005/8/layout/StepDownProcess"/>
    <dgm:cxn modelId="{99061B74-D347-4E56-BE3F-93C6CDB0CAD7}" type="presParOf" srcId="{4F638D41-2BF4-4C5D-9E47-CB36A59832A4}" destId="{6E3E48C4-CE2F-4D2D-8711-D3EA58970EAA}" srcOrd="4" destOrd="0" presId="urn:microsoft.com/office/officeart/2005/8/layout/StepDownProcess"/>
    <dgm:cxn modelId="{DC688B24-3C7A-4825-88DC-92B211AF2C68}" type="presParOf" srcId="{6E3E48C4-CE2F-4D2D-8711-D3EA58970EAA}" destId="{633F5BD0-AE2F-45BF-8A1C-6E81C36DC259}" srcOrd="0" destOrd="0" presId="urn:microsoft.com/office/officeart/2005/8/layout/StepDownProcess"/>
    <dgm:cxn modelId="{DCCEEC56-6EE4-41BD-88E4-3A2FEF9B4C3E}" type="presParOf" srcId="{6E3E48C4-CE2F-4D2D-8711-D3EA58970EAA}" destId="{5B52BD8B-9070-41AF-B2D7-3181110555B4}"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029B8-99F9-41E4-B8FB-78AB17F80A2F}">
      <dsp:nvSpPr>
        <dsp:cNvPr id="0" name=""/>
        <dsp:cNvSpPr/>
      </dsp:nvSpPr>
      <dsp:spPr>
        <a:xfrm>
          <a:off x="-3906441" y="-599829"/>
          <a:ext cx="4655647" cy="4655647"/>
        </a:xfrm>
        <a:prstGeom prst="blockArc">
          <a:avLst>
            <a:gd name="adj1" fmla="val 18900000"/>
            <a:gd name="adj2" fmla="val 2700000"/>
            <a:gd name="adj3" fmla="val 464"/>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13AED1C-AE43-4E39-BAE3-CCF2B33466E2}">
      <dsp:nvSpPr>
        <dsp:cNvPr id="0" name=""/>
        <dsp:cNvSpPr/>
      </dsp:nvSpPr>
      <dsp:spPr>
        <a:xfrm>
          <a:off x="392635" y="265696"/>
          <a:ext cx="6907540" cy="5316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2012" tIns="68580" rIns="68580" bIns="68580" numCol="1" spcCol="1270" anchor="ctr" anchorCtr="0">
          <a:noAutofit/>
        </a:bodyPr>
        <a:lstStyle/>
        <a:p>
          <a:pPr marL="0" lvl="0" indent="0" algn="l" defTabSz="1200150">
            <a:lnSpc>
              <a:spcPct val="90000"/>
            </a:lnSpc>
            <a:spcBef>
              <a:spcPct val="0"/>
            </a:spcBef>
            <a:spcAft>
              <a:spcPct val="35000"/>
            </a:spcAft>
            <a:buFont typeface="+mj-lt"/>
            <a:buNone/>
          </a:pPr>
          <a:r>
            <a:rPr lang="en-US" sz="2700" kern="1200" dirty="0"/>
            <a:t>.hk registration policy</a:t>
          </a:r>
        </a:p>
      </dsp:txBody>
      <dsp:txXfrm>
        <a:off x="392635" y="265696"/>
        <a:ext cx="6907540" cy="531669"/>
      </dsp:txXfrm>
    </dsp:sp>
    <dsp:sp modelId="{C02FE11F-9074-4C69-A093-94595FA4DA90}">
      <dsp:nvSpPr>
        <dsp:cNvPr id="0" name=""/>
        <dsp:cNvSpPr/>
      </dsp:nvSpPr>
      <dsp:spPr>
        <a:xfrm>
          <a:off x="60342" y="199237"/>
          <a:ext cx="664586" cy="66458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770EE47-3C16-4D5B-A778-3C67E763E17B}">
      <dsp:nvSpPr>
        <dsp:cNvPr id="0" name=""/>
        <dsp:cNvSpPr/>
      </dsp:nvSpPr>
      <dsp:spPr>
        <a:xfrm>
          <a:off x="739579" y="1039487"/>
          <a:ext cx="6602722" cy="5316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2012" tIns="68580" rIns="68580" bIns="68580" numCol="1" spcCol="1270" anchor="ctr" anchorCtr="0">
          <a:noAutofit/>
        </a:bodyPr>
        <a:lstStyle/>
        <a:p>
          <a:pPr marL="0" lvl="0" indent="0" algn="l" defTabSz="1200150">
            <a:lnSpc>
              <a:spcPct val="90000"/>
            </a:lnSpc>
            <a:spcBef>
              <a:spcPct val="0"/>
            </a:spcBef>
            <a:spcAft>
              <a:spcPct val="35000"/>
            </a:spcAft>
            <a:buNone/>
          </a:pPr>
          <a:r>
            <a:rPr lang="en-US" sz="2700" kern="1200" dirty="0"/>
            <a:t>Document required for .</a:t>
          </a:r>
          <a:r>
            <a:rPr lang="en-US" sz="2700" kern="1200" dirty="0" err="1"/>
            <a:t>hk</a:t>
          </a:r>
          <a:r>
            <a:rPr lang="en-US" sz="2700" kern="1200" dirty="0"/>
            <a:t> registration</a:t>
          </a:r>
        </a:p>
      </dsp:txBody>
      <dsp:txXfrm>
        <a:off x="739579" y="1039487"/>
        <a:ext cx="6602722" cy="531669"/>
      </dsp:txXfrm>
    </dsp:sp>
    <dsp:sp modelId="{DC2907EE-0B45-46D7-A66E-7AB3F16109EF}">
      <dsp:nvSpPr>
        <dsp:cNvPr id="0" name=""/>
        <dsp:cNvSpPr/>
      </dsp:nvSpPr>
      <dsp:spPr>
        <a:xfrm>
          <a:off x="365160" y="996879"/>
          <a:ext cx="664586" cy="66458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1DE4867-08BA-4E6E-BC67-5CDBF6BF1CA5}">
      <dsp:nvSpPr>
        <dsp:cNvPr id="0" name=""/>
        <dsp:cNvSpPr/>
      </dsp:nvSpPr>
      <dsp:spPr>
        <a:xfrm>
          <a:off x="697453" y="1860980"/>
          <a:ext cx="6602722" cy="5316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2012" tIns="68580" rIns="68580" bIns="68580" numCol="1" spcCol="1270" anchor="ctr" anchorCtr="0">
          <a:noAutofit/>
        </a:bodyPr>
        <a:lstStyle/>
        <a:p>
          <a:pPr marL="0" lvl="0" indent="0" algn="l" defTabSz="1200150">
            <a:lnSpc>
              <a:spcPct val="90000"/>
            </a:lnSpc>
            <a:spcBef>
              <a:spcPct val="0"/>
            </a:spcBef>
            <a:spcAft>
              <a:spcPct val="35000"/>
            </a:spcAft>
            <a:buNone/>
          </a:pPr>
          <a:r>
            <a:rPr lang="en-US" sz="2700" kern="1200" dirty="0"/>
            <a:t>Security information source for .hk</a:t>
          </a:r>
        </a:p>
      </dsp:txBody>
      <dsp:txXfrm>
        <a:off x="697453" y="1860980"/>
        <a:ext cx="6602722" cy="531669"/>
      </dsp:txXfrm>
    </dsp:sp>
    <dsp:sp modelId="{8F30CB40-71CB-44EB-8BF0-96908F305EE2}">
      <dsp:nvSpPr>
        <dsp:cNvPr id="0" name=""/>
        <dsp:cNvSpPr/>
      </dsp:nvSpPr>
      <dsp:spPr>
        <a:xfrm>
          <a:off x="365160" y="1794521"/>
          <a:ext cx="664586" cy="66458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37A3F4-52DA-40FE-B3E4-35FD12EBECEA}">
      <dsp:nvSpPr>
        <dsp:cNvPr id="0" name=""/>
        <dsp:cNvSpPr/>
      </dsp:nvSpPr>
      <dsp:spPr>
        <a:xfrm>
          <a:off x="392635" y="2658622"/>
          <a:ext cx="6907540" cy="5316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2012" tIns="68580" rIns="68580" bIns="68580" numCol="1" spcCol="1270" anchor="ctr" anchorCtr="0">
          <a:noAutofit/>
        </a:bodyPr>
        <a:lstStyle/>
        <a:p>
          <a:pPr marL="0" lvl="0" indent="0" algn="l" defTabSz="1200150">
            <a:lnSpc>
              <a:spcPct val="90000"/>
            </a:lnSpc>
            <a:spcBef>
              <a:spcPct val="0"/>
            </a:spcBef>
            <a:spcAft>
              <a:spcPct val="35000"/>
            </a:spcAft>
            <a:buNone/>
          </a:pPr>
          <a:r>
            <a:rPr lang="en-US" sz="2700" kern="1200" dirty="0"/>
            <a:t>Domain name take down procedure</a:t>
          </a:r>
        </a:p>
      </dsp:txBody>
      <dsp:txXfrm>
        <a:off x="392635" y="2658622"/>
        <a:ext cx="6907540" cy="531669"/>
      </dsp:txXfrm>
    </dsp:sp>
    <dsp:sp modelId="{D228AA39-7474-4DEB-91B4-7E03C9DD9542}">
      <dsp:nvSpPr>
        <dsp:cNvPr id="0" name=""/>
        <dsp:cNvSpPr/>
      </dsp:nvSpPr>
      <dsp:spPr>
        <a:xfrm>
          <a:off x="60342" y="2592163"/>
          <a:ext cx="664586" cy="66458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0AFD63-2BAF-4884-9539-05ADE925DE00}">
      <dsp:nvSpPr>
        <dsp:cNvPr id="0" name=""/>
        <dsp:cNvSpPr/>
      </dsp:nvSpPr>
      <dsp:spPr>
        <a:xfrm rot="5400000">
          <a:off x="453359" y="988913"/>
          <a:ext cx="874608" cy="995710"/>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F547E4A-DEC5-482E-8CFE-325118AD258D}">
      <dsp:nvSpPr>
        <dsp:cNvPr id="0" name=""/>
        <dsp:cNvSpPr/>
      </dsp:nvSpPr>
      <dsp:spPr>
        <a:xfrm>
          <a:off x="221641" y="19392"/>
          <a:ext cx="1472325" cy="1030580"/>
        </a:xfrm>
        <a:prstGeom prst="roundRect">
          <a:avLst>
            <a:gd name="adj" fmla="val 16670"/>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Policy</a:t>
          </a:r>
        </a:p>
      </dsp:txBody>
      <dsp:txXfrm>
        <a:off x="271959" y="69710"/>
        <a:ext cx="1371689" cy="929944"/>
      </dsp:txXfrm>
    </dsp:sp>
    <dsp:sp modelId="{3B327556-9293-4C11-99BB-E5335D7D9114}">
      <dsp:nvSpPr>
        <dsp:cNvPr id="0" name=""/>
        <dsp:cNvSpPr/>
      </dsp:nvSpPr>
      <dsp:spPr>
        <a:xfrm>
          <a:off x="1729829" y="88511"/>
          <a:ext cx="2323806" cy="8769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.hk Registration Policy v1.3</a:t>
          </a:r>
        </a:p>
        <a:p>
          <a:pPr marL="114300" lvl="1" indent="-114300" algn="l" defTabSz="533400">
            <a:lnSpc>
              <a:spcPct val="90000"/>
            </a:lnSpc>
            <a:spcBef>
              <a:spcPct val="0"/>
            </a:spcBef>
            <a:spcAft>
              <a:spcPct val="15000"/>
            </a:spcAft>
            <a:buChar char="•"/>
          </a:pPr>
          <a:r>
            <a:rPr lang="en-US" sz="1200" kern="1200" dirty="0"/>
            <a:t>Acceptable Use Policy (AUP) v1.0</a:t>
          </a:r>
        </a:p>
        <a:p>
          <a:pPr marL="114300" lvl="1" indent="-114300" algn="l" defTabSz="533400">
            <a:lnSpc>
              <a:spcPct val="90000"/>
            </a:lnSpc>
            <a:spcBef>
              <a:spcPct val="0"/>
            </a:spcBef>
            <a:spcAft>
              <a:spcPct val="15000"/>
            </a:spcAft>
            <a:buChar char="•"/>
          </a:pPr>
          <a:r>
            <a:rPr lang="en-US" sz="1200" kern="1200" dirty="0"/>
            <a:t>Required Documents for .</a:t>
          </a:r>
          <a:r>
            <a:rPr lang="en-US" sz="1200" kern="1200" dirty="0" err="1"/>
            <a:t>hk</a:t>
          </a:r>
          <a:endParaRPr lang="en-US" sz="1200" kern="1200" dirty="0"/>
        </a:p>
      </dsp:txBody>
      <dsp:txXfrm>
        <a:off x="1729829" y="88511"/>
        <a:ext cx="2323806" cy="876907"/>
      </dsp:txXfrm>
    </dsp:sp>
    <dsp:sp modelId="{06090BCD-F4F5-4BB5-884B-19D2D66E6444}">
      <dsp:nvSpPr>
        <dsp:cNvPr id="0" name=""/>
        <dsp:cNvSpPr/>
      </dsp:nvSpPr>
      <dsp:spPr>
        <a:xfrm rot="5400000">
          <a:off x="1657953" y="2146594"/>
          <a:ext cx="874608" cy="995710"/>
        </a:xfrm>
        <a:prstGeom prst="bentUpArrow">
          <a:avLst>
            <a:gd name="adj1" fmla="val 32840"/>
            <a:gd name="adj2" fmla="val 25000"/>
            <a:gd name="adj3" fmla="val 35780"/>
          </a:avLst>
        </a:prstGeom>
        <a:solidFill>
          <a:schemeClr val="accent1">
            <a:tint val="50000"/>
            <a:hueOff val="41419"/>
            <a:satOff val="-2706"/>
            <a:lumOff val="131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20C34C0-C5DF-49BF-9A0E-D260BAA83254}">
      <dsp:nvSpPr>
        <dsp:cNvPr id="0" name=""/>
        <dsp:cNvSpPr/>
      </dsp:nvSpPr>
      <dsp:spPr>
        <a:xfrm>
          <a:off x="1426284" y="1177073"/>
          <a:ext cx="1472325" cy="1030580"/>
        </a:xfrm>
        <a:prstGeom prst="roundRect">
          <a:avLst>
            <a:gd name="adj" fmla="val 16670"/>
          </a:avLst>
        </a:prstGeom>
        <a:solidFill>
          <a:schemeClr val="accent1">
            <a:shade val="80000"/>
            <a:hueOff val="418845"/>
            <a:satOff val="-34355"/>
            <a:lumOff val="192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Security info Source</a:t>
          </a:r>
        </a:p>
      </dsp:txBody>
      <dsp:txXfrm>
        <a:off x="1476602" y="1227391"/>
        <a:ext cx="1371689" cy="929944"/>
      </dsp:txXfrm>
    </dsp:sp>
    <dsp:sp modelId="{640D0AB4-99D3-442C-96B8-5BCA0B4C6594}">
      <dsp:nvSpPr>
        <dsp:cNvPr id="0" name=""/>
        <dsp:cNvSpPr/>
      </dsp:nvSpPr>
      <dsp:spPr>
        <a:xfrm>
          <a:off x="2948497" y="1307323"/>
          <a:ext cx="2367528" cy="832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Proactive </a:t>
          </a:r>
          <a:r>
            <a:rPr lang="en-US" sz="1200" kern="1200" dirty="0" err="1"/>
            <a:t>checkings</a:t>
          </a:r>
          <a:endParaRPr lang="en-US" sz="1200" kern="1200" dirty="0"/>
        </a:p>
        <a:p>
          <a:pPr marL="114300" lvl="1" indent="-114300" algn="l" defTabSz="533400">
            <a:lnSpc>
              <a:spcPct val="90000"/>
            </a:lnSpc>
            <a:spcBef>
              <a:spcPct val="0"/>
            </a:spcBef>
            <a:spcAft>
              <a:spcPct val="15000"/>
            </a:spcAft>
            <a:buChar char="•"/>
          </a:pPr>
          <a:r>
            <a:rPr lang="en-US" sz="1200" kern="1200" dirty="0"/>
            <a:t>Collaboration with HK Police Force, HK Customs and Excise, HKCERT</a:t>
          </a:r>
        </a:p>
      </dsp:txBody>
      <dsp:txXfrm>
        <a:off x="2948497" y="1307323"/>
        <a:ext cx="2367528" cy="832960"/>
      </dsp:txXfrm>
    </dsp:sp>
    <dsp:sp modelId="{633F5BD0-AE2F-45BF-8A1C-6E81C36DC259}">
      <dsp:nvSpPr>
        <dsp:cNvPr id="0" name=""/>
        <dsp:cNvSpPr/>
      </dsp:nvSpPr>
      <dsp:spPr>
        <a:xfrm>
          <a:off x="2609299" y="2327551"/>
          <a:ext cx="1472325" cy="1030580"/>
        </a:xfrm>
        <a:prstGeom prst="roundRect">
          <a:avLst>
            <a:gd name="adj" fmla="val 16670"/>
          </a:avLst>
        </a:prstGeom>
        <a:solidFill>
          <a:schemeClr val="accent1">
            <a:shade val="80000"/>
            <a:hueOff val="837689"/>
            <a:satOff val="-68709"/>
            <a:lumOff val="38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DN Take down procedure</a:t>
          </a:r>
        </a:p>
      </dsp:txBody>
      <dsp:txXfrm>
        <a:off x="2659617" y="2377869"/>
        <a:ext cx="1371689" cy="929944"/>
      </dsp:txXfrm>
    </dsp:sp>
    <dsp:sp modelId="{5B52BD8B-9070-41AF-B2D7-3181110555B4}">
      <dsp:nvSpPr>
        <dsp:cNvPr id="0" name=""/>
        <dsp:cNvSpPr/>
      </dsp:nvSpPr>
      <dsp:spPr>
        <a:xfrm>
          <a:off x="4159680" y="2440666"/>
          <a:ext cx="2077987" cy="832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Notification to registrant</a:t>
          </a:r>
        </a:p>
        <a:p>
          <a:pPr marL="114300" lvl="1" indent="-114300" algn="l" defTabSz="533400">
            <a:lnSpc>
              <a:spcPct val="90000"/>
            </a:lnSpc>
            <a:spcBef>
              <a:spcPct val="0"/>
            </a:spcBef>
            <a:spcAft>
              <a:spcPct val="15000"/>
            </a:spcAft>
            <a:buChar char="•"/>
          </a:pPr>
          <a:r>
            <a:rPr lang="en-US" sz="1200" kern="1200" dirty="0"/>
            <a:t>Take down the domain name</a:t>
          </a:r>
        </a:p>
      </dsp:txBody>
      <dsp:txXfrm>
        <a:off x="4159680" y="2440666"/>
        <a:ext cx="2077987" cy="83296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348FA9-2F43-4523-979C-CCA1D69AFDA9}"/>
              </a:ext>
            </a:extLst>
          </p:cNvPr>
          <p:cNvSpPr>
            <a:spLocks noGrp="1"/>
          </p:cNvSpPr>
          <p:nvPr>
            <p:ph type="hdr" sz="quarter"/>
          </p:nvPr>
        </p:nvSpPr>
        <p:spPr>
          <a:xfrm>
            <a:off x="0" y="0"/>
            <a:ext cx="2945293" cy="497040"/>
          </a:xfrm>
          <a:prstGeom prst="rect">
            <a:avLst/>
          </a:prstGeom>
        </p:spPr>
        <p:txBody>
          <a:bodyPr vert="horz" lIns="90452" tIns="45226" rIns="90452" bIns="45226" rtlCol="0"/>
          <a:lstStyle>
            <a:lvl1pPr algn="l">
              <a:defRPr sz="1200"/>
            </a:lvl1pPr>
          </a:lstStyle>
          <a:p>
            <a:endParaRPr lang="en-US" dirty="0"/>
          </a:p>
        </p:txBody>
      </p:sp>
      <p:sp>
        <p:nvSpPr>
          <p:cNvPr id="3" name="Date Placeholder 2">
            <a:extLst>
              <a:ext uri="{FF2B5EF4-FFF2-40B4-BE49-F238E27FC236}">
                <a16:creationId xmlns:a16="http://schemas.microsoft.com/office/drawing/2014/main" id="{FE897DA1-13E6-4584-B5D4-34C19410145B}"/>
              </a:ext>
            </a:extLst>
          </p:cNvPr>
          <p:cNvSpPr>
            <a:spLocks noGrp="1"/>
          </p:cNvSpPr>
          <p:nvPr>
            <p:ph type="dt" sz="quarter" idx="1"/>
          </p:nvPr>
        </p:nvSpPr>
        <p:spPr>
          <a:xfrm>
            <a:off x="3850815" y="0"/>
            <a:ext cx="2945293" cy="497040"/>
          </a:xfrm>
          <a:prstGeom prst="rect">
            <a:avLst/>
          </a:prstGeom>
        </p:spPr>
        <p:txBody>
          <a:bodyPr vert="horz" lIns="90452" tIns="45226" rIns="90452" bIns="45226" rtlCol="0"/>
          <a:lstStyle>
            <a:lvl1pPr algn="r">
              <a:defRPr sz="1200"/>
            </a:lvl1pPr>
          </a:lstStyle>
          <a:p>
            <a:fld id="{E58D1AA3-763E-4D7F-BD8D-8CA40B84F0CB}" type="datetime1">
              <a:rPr lang="en-US" smtClean="0"/>
              <a:t>6/7/2022</a:t>
            </a:fld>
            <a:endParaRPr lang="en-US" dirty="0"/>
          </a:p>
        </p:txBody>
      </p:sp>
      <p:sp>
        <p:nvSpPr>
          <p:cNvPr id="4" name="Footer Placeholder 3">
            <a:extLst>
              <a:ext uri="{FF2B5EF4-FFF2-40B4-BE49-F238E27FC236}">
                <a16:creationId xmlns:a16="http://schemas.microsoft.com/office/drawing/2014/main" id="{638F3E7E-4087-46B6-ACA0-0A9BA4F910F8}"/>
              </a:ext>
            </a:extLst>
          </p:cNvPr>
          <p:cNvSpPr>
            <a:spLocks noGrp="1"/>
          </p:cNvSpPr>
          <p:nvPr>
            <p:ph type="ftr" sz="quarter" idx="2"/>
          </p:nvPr>
        </p:nvSpPr>
        <p:spPr>
          <a:xfrm>
            <a:off x="0" y="9429598"/>
            <a:ext cx="2945293" cy="497040"/>
          </a:xfrm>
          <a:prstGeom prst="rect">
            <a:avLst/>
          </a:prstGeom>
        </p:spPr>
        <p:txBody>
          <a:bodyPr vert="horz" lIns="90452" tIns="45226" rIns="90452" bIns="45226"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032C6C7C-1093-4F0C-A132-CEDC95604982}"/>
              </a:ext>
            </a:extLst>
          </p:cNvPr>
          <p:cNvSpPr>
            <a:spLocks noGrp="1"/>
          </p:cNvSpPr>
          <p:nvPr>
            <p:ph type="sldNum" sz="quarter" idx="3"/>
          </p:nvPr>
        </p:nvSpPr>
        <p:spPr>
          <a:xfrm>
            <a:off x="3850815" y="9429598"/>
            <a:ext cx="2945293" cy="497040"/>
          </a:xfrm>
          <a:prstGeom prst="rect">
            <a:avLst/>
          </a:prstGeom>
        </p:spPr>
        <p:txBody>
          <a:bodyPr vert="horz" lIns="90452" tIns="45226" rIns="90452" bIns="45226" rtlCol="0" anchor="b"/>
          <a:lstStyle>
            <a:lvl1pPr algn="r">
              <a:defRPr sz="1200"/>
            </a:lvl1pPr>
          </a:lstStyle>
          <a:p>
            <a:fld id="{2084C985-DE12-4023-8734-3955D5BA4C6D}" type="slidenum">
              <a:rPr lang="en-US" smtClean="0"/>
              <a:t>‹#›</a:t>
            </a:fld>
            <a:endParaRPr lang="en-US" dirty="0"/>
          </a:p>
        </p:txBody>
      </p:sp>
    </p:spTree>
    <p:extLst>
      <p:ext uri="{BB962C8B-B14F-4D97-AF65-F5344CB8AC3E}">
        <p14:creationId xmlns:p14="http://schemas.microsoft.com/office/powerpoint/2010/main" val="408380427"/>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8056"/>
          </a:xfrm>
          <a:prstGeom prst="rect">
            <a:avLst/>
          </a:prstGeom>
        </p:spPr>
        <p:txBody>
          <a:bodyPr vert="horz" lIns="95563" tIns="47781" rIns="95563" bIns="47781" rtlCol="0"/>
          <a:lstStyle>
            <a:lvl1pPr algn="l">
              <a:defRPr sz="1300"/>
            </a:lvl1pPr>
          </a:lstStyle>
          <a:p>
            <a:endParaRPr lang="en-US" dirty="0"/>
          </a:p>
        </p:txBody>
      </p:sp>
      <p:sp>
        <p:nvSpPr>
          <p:cNvPr id="3" name="Date Placeholder 2"/>
          <p:cNvSpPr>
            <a:spLocks noGrp="1"/>
          </p:cNvSpPr>
          <p:nvPr>
            <p:ph type="dt" idx="1"/>
          </p:nvPr>
        </p:nvSpPr>
        <p:spPr>
          <a:xfrm>
            <a:off x="3850443" y="0"/>
            <a:ext cx="2945660" cy="498056"/>
          </a:xfrm>
          <a:prstGeom prst="rect">
            <a:avLst/>
          </a:prstGeom>
        </p:spPr>
        <p:txBody>
          <a:bodyPr vert="horz" lIns="95563" tIns="47781" rIns="95563" bIns="47781" rtlCol="0"/>
          <a:lstStyle>
            <a:lvl1pPr algn="r">
              <a:defRPr sz="1300"/>
            </a:lvl1pPr>
          </a:lstStyle>
          <a:p>
            <a:fld id="{C4A8C1E2-EF33-49F6-8874-364CBBE9807D}" type="datetime1">
              <a:rPr lang="en-US" smtClean="0"/>
              <a:t>6/7/2022</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5563" tIns="47781" rIns="95563" bIns="47781" rtlCol="0" anchor="ctr"/>
          <a:lstStyle/>
          <a:p>
            <a:endParaRPr lang="en-US" dirty="0"/>
          </a:p>
        </p:txBody>
      </p:sp>
      <p:sp>
        <p:nvSpPr>
          <p:cNvPr id="5" name="Notes Placeholder 4"/>
          <p:cNvSpPr>
            <a:spLocks noGrp="1"/>
          </p:cNvSpPr>
          <p:nvPr>
            <p:ph type="body" sz="quarter" idx="3"/>
          </p:nvPr>
        </p:nvSpPr>
        <p:spPr>
          <a:xfrm>
            <a:off x="679768" y="4777195"/>
            <a:ext cx="5438140" cy="3908613"/>
          </a:xfrm>
          <a:prstGeom prst="rect">
            <a:avLst/>
          </a:prstGeom>
        </p:spPr>
        <p:txBody>
          <a:bodyPr vert="horz" lIns="95563" tIns="47781" rIns="95563" bIns="4778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60" cy="498054"/>
          </a:xfrm>
          <a:prstGeom prst="rect">
            <a:avLst/>
          </a:prstGeom>
        </p:spPr>
        <p:txBody>
          <a:bodyPr vert="horz" lIns="95563" tIns="47781" rIns="95563" bIns="47781" rtlCol="0" anchor="b"/>
          <a:lstStyle>
            <a:lvl1pPr algn="l">
              <a:defRPr sz="1300"/>
            </a:lvl1pPr>
          </a:lstStyle>
          <a:p>
            <a:endParaRPr lang="en-US" dirty="0"/>
          </a:p>
        </p:txBody>
      </p:sp>
      <p:sp>
        <p:nvSpPr>
          <p:cNvPr id="7" name="Slide Number Placeholder 6"/>
          <p:cNvSpPr>
            <a:spLocks noGrp="1"/>
          </p:cNvSpPr>
          <p:nvPr>
            <p:ph type="sldNum" sz="quarter" idx="5"/>
          </p:nvPr>
        </p:nvSpPr>
        <p:spPr>
          <a:xfrm>
            <a:off x="3850443" y="9428584"/>
            <a:ext cx="2945660" cy="498054"/>
          </a:xfrm>
          <a:prstGeom prst="rect">
            <a:avLst/>
          </a:prstGeom>
        </p:spPr>
        <p:txBody>
          <a:bodyPr vert="horz" lIns="95563" tIns="47781" rIns="95563" bIns="47781" rtlCol="0" anchor="b"/>
          <a:lstStyle>
            <a:lvl1pPr algn="r">
              <a:defRPr sz="1300"/>
            </a:lvl1pPr>
          </a:lstStyle>
          <a:p>
            <a:fld id="{8D7CF9DB-F2EE-2F41-AD0A-CBED5F854E23}" type="slidenum">
              <a:rPr lang="en-US" smtClean="0"/>
              <a:t>‹#›</a:t>
            </a:fld>
            <a:endParaRPr lang="en-US" dirty="0"/>
          </a:p>
        </p:txBody>
      </p:sp>
    </p:spTree>
    <p:extLst>
      <p:ext uri="{BB962C8B-B14F-4D97-AF65-F5344CB8AC3E}">
        <p14:creationId xmlns:p14="http://schemas.microsoft.com/office/powerpoint/2010/main" val="2058930793"/>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89FDF25-9BC6-4243-966D-F552E6D71D3B}"/>
              </a:ext>
            </a:extLst>
          </p:cNvPr>
          <p:cNvSpPr/>
          <p:nvPr userDrawn="1"/>
        </p:nvSpPr>
        <p:spPr>
          <a:xfrm>
            <a:off x="0" y="0"/>
            <a:ext cx="9144002" cy="5143500"/>
          </a:xfrm>
          <a:prstGeom prst="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pic>
        <p:nvPicPr>
          <p:cNvPr id="8" name="Picture 7" descr="watermark-06.png">
            <a:extLst>
              <a:ext uri="{FF2B5EF4-FFF2-40B4-BE49-F238E27FC236}">
                <a16:creationId xmlns:a16="http://schemas.microsoft.com/office/drawing/2014/main" id="{5932B291-451B-A545-A57F-328C35414B5A}"/>
              </a:ext>
            </a:extLst>
          </p:cNvPr>
          <p:cNvPicPr>
            <a:picLocks noChangeAspect="1"/>
          </p:cNvPicPr>
          <p:nvPr userDrawn="1"/>
        </p:nvPicPr>
        <p:blipFill>
          <a:blip r:embed="rId2"/>
          <a:stretch>
            <a:fillRect/>
          </a:stretch>
        </p:blipFill>
        <p:spPr>
          <a:xfrm>
            <a:off x="4557711" y="1285874"/>
            <a:ext cx="4586289" cy="3857626"/>
          </a:xfrm>
          <a:prstGeom prst="rect">
            <a:avLst/>
          </a:prstGeom>
        </p:spPr>
      </p:pic>
      <p:sp>
        <p:nvSpPr>
          <p:cNvPr id="2" name="Title 1"/>
          <p:cNvSpPr>
            <a:spLocks noGrp="1"/>
          </p:cNvSpPr>
          <p:nvPr userDrawn="1">
            <p:ph type="ctrTitle"/>
          </p:nvPr>
        </p:nvSpPr>
        <p:spPr>
          <a:xfrm>
            <a:off x="628650" y="1349770"/>
            <a:ext cx="7886700" cy="1790700"/>
          </a:xfrm>
          <a:prstGeom prst="rect">
            <a:avLst/>
          </a:prstGeom>
        </p:spPr>
        <p:txBody>
          <a:bodyPr anchor="b"/>
          <a:lstStyle>
            <a:lvl1pPr algn="l">
              <a:defRPr sz="4500">
                <a:solidFill>
                  <a:schemeClr val="bg1"/>
                </a:solidFill>
              </a:defRPr>
            </a:lvl1pPr>
          </a:lstStyle>
          <a:p>
            <a:r>
              <a:rPr lang="en-US"/>
              <a:t>Click to edit Master title style</a:t>
            </a:r>
          </a:p>
        </p:txBody>
      </p:sp>
      <p:sp>
        <p:nvSpPr>
          <p:cNvPr id="3" name="Subtitle 2"/>
          <p:cNvSpPr>
            <a:spLocks noGrp="1"/>
          </p:cNvSpPr>
          <p:nvPr userDrawn="1">
            <p:ph type="subTitle" idx="1"/>
          </p:nvPr>
        </p:nvSpPr>
        <p:spPr>
          <a:xfrm>
            <a:off x="628650" y="3209526"/>
            <a:ext cx="7886700" cy="1241822"/>
          </a:xfrm>
        </p:spPr>
        <p:txBody>
          <a:bodyPr/>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1" name="Rectangle 10">
            <a:extLst>
              <a:ext uri="{FF2B5EF4-FFF2-40B4-BE49-F238E27FC236}">
                <a16:creationId xmlns:a16="http://schemas.microsoft.com/office/drawing/2014/main" id="{4E718A16-3CA4-FF4B-8AD9-F7495417564D}"/>
              </a:ext>
            </a:extLst>
          </p:cNvPr>
          <p:cNvSpPr/>
          <p:nvPr userDrawn="1"/>
        </p:nvSpPr>
        <p:spPr>
          <a:xfrm>
            <a:off x="510703" y="4734908"/>
            <a:ext cx="2453953" cy="307777"/>
          </a:xfrm>
          <a:prstGeom prst="rect">
            <a:avLst/>
          </a:prstGeom>
        </p:spPr>
        <p:txBody>
          <a:bodyPr wrap="square">
            <a:spAutoFit/>
          </a:bodyPr>
          <a:lstStyle/>
          <a:p>
            <a:pPr defTabSz="685681"/>
            <a:r>
              <a:rPr lang="en-US" sz="700" dirty="0">
                <a:solidFill>
                  <a:schemeClr val="bg1"/>
                </a:solidFill>
                <a:latin typeface="Century Gothic" panose="020B0502020202020204" pitchFamily="34" charset="0"/>
              </a:rPr>
              <a:t>All Rights Reserved.</a:t>
            </a:r>
          </a:p>
          <a:p>
            <a:pPr defTabSz="685681"/>
            <a:r>
              <a:rPr lang="en-US" sz="700" dirty="0">
                <a:solidFill>
                  <a:schemeClr val="bg1"/>
                </a:solidFill>
                <a:latin typeface="Century Gothic" panose="020B0502020202020204" pitchFamily="34" charset="0"/>
              </a:rPr>
              <a:t>Hong Kong Internet Registration Corporation Limited</a:t>
            </a:r>
          </a:p>
        </p:txBody>
      </p:sp>
      <p:sp>
        <p:nvSpPr>
          <p:cNvPr id="9" name="Slide Number Placeholder 5">
            <a:extLst>
              <a:ext uri="{FF2B5EF4-FFF2-40B4-BE49-F238E27FC236}">
                <a16:creationId xmlns:a16="http://schemas.microsoft.com/office/drawing/2014/main" id="{B5722EEC-E7AE-AD45-910A-AB12FBA72813}"/>
              </a:ext>
            </a:extLst>
          </p:cNvPr>
          <p:cNvSpPr>
            <a:spLocks noGrp="1"/>
          </p:cNvSpPr>
          <p:nvPr>
            <p:ph type="sldNum" sz="quarter" idx="12"/>
          </p:nvPr>
        </p:nvSpPr>
        <p:spPr>
          <a:xfrm>
            <a:off x="6557842" y="4767263"/>
            <a:ext cx="2057400" cy="273844"/>
          </a:xfrm>
        </p:spPr>
        <p:txBody>
          <a:bodyPr/>
          <a:lstStyle>
            <a:lvl1pPr>
              <a:defRPr>
                <a:solidFill>
                  <a:schemeClr val="bg1"/>
                </a:solidFill>
              </a:defRPr>
            </a:lvl1pPr>
          </a:lstStyle>
          <a:p>
            <a:fld id="{571D4A72-53FF-4A4D-9E59-F9DD8306D5BA}" type="slidenum">
              <a:rPr lang="en-US" smtClean="0"/>
              <a:pPr/>
              <a:t>‹#›</a:t>
            </a:fld>
            <a:endParaRPr lang="en-US" dirty="0"/>
          </a:p>
        </p:txBody>
      </p:sp>
    </p:spTree>
    <p:extLst>
      <p:ext uri="{BB962C8B-B14F-4D97-AF65-F5344CB8AC3E}">
        <p14:creationId xmlns:p14="http://schemas.microsoft.com/office/powerpoint/2010/main" val="1518211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1D4A72-53FF-4A4D-9E59-F9DD8306D5BA}" type="slidenum">
              <a:rPr lang="en-US" smtClean="0"/>
              <a:t>‹#›</a:t>
            </a:fld>
            <a:endParaRPr lang="en-US" dirty="0"/>
          </a:p>
        </p:txBody>
      </p:sp>
      <p:sp>
        <p:nvSpPr>
          <p:cNvPr id="7" name="Title Placeholder 1">
            <a:extLst>
              <a:ext uri="{FF2B5EF4-FFF2-40B4-BE49-F238E27FC236}">
                <a16:creationId xmlns:a16="http://schemas.microsoft.com/office/drawing/2014/main" id="{6075A222-58A9-054B-8475-9A5ABED5C4EA}"/>
              </a:ext>
            </a:extLst>
          </p:cNvPr>
          <p:cNvSpPr>
            <a:spLocks noGrp="1"/>
          </p:cNvSpPr>
          <p:nvPr>
            <p:ph type="title"/>
          </p:nvPr>
        </p:nvSpPr>
        <p:spPr>
          <a:xfrm>
            <a:off x="628650" y="365127"/>
            <a:ext cx="7886700" cy="598308"/>
          </a:xfrm>
          <a:prstGeom prst="rect">
            <a:avLst/>
          </a:prstGeom>
        </p:spPr>
        <p:txBody>
          <a:bodyPr vert="horz" lIns="91440" tIns="45720" rIns="91440" bIns="45720" rtlCol="0" anchor="ctr">
            <a:normAutofit/>
          </a:bodyPr>
          <a:lstStyle>
            <a:lvl1pPr>
              <a:defRPr sz="3000"/>
            </a:lvl1pPr>
          </a:lstStyle>
          <a:p>
            <a:r>
              <a:rPr lang="en-US"/>
              <a:t>Click to edit Master title style</a:t>
            </a:r>
          </a:p>
        </p:txBody>
      </p:sp>
      <p:sp>
        <p:nvSpPr>
          <p:cNvPr id="8" name="Content Placeholder 2">
            <a:extLst>
              <a:ext uri="{FF2B5EF4-FFF2-40B4-BE49-F238E27FC236}">
                <a16:creationId xmlns:a16="http://schemas.microsoft.com/office/drawing/2014/main" id="{DEE1DD59-0BD7-7C4D-813D-9361430E7CB9}"/>
              </a:ext>
            </a:extLst>
          </p:cNvPr>
          <p:cNvSpPr>
            <a:spLocks noGrp="1"/>
          </p:cNvSpPr>
          <p:nvPr>
            <p:ph idx="13"/>
          </p:nvPr>
        </p:nvSpPr>
        <p:spPr>
          <a:xfrm>
            <a:off x="628650" y="1102179"/>
            <a:ext cx="7886700" cy="34552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6952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6CFA96D-B793-9B4F-AD84-1BBBCF527F9F}"/>
              </a:ext>
            </a:extLst>
          </p:cNvPr>
          <p:cNvGrpSpPr/>
          <p:nvPr userDrawn="1"/>
        </p:nvGrpSpPr>
        <p:grpSpPr>
          <a:xfrm>
            <a:off x="0" y="-25908"/>
            <a:ext cx="9195593" cy="5256276"/>
            <a:chOff x="1" y="0"/>
            <a:chExt cx="12192000" cy="6969047"/>
          </a:xfr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path path="circle">
              <a:fillToRect l="100000" t="100000"/>
            </a:path>
            <a:tileRect r="-100000" b="-100000"/>
          </a:gradFill>
        </p:grpSpPr>
        <p:sp>
          <p:nvSpPr>
            <p:cNvPr id="9" name="Rectangle 8">
              <a:extLst>
                <a:ext uri="{FF2B5EF4-FFF2-40B4-BE49-F238E27FC236}">
                  <a16:creationId xmlns:a16="http://schemas.microsoft.com/office/drawing/2014/main" id="{ADB6B3C2-3C02-D448-8BD0-C892FF155D09}"/>
                </a:ext>
              </a:extLst>
            </p:cNvPr>
            <p:cNvSpPr/>
            <p:nvPr userDrawn="1"/>
          </p:nvSpPr>
          <p:spPr>
            <a:xfrm>
              <a:off x="1" y="0"/>
              <a:ext cx="121920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1" tIns="45720" rIns="91441" bIns="45720" numCol="1" spcCol="0" rtlCol="0" fromWordArt="0" anchor="ctr" anchorCtr="0" forceAA="0" compatLnSpc="1">
              <a:prstTxWarp prst="textNoShape">
                <a:avLst/>
              </a:prstTxWarp>
              <a:noAutofit/>
            </a:bodyPr>
            <a:lstStyle/>
            <a:p>
              <a:pPr algn="ctr"/>
              <a:endParaRPr lang="en-US" sz="1351" dirty="0"/>
            </a:p>
          </p:txBody>
        </p:sp>
        <p:pic>
          <p:nvPicPr>
            <p:cNvPr id="10" name="Picture 9" descr="watermark-06.png">
              <a:extLst>
                <a:ext uri="{FF2B5EF4-FFF2-40B4-BE49-F238E27FC236}">
                  <a16:creationId xmlns:a16="http://schemas.microsoft.com/office/drawing/2014/main" id="{004FFB1A-7EA7-1A47-89F9-CC1BCA7FECDD}"/>
                </a:ext>
              </a:extLst>
            </p:cNvPr>
            <p:cNvPicPr>
              <a:picLocks noChangeAspect="1"/>
            </p:cNvPicPr>
            <p:nvPr userDrawn="1"/>
          </p:nvPicPr>
          <p:blipFill>
            <a:blip r:embed="rId2"/>
            <a:stretch>
              <a:fillRect/>
            </a:stretch>
          </p:blipFill>
          <p:spPr>
            <a:xfrm>
              <a:off x="6076949" y="1825547"/>
              <a:ext cx="6115051" cy="5143500"/>
            </a:xfrm>
            <a:prstGeom prst="rect">
              <a:avLst/>
            </a:prstGeom>
            <a:grpFill/>
          </p:spPr>
        </p:pic>
      </p:grpSp>
      <p:sp>
        <p:nvSpPr>
          <p:cNvPr id="2" name="Title 1"/>
          <p:cNvSpPr>
            <a:spLocks noGrp="1"/>
          </p:cNvSpPr>
          <p:nvPr>
            <p:ph type="title"/>
          </p:nvPr>
        </p:nvSpPr>
        <p:spPr>
          <a:xfrm>
            <a:off x="623888" y="1282304"/>
            <a:ext cx="7886700" cy="2139553"/>
          </a:xfrm>
          <a:prstGeom prst="rect">
            <a:avLst/>
          </a:prstGeom>
        </p:spPr>
        <p:txBody>
          <a:bodyPr anchor="b">
            <a:normAutofit/>
          </a:bodyPr>
          <a:lstStyle>
            <a:lvl1pPr>
              <a:defRPr sz="4400">
                <a:solidFill>
                  <a:schemeClr val="bg1"/>
                </a:solidFill>
              </a:defRPr>
            </a:lvl1pPr>
          </a:lstStyle>
          <a:p>
            <a:r>
              <a:rPr lang="en-US"/>
              <a:t>Click to edit Master title style</a:t>
            </a:r>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571D4A72-53FF-4A4D-9E59-F9DD8306D5BA}" type="slidenum">
              <a:rPr lang="en-US" smtClean="0"/>
              <a:pPr/>
              <a:t>‹#›</a:t>
            </a:fld>
            <a:endParaRPr lang="en-US" dirty="0"/>
          </a:p>
        </p:txBody>
      </p:sp>
      <p:sp>
        <p:nvSpPr>
          <p:cNvPr id="11" name="Rectangle 10">
            <a:extLst>
              <a:ext uri="{FF2B5EF4-FFF2-40B4-BE49-F238E27FC236}">
                <a16:creationId xmlns:a16="http://schemas.microsoft.com/office/drawing/2014/main" id="{11EF7078-3414-C84E-BEC8-3F26D1989883}"/>
              </a:ext>
            </a:extLst>
          </p:cNvPr>
          <p:cNvSpPr/>
          <p:nvPr userDrawn="1"/>
        </p:nvSpPr>
        <p:spPr>
          <a:xfrm>
            <a:off x="510703" y="4734908"/>
            <a:ext cx="2453953" cy="307777"/>
          </a:xfrm>
          <a:prstGeom prst="rect">
            <a:avLst/>
          </a:prstGeom>
        </p:spPr>
        <p:txBody>
          <a:bodyPr wrap="square">
            <a:spAutoFit/>
          </a:bodyPr>
          <a:lstStyle/>
          <a:p>
            <a:pPr defTabSz="685681"/>
            <a:r>
              <a:rPr lang="en-US" sz="700" dirty="0">
                <a:solidFill>
                  <a:schemeClr val="bg1"/>
                </a:solidFill>
                <a:latin typeface="Century Gothic" panose="020B0502020202020204" pitchFamily="34" charset="0"/>
              </a:rPr>
              <a:t>All Rights Reserved.</a:t>
            </a:r>
          </a:p>
          <a:p>
            <a:pPr defTabSz="685681"/>
            <a:r>
              <a:rPr lang="en-US" sz="700" dirty="0">
                <a:solidFill>
                  <a:schemeClr val="bg1"/>
                </a:solidFill>
                <a:latin typeface="Century Gothic" panose="020B0502020202020204" pitchFamily="34" charset="0"/>
              </a:rPr>
              <a:t>Hong Kong Internet Registration Corporation Limited</a:t>
            </a:r>
          </a:p>
        </p:txBody>
      </p:sp>
    </p:spTree>
    <p:extLst>
      <p:ext uri="{BB962C8B-B14F-4D97-AF65-F5344CB8AC3E}">
        <p14:creationId xmlns:p14="http://schemas.microsoft.com/office/powerpoint/2010/main" val="3152942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102180"/>
            <a:ext cx="3886200" cy="345527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102180"/>
            <a:ext cx="3886200" cy="345527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1D4A72-53FF-4A4D-9E59-F9DD8306D5BA}" type="slidenum">
              <a:rPr lang="en-US" smtClean="0"/>
              <a:t>‹#›</a:t>
            </a:fld>
            <a:endParaRPr lang="en-US" dirty="0"/>
          </a:p>
        </p:txBody>
      </p:sp>
      <p:sp>
        <p:nvSpPr>
          <p:cNvPr id="8" name="Title Placeholder 1">
            <a:extLst>
              <a:ext uri="{FF2B5EF4-FFF2-40B4-BE49-F238E27FC236}">
                <a16:creationId xmlns:a16="http://schemas.microsoft.com/office/drawing/2014/main" id="{1D45C1B5-FA9C-6947-98D2-D068E8E4D99C}"/>
              </a:ext>
            </a:extLst>
          </p:cNvPr>
          <p:cNvSpPr>
            <a:spLocks noGrp="1"/>
          </p:cNvSpPr>
          <p:nvPr>
            <p:ph type="title"/>
          </p:nvPr>
        </p:nvSpPr>
        <p:spPr>
          <a:xfrm>
            <a:off x="628650" y="365127"/>
            <a:ext cx="7886700" cy="598308"/>
          </a:xfrm>
          <a:prstGeom prst="rect">
            <a:avLst/>
          </a:prstGeom>
        </p:spPr>
        <p:txBody>
          <a:bodyPr vert="horz" lIns="91440" tIns="45720" rIns="91440" bIns="45720" rtlCol="0" anchor="ctr">
            <a:normAutofit/>
          </a:bodyPr>
          <a:lstStyle>
            <a:lvl1pPr>
              <a:defRPr sz="3000"/>
            </a:lvl1pPr>
          </a:lstStyle>
          <a:p>
            <a:r>
              <a:rPr lang="en-US"/>
              <a:t>Click to edit Master title style</a:t>
            </a:r>
          </a:p>
        </p:txBody>
      </p:sp>
    </p:spTree>
    <p:extLst>
      <p:ext uri="{BB962C8B-B14F-4D97-AF65-F5344CB8AC3E}">
        <p14:creationId xmlns:p14="http://schemas.microsoft.com/office/powerpoint/2010/main" val="3750344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102180"/>
            <a:ext cx="3886200" cy="345527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1D4A72-53FF-4A4D-9E59-F9DD8306D5BA}" type="slidenum">
              <a:rPr lang="en-US" smtClean="0"/>
              <a:t>‹#›</a:t>
            </a:fld>
            <a:endParaRPr lang="en-US" dirty="0"/>
          </a:p>
        </p:txBody>
      </p:sp>
      <p:sp>
        <p:nvSpPr>
          <p:cNvPr id="8" name="Title Placeholder 1">
            <a:extLst>
              <a:ext uri="{FF2B5EF4-FFF2-40B4-BE49-F238E27FC236}">
                <a16:creationId xmlns:a16="http://schemas.microsoft.com/office/drawing/2014/main" id="{1D45C1B5-FA9C-6947-98D2-D068E8E4D99C}"/>
              </a:ext>
            </a:extLst>
          </p:cNvPr>
          <p:cNvSpPr>
            <a:spLocks noGrp="1"/>
          </p:cNvSpPr>
          <p:nvPr>
            <p:ph type="title"/>
          </p:nvPr>
        </p:nvSpPr>
        <p:spPr>
          <a:xfrm>
            <a:off x="628650" y="365127"/>
            <a:ext cx="7886700" cy="598308"/>
          </a:xfrm>
          <a:prstGeom prst="rect">
            <a:avLst/>
          </a:prstGeom>
        </p:spPr>
        <p:txBody>
          <a:bodyPr vert="horz" lIns="91440" tIns="45720" rIns="91440" bIns="45720" rtlCol="0" anchor="ctr">
            <a:normAutofit/>
          </a:bodyPr>
          <a:lstStyle>
            <a:lvl1pPr>
              <a:defRPr sz="3000"/>
            </a:lvl1pPr>
          </a:lstStyle>
          <a:p>
            <a:r>
              <a:rPr lang="en-US"/>
              <a:t>Click to edit Master title style</a:t>
            </a:r>
          </a:p>
        </p:txBody>
      </p:sp>
      <p:sp>
        <p:nvSpPr>
          <p:cNvPr id="9" name="Picture Placeholder 3">
            <a:extLst>
              <a:ext uri="{FF2B5EF4-FFF2-40B4-BE49-F238E27FC236}">
                <a16:creationId xmlns:a16="http://schemas.microsoft.com/office/drawing/2014/main" id="{7965F015-3C12-D143-AA73-FBBE409808DD}"/>
              </a:ext>
            </a:extLst>
          </p:cNvPr>
          <p:cNvSpPr>
            <a:spLocks noGrp="1"/>
          </p:cNvSpPr>
          <p:nvPr>
            <p:ph type="pic" sz="quarter" idx="10"/>
          </p:nvPr>
        </p:nvSpPr>
        <p:spPr>
          <a:xfrm>
            <a:off x="4629150" y="1102180"/>
            <a:ext cx="3886200" cy="3455278"/>
          </a:xfrm>
          <a:prstGeom prst="rect">
            <a:avLst/>
          </a:prstGeom>
        </p:spPr>
        <p:txBody>
          <a:bodyPr/>
          <a:lstStyle/>
          <a:p>
            <a:endParaRPr lang="ru-RU"/>
          </a:p>
        </p:txBody>
      </p:sp>
    </p:spTree>
    <p:extLst>
      <p:ext uri="{BB962C8B-B14F-4D97-AF65-F5344CB8AC3E}">
        <p14:creationId xmlns:p14="http://schemas.microsoft.com/office/powerpoint/2010/main" val="4217795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1D4A72-53FF-4A4D-9E59-F9DD8306D5BA}" type="slidenum">
              <a:rPr lang="en-US" smtClean="0"/>
              <a:t>‹#›</a:t>
            </a:fld>
            <a:endParaRPr lang="en-US" dirty="0"/>
          </a:p>
        </p:txBody>
      </p:sp>
      <p:sp>
        <p:nvSpPr>
          <p:cNvPr id="8" name="Title Placeholder 1">
            <a:extLst>
              <a:ext uri="{FF2B5EF4-FFF2-40B4-BE49-F238E27FC236}">
                <a16:creationId xmlns:a16="http://schemas.microsoft.com/office/drawing/2014/main" id="{1D45C1B5-FA9C-6947-98D2-D068E8E4D99C}"/>
              </a:ext>
            </a:extLst>
          </p:cNvPr>
          <p:cNvSpPr>
            <a:spLocks noGrp="1"/>
          </p:cNvSpPr>
          <p:nvPr>
            <p:ph type="title"/>
          </p:nvPr>
        </p:nvSpPr>
        <p:spPr>
          <a:xfrm>
            <a:off x="628650" y="365127"/>
            <a:ext cx="7886700" cy="598308"/>
          </a:xfrm>
          <a:prstGeom prst="rect">
            <a:avLst/>
          </a:prstGeom>
        </p:spPr>
        <p:txBody>
          <a:bodyPr vert="horz" lIns="91440" tIns="45720" rIns="91440" bIns="45720" rtlCol="0" anchor="ctr">
            <a:normAutofit/>
          </a:bodyPr>
          <a:lstStyle>
            <a:lvl1pPr>
              <a:defRPr sz="3000"/>
            </a:lvl1pPr>
          </a:lstStyle>
          <a:p>
            <a:r>
              <a:rPr lang="en-US"/>
              <a:t>Click to edit Master title style</a:t>
            </a:r>
          </a:p>
        </p:txBody>
      </p:sp>
      <p:sp>
        <p:nvSpPr>
          <p:cNvPr id="9" name="Picture Placeholder 3">
            <a:extLst>
              <a:ext uri="{FF2B5EF4-FFF2-40B4-BE49-F238E27FC236}">
                <a16:creationId xmlns:a16="http://schemas.microsoft.com/office/drawing/2014/main" id="{7965F015-3C12-D143-AA73-FBBE409808DD}"/>
              </a:ext>
            </a:extLst>
          </p:cNvPr>
          <p:cNvSpPr>
            <a:spLocks noGrp="1"/>
          </p:cNvSpPr>
          <p:nvPr>
            <p:ph type="pic" sz="quarter" idx="10"/>
          </p:nvPr>
        </p:nvSpPr>
        <p:spPr>
          <a:xfrm>
            <a:off x="4629150" y="1181686"/>
            <a:ext cx="3886200" cy="3375772"/>
          </a:xfrm>
          <a:prstGeom prst="rect">
            <a:avLst/>
          </a:prstGeom>
        </p:spPr>
        <p:txBody>
          <a:bodyPr/>
          <a:lstStyle/>
          <a:p>
            <a:endParaRPr lang="ru-RU"/>
          </a:p>
        </p:txBody>
      </p:sp>
      <p:sp>
        <p:nvSpPr>
          <p:cNvPr id="10" name="Picture Placeholder 3">
            <a:extLst>
              <a:ext uri="{FF2B5EF4-FFF2-40B4-BE49-F238E27FC236}">
                <a16:creationId xmlns:a16="http://schemas.microsoft.com/office/drawing/2014/main" id="{2B7C15B4-2662-BC41-A04A-72D56A5F44FA}"/>
              </a:ext>
            </a:extLst>
          </p:cNvPr>
          <p:cNvSpPr>
            <a:spLocks noGrp="1"/>
          </p:cNvSpPr>
          <p:nvPr>
            <p:ph type="pic" sz="quarter" idx="13"/>
          </p:nvPr>
        </p:nvSpPr>
        <p:spPr>
          <a:xfrm>
            <a:off x="628650" y="1181686"/>
            <a:ext cx="3886200" cy="3375772"/>
          </a:xfrm>
          <a:prstGeom prst="rect">
            <a:avLst/>
          </a:prstGeom>
        </p:spPr>
        <p:txBody>
          <a:bodyPr/>
          <a:lstStyle/>
          <a:p>
            <a:endParaRPr lang="ru-RU"/>
          </a:p>
        </p:txBody>
      </p:sp>
    </p:spTree>
    <p:extLst>
      <p:ext uri="{BB962C8B-B14F-4D97-AF65-F5344CB8AC3E}">
        <p14:creationId xmlns:p14="http://schemas.microsoft.com/office/powerpoint/2010/main" val="1201006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1D4A72-53FF-4A4D-9E59-F9DD8306D5BA}" type="slidenum">
              <a:rPr lang="en-US" smtClean="0"/>
              <a:t>‹#›</a:t>
            </a:fld>
            <a:endParaRPr lang="en-US" dirty="0"/>
          </a:p>
        </p:txBody>
      </p:sp>
      <p:sp>
        <p:nvSpPr>
          <p:cNvPr id="6" name="Title Placeholder 1">
            <a:extLst>
              <a:ext uri="{FF2B5EF4-FFF2-40B4-BE49-F238E27FC236}">
                <a16:creationId xmlns:a16="http://schemas.microsoft.com/office/drawing/2014/main" id="{3F7D6984-AA5D-C14E-953B-9FED7861CE35}"/>
              </a:ext>
            </a:extLst>
          </p:cNvPr>
          <p:cNvSpPr>
            <a:spLocks noGrp="1"/>
          </p:cNvSpPr>
          <p:nvPr>
            <p:ph type="title"/>
          </p:nvPr>
        </p:nvSpPr>
        <p:spPr>
          <a:xfrm>
            <a:off x="628650" y="365127"/>
            <a:ext cx="7886700" cy="598308"/>
          </a:xfrm>
          <a:prstGeom prst="rect">
            <a:avLst/>
          </a:prstGeom>
        </p:spPr>
        <p:txBody>
          <a:bodyPr vert="horz" lIns="91440" tIns="45720" rIns="91440" bIns="45720" rtlCol="0" anchor="ctr">
            <a:normAutofit/>
          </a:bodyPr>
          <a:lstStyle>
            <a:lvl1pPr>
              <a:defRPr sz="3000"/>
            </a:lvl1pPr>
          </a:lstStyle>
          <a:p>
            <a:r>
              <a:rPr lang="en-US"/>
              <a:t>Click to edit Master title style</a:t>
            </a:r>
          </a:p>
        </p:txBody>
      </p:sp>
    </p:spTree>
    <p:extLst>
      <p:ext uri="{BB962C8B-B14F-4D97-AF65-F5344CB8AC3E}">
        <p14:creationId xmlns:p14="http://schemas.microsoft.com/office/powerpoint/2010/main" val="68544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1D4A72-53FF-4A4D-9E59-F9DD8306D5BA}" type="slidenum">
              <a:rPr lang="en-US" smtClean="0"/>
              <a:t>‹#›</a:t>
            </a:fld>
            <a:endParaRPr lang="en-US" dirty="0"/>
          </a:p>
        </p:txBody>
      </p:sp>
    </p:spTree>
    <p:extLst>
      <p:ext uri="{BB962C8B-B14F-4D97-AF65-F5344CB8AC3E}">
        <p14:creationId xmlns:p14="http://schemas.microsoft.com/office/powerpoint/2010/main" val="3859807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102179"/>
            <a:ext cx="7886700" cy="331653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7842" y="4767263"/>
            <a:ext cx="2057400" cy="273844"/>
          </a:xfrm>
          <a:prstGeom prst="rect">
            <a:avLst/>
          </a:prstGeom>
        </p:spPr>
        <p:txBody>
          <a:bodyPr vert="horz" lIns="91440" tIns="45720" rIns="91440" bIns="45720" rtlCol="0" anchor="ctr"/>
          <a:lstStyle>
            <a:lvl1pPr algn="r">
              <a:defRPr sz="900">
                <a:solidFill>
                  <a:schemeClr val="tx1">
                    <a:tint val="75000"/>
                  </a:schemeClr>
                </a:solidFill>
                <a:latin typeface="Century Gothic" panose="020B0502020202020204" pitchFamily="34" charset="0"/>
              </a:defRPr>
            </a:lvl1pPr>
          </a:lstStyle>
          <a:p>
            <a:fld id="{571D4A72-53FF-4A4D-9E59-F9DD8306D5BA}" type="slidenum">
              <a:rPr lang="en-US" smtClean="0"/>
              <a:pPr/>
              <a:t>‹#›</a:t>
            </a:fld>
            <a:endParaRPr lang="en-US" dirty="0"/>
          </a:p>
        </p:txBody>
      </p:sp>
      <p:pic>
        <p:nvPicPr>
          <p:cNvPr id="7" name="Picture 6">
            <a:extLst>
              <a:ext uri="{FF2B5EF4-FFF2-40B4-BE49-F238E27FC236}">
                <a16:creationId xmlns:a16="http://schemas.microsoft.com/office/drawing/2014/main" id="{3CEB35F0-5C1A-AF4D-98E1-755555AF9FC7}"/>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7912285" y="365127"/>
            <a:ext cx="755060" cy="641801"/>
          </a:xfrm>
          <a:prstGeom prst="rect">
            <a:avLst/>
          </a:prstGeom>
        </p:spPr>
      </p:pic>
      <p:sp>
        <p:nvSpPr>
          <p:cNvPr id="10" name="Title Placeholder 1">
            <a:extLst>
              <a:ext uri="{FF2B5EF4-FFF2-40B4-BE49-F238E27FC236}">
                <a16:creationId xmlns:a16="http://schemas.microsoft.com/office/drawing/2014/main" id="{E07915F9-DF5F-BC43-97D1-B7F03D4731DB}"/>
              </a:ext>
            </a:extLst>
          </p:cNvPr>
          <p:cNvSpPr>
            <a:spLocks noGrp="1"/>
          </p:cNvSpPr>
          <p:nvPr>
            <p:ph type="title"/>
          </p:nvPr>
        </p:nvSpPr>
        <p:spPr>
          <a:xfrm>
            <a:off x="628650" y="365127"/>
            <a:ext cx="7886700" cy="598308"/>
          </a:xfrm>
          <a:prstGeom prst="rect">
            <a:avLst/>
          </a:prstGeom>
        </p:spPr>
        <p:txBody>
          <a:bodyPr vert="horz" lIns="91440" tIns="45720" rIns="91440" bIns="45720" rtlCol="0" anchor="ctr">
            <a:normAutofit/>
          </a:bodyPr>
          <a:lstStyle/>
          <a:p>
            <a:r>
              <a:rPr lang="en-US"/>
              <a:t>Click to edit Master title style</a:t>
            </a:r>
          </a:p>
        </p:txBody>
      </p:sp>
      <p:sp>
        <p:nvSpPr>
          <p:cNvPr id="11" name="Rectangle 10">
            <a:extLst>
              <a:ext uri="{FF2B5EF4-FFF2-40B4-BE49-F238E27FC236}">
                <a16:creationId xmlns:a16="http://schemas.microsoft.com/office/drawing/2014/main" id="{0DEE35AD-924A-C647-AD30-AEC64EC4A393}"/>
              </a:ext>
            </a:extLst>
          </p:cNvPr>
          <p:cNvSpPr/>
          <p:nvPr userDrawn="1"/>
        </p:nvSpPr>
        <p:spPr>
          <a:xfrm>
            <a:off x="510703" y="4734908"/>
            <a:ext cx="2453953" cy="307777"/>
          </a:xfrm>
          <a:prstGeom prst="rect">
            <a:avLst/>
          </a:prstGeom>
        </p:spPr>
        <p:txBody>
          <a:bodyPr wrap="square">
            <a:spAutoFit/>
          </a:bodyPr>
          <a:lstStyle/>
          <a:p>
            <a:pPr defTabSz="685681"/>
            <a:r>
              <a:rPr lang="en-US" sz="700" dirty="0">
                <a:solidFill>
                  <a:srgbClr val="656D78"/>
                </a:solidFill>
                <a:latin typeface="Century Gothic" panose="020B0502020202020204" pitchFamily="34" charset="0"/>
              </a:rPr>
              <a:t>All Rights Reserved.</a:t>
            </a:r>
          </a:p>
          <a:p>
            <a:pPr defTabSz="685681"/>
            <a:r>
              <a:rPr lang="en-US" sz="700" dirty="0">
                <a:solidFill>
                  <a:srgbClr val="656D78"/>
                </a:solidFill>
                <a:latin typeface="Century Gothic" panose="020B0502020202020204" pitchFamily="34" charset="0"/>
              </a:rPr>
              <a:t>Hong Kong Internet Registration Corporation Limited</a:t>
            </a:r>
          </a:p>
        </p:txBody>
      </p:sp>
      <p:sp>
        <p:nvSpPr>
          <p:cNvPr id="13" name="Rectangle 12">
            <a:extLst>
              <a:ext uri="{FF2B5EF4-FFF2-40B4-BE49-F238E27FC236}">
                <a16:creationId xmlns:a16="http://schemas.microsoft.com/office/drawing/2014/main" id="{30A9AD38-5D86-9249-9A55-10A9EFD5CDE1}"/>
              </a:ext>
            </a:extLst>
          </p:cNvPr>
          <p:cNvSpPr/>
          <p:nvPr userDrawn="1"/>
        </p:nvSpPr>
        <p:spPr>
          <a:xfrm>
            <a:off x="0" y="365128"/>
            <a:ext cx="107576" cy="598308"/>
          </a:xfrm>
          <a:prstGeom prst="rect">
            <a:avLst/>
          </a:prstGeom>
          <a:solidFill>
            <a:srgbClr val="ED531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629122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2" r:id="rId5"/>
    <p:sldLayoutId id="2147483673" r:id="rId6"/>
    <p:sldLayoutId id="2147483666" r:id="rId7"/>
    <p:sldLayoutId id="2147483667" r:id="rId8"/>
  </p:sldLayoutIdLst>
  <p:hf hdr="0" ftr="0" dt="0"/>
  <p:txStyles>
    <p:titleStyle>
      <a:lvl1pPr algn="l" defTabSz="685800" rtl="0" eaLnBrk="1" latinLnBrk="0" hangingPunct="1">
        <a:lnSpc>
          <a:spcPct val="90000"/>
        </a:lnSpc>
        <a:spcBef>
          <a:spcPct val="0"/>
        </a:spcBef>
        <a:buNone/>
        <a:defRPr sz="3000" b="1" kern="1200">
          <a:solidFill>
            <a:schemeClr val="tx1"/>
          </a:solidFill>
          <a:latin typeface="Century Gothic" panose="020B050202020202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Century Gothic" panose="020B0502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Century Gothic" panose="020B0502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Century Gothic" panose="020B0502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Century Gothic" panose="020B0502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hyperlink" Target="https://www.hkirc.hk/upload/page/38/pdf_1/5e6b172e68b29.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51ED2-EE89-334A-9632-446E2D5E1C3A}"/>
              </a:ext>
            </a:extLst>
          </p:cNvPr>
          <p:cNvSpPr>
            <a:spLocks noGrp="1"/>
          </p:cNvSpPr>
          <p:nvPr>
            <p:ph type="ctrTitle"/>
          </p:nvPr>
        </p:nvSpPr>
        <p:spPr>
          <a:xfrm>
            <a:off x="628650" y="1349770"/>
            <a:ext cx="7886700" cy="1790700"/>
          </a:xfrm>
        </p:spPr>
        <p:txBody>
          <a:bodyPr>
            <a:normAutofit/>
          </a:bodyPr>
          <a:lstStyle/>
          <a:p>
            <a:r>
              <a:rPr lang="en-US" sz="3600" dirty="0">
                <a:effectLst>
                  <a:outerShdw blurRad="38100" dist="38100" dir="2700000" algn="tl">
                    <a:srgbClr val="000000">
                      <a:alpha val="43137"/>
                    </a:srgbClr>
                  </a:outerShdw>
                </a:effectLst>
              </a:rPr>
              <a:t>ICANN74 </a:t>
            </a:r>
            <a:br>
              <a:rPr lang="en-US" sz="3600" dirty="0">
                <a:effectLst>
                  <a:outerShdw blurRad="38100" dist="38100" dir="2700000" algn="tl">
                    <a:srgbClr val="000000">
                      <a:alpha val="43137"/>
                    </a:srgbClr>
                  </a:outerShdw>
                </a:effectLst>
              </a:rPr>
            </a:br>
            <a:r>
              <a:rPr lang="en-US" sz="3600" dirty="0">
                <a:effectLst>
                  <a:outerShdw blurRad="38100" dist="38100" dir="2700000" algn="tl">
                    <a:srgbClr val="000000">
                      <a:alpha val="43137"/>
                    </a:srgbClr>
                  </a:outerShdw>
                </a:effectLst>
              </a:rPr>
              <a:t>ccNSO DNS Abuse Session</a:t>
            </a:r>
            <a:br>
              <a:rPr lang="en-US" sz="3600" dirty="0">
                <a:effectLst>
                  <a:outerShdw blurRad="38100" dist="38100" dir="2700000" algn="tl">
                    <a:srgbClr val="000000">
                      <a:alpha val="43137"/>
                    </a:srgbClr>
                  </a:outerShdw>
                </a:effectLst>
              </a:rPr>
            </a:br>
            <a:r>
              <a:rPr lang="en-US" sz="3600" dirty="0">
                <a:effectLst>
                  <a:outerShdw blurRad="38100" dist="38100" dir="2700000" algn="tl">
                    <a:srgbClr val="000000">
                      <a:alpha val="43137"/>
                    </a:srgbClr>
                  </a:outerShdw>
                </a:effectLst>
              </a:rPr>
              <a:t>- sharing on domain name abuse</a:t>
            </a:r>
            <a:endParaRPr lang="en-US" sz="4000" dirty="0">
              <a:effectLst>
                <a:outerShdw blurRad="38100" dist="38100" dir="2700000" algn="tl">
                  <a:srgbClr val="000000">
                    <a:alpha val="43137"/>
                  </a:srgbClr>
                </a:outerShdw>
              </a:effectLst>
            </a:endParaRPr>
          </a:p>
        </p:txBody>
      </p:sp>
      <p:sp>
        <p:nvSpPr>
          <p:cNvPr id="3" name="Subtitle 2">
            <a:extLst>
              <a:ext uri="{FF2B5EF4-FFF2-40B4-BE49-F238E27FC236}">
                <a16:creationId xmlns:a16="http://schemas.microsoft.com/office/drawing/2014/main" id="{C155B287-F382-B745-9ECF-CC2BBACD7F60}"/>
              </a:ext>
            </a:extLst>
          </p:cNvPr>
          <p:cNvSpPr>
            <a:spLocks noGrp="1"/>
          </p:cNvSpPr>
          <p:nvPr>
            <p:ph type="subTitle" idx="1"/>
          </p:nvPr>
        </p:nvSpPr>
        <p:spPr>
          <a:xfrm>
            <a:off x="628650" y="3209526"/>
            <a:ext cx="7886700" cy="1241822"/>
          </a:xfrm>
        </p:spPr>
        <p:txBody>
          <a:bodyPr/>
          <a:lstStyle/>
          <a:p>
            <a:r>
              <a:rPr lang="en-US" dirty="0">
                <a:effectLst>
                  <a:outerShdw blurRad="38100" dist="38100" dir="2700000" algn="tl">
                    <a:srgbClr val="000000">
                      <a:alpha val="43137"/>
                    </a:srgbClr>
                  </a:outerShdw>
                </a:effectLst>
              </a:rPr>
              <a:t>16 </a:t>
            </a:r>
            <a:r>
              <a:rPr lang="en-US" altLang="zh-TW" dirty="0">
                <a:effectLst>
                  <a:outerShdw blurRad="38100" dist="38100" dir="2700000" algn="tl">
                    <a:srgbClr val="000000">
                      <a:alpha val="43137"/>
                    </a:srgbClr>
                  </a:outerShdw>
                </a:effectLst>
              </a:rPr>
              <a:t>June 2022</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32872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47C5D6-1ABF-0251-BB9E-7117B480817C}"/>
              </a:ext>
            </a:extLst>
          </p:cNvPr>
          <p:cNvSpPr>
            <a:spLocks noGrp="1"/>
          </p:cNvSpPr>
          <p:nvPr>
            <p:ph type="sldNum" sz="quarter" idx="12"/>
          </p:nvPr>
        </p:nvSpPr>
        <p:spPr/>
        <p:txBody>
          <a:bodyPr/>
          <a:lstStyle/>
          <a:p>
            <a:fld id="{571D4A72-53FF-4A4D-9E59-F9DD8306D5BA}" type="slidenum">
              <a:rPr lang="en-US" smtClean="0"/>
              <a:t>2</a:t>
            </a:fld>
            <a:endParaRPr lang="en-US" dirty="0"/>
          </a:p>
        </p:txBody>
      </p:sp>
      <p:sp>
        <p:nvSpPr>
          <p:cNvPr id="3" name="Title 2">
            <a:extLst>
              <a:ext uri="{FF2B5EF4-FFF2-40B4-BE49-F238E27FC236}">
                <a16:creationId xmlns:a16="http://schemas.microsoft.com/office/drawing/2014/main" id="{C7B4FF75-7A38-230C-13D4-61F08E9AD5A4}"/>
              </a:ext>
            </a:extLst>
          </p:cNvPr>
          <p:cNvSpPr>
            <a:spLocks noGrp="1"/>
          </p:cNvSpPr>
          <p:nvPr>
            <p:ph type="title"/>
          </p:nvPr>
        </p:nvSpPr>
        <p:spPr/>
        <p:txBody>
          <a:bodyPr/>
          <a:lstStyle/>
          <a:p>
            <a:r>
              <a:rPr lang="en-US" dirty="0"/>
              <a:t>Outline</a:t>
            </a:r>
          </a:p>
        </p:txBody>
      </p:sp>
      <p:graphicFrame>
        <p:nvGraphicFramePr>
          <p:cNvPr id="8" name="Content Placeholder 7">
            <a:extLst>
              <a:ext uri="{FF2B5EF4-FFF2-40B4-BE49-F238E27FC236}">
                <a16:creationId xmlns:a16="http://schemas.microsoft.com/office/drawing/2014/main" id="{4036177A-5C17-1BD7-2EF0-1B7248757873}"/>
              </a:ext>
            </a:extLst>
          </p:cNvPr>
          <p:cNvGraphicFramePr>
            <a:graphicFrameLocks noGrp="1"/>
          </p:cNvGraphicFramePr>
          <p:nvPr>
            <p:ph idx="13"/>
            <p:extLst>
              <p:ext uri="{D42A27DB-BD31-4B8C-83A1-F6EECF244321}">
                <p14:modId xmlns:p14="http://schemas.microsoft.com/office/powerpoint/2010/main" val="2980352975"/>
              </p:ext>
            </p:extLst>
          </p:nvPr>
        </p:nvGraphicFramePr>
        <p:xfrm>
          <a:off x="628650" y="1101725"/>
          <a:ext cx="7345760" cy="3455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a:extLst>
              <a:ext uri="{FF2B5EF4-FFF2-40B4-BE49-F238E27FC236}">
                <a16:creationId xmlns:a16="http://schemas.microsoft.com/office/drawing/2014/main" id="{97FEA047-FDFB-2B7A-F8CA-241471802A60}"/>
              </a:ext>
            </a:extLst>
          </p:cNvPr>
          <p:cNvSpPr txBox="1"/>
          <p:nvPr/>
        </p:nvSpPr>
        <p:spPr>
          <a:xfrm>
            <a:off x="867904" y="1446946"/>
            <a:ext cx="301686" cy="369332"/>
          </a:xfrm>
          <a:prstGeom prst="rect">
            <a:avLst/>
          </a:prstGeom>
          <a:noFill/>
        </p:spPr>
        <p:txBody>
          <a:bodyPr wrap="none" rtlCol="0">
            <a:spAutoFit/>
          </a:bodyPr>
          <a:lstStyle/>
          <a:p>
            <a:r>
              <a:rPr lang="en-US" sz="1800" dirty="0"/>
              <a:t>1</a:t>
            </a:r>
            <a:endParaRPr lang="en-US" dirty="0"/>
          </a:p>
        </p:txBody>
      </p:sp>
      <p:sp>
        <p:nvSpPr>
          <p:cNvPr id="12" name="TextBox 11">
            <a:extLst>
              <a:ext uri="{FF2B5EF4-FFF2-40B4-BE49-F238E27FC236}">
                <a16:creationId xmlns:a16="http://schemas.microsoft.com/office/drawing/2014/main" id="{5A7A832C-9126-900C-3389-333173CF6770}"/>
              </a:ext>
            </a:extLst>
          </p:cNvPr>
          <p:cNvSpPr txBox="1"/>
          <p:nvPr/>
        </p:nvSpPr>
        <p:spPr>
          <a:xfrm>
            <a:off x="1169590" y="2258024"/>
            <a:ext cx="301686" cy="369332"/>
          </a:xfrm>
          <a:prstGeom prst="rect">
            <a:avLst/>
          </a:prstGeom>
          <a:noFill/>
        </p:spPr>
        <p:txBody>
          <a:bodyPr wrap="none" rtlCol="0">
            <a:spAutoFit/>
          </a:bodyPr>
          <a:lstStyle/>
          <a:p>
            <a:r>
              <a:rPr lang="en-US" sz="1800" dirty="0"/>
              <a:t>2</a:t>
            </a:r>
            <a:endParaRPr lang="en-US" dirty="0"/>
          </a:p>
        </p:txBody>
      </p:sp>
      <p:sp>
        <p:nvSpPr>
          <p:cNvPr id="13" name="TextBox 12">
            <a:extLst>
              <a:ext uri="{FF2B5EF4-FFF2-40B4-BE49-F238E27FC236}">
                <a16:creationId xmlns:a16="http://schemas.microsoft.com/office/drawing/2014/main" id="{FE88B612-69AF-DF43-EF20-B5FAC7233603}"/>
              </a:ext>
            </a:extLst>
          </p:cNvPr>
          <p:cNvSpPr txBox="1"/>
          <p:nvPr/>
        </p:nvSpPr>
        <p:spPr>
          <a:xfrm>
            <a:off x="1169590" y="3038106"/>
            <a:ext cx="301686" cy="369332"/>
          </a:xfrm>
          <a:prstGeom prst="rect">
            <a:avLst/>
          </a:prstGeom>
          <a:noFill/>
        </p:spPr>
        <p:txBody>
          <a:bodyPr wrap="none" rtlCol="0">
            <a:spAutoFit/>
          </a:bodyPr>
          <a:lstStyle/>
          <a:p>
            <a:r>
              <a:rPr lang="en-US" sz="1800" dirty="0"/>
              <a:t>3</a:t>
            </a:r>
            <a:endParaRPr lang="en-US" dirty="0"/>
          </a:p>
        </p:txBody>
      </p:sp>
      <p:sp>
        <p:nvSpPr>
          <p:cNvPr id="14" name="TextBox 13">
            <a:extLst>
              <a:ext uri="{FF2B5EF4-FFF2-40B4-BE49-F238E27FC236}">
                <a16:creationId xmlns:a16="http://schemas.microsoft.com/office/drawing/2014/main" id="{BC538994-703A-ED05-AA09-D1A46456C7D7}"/>
              </a:ext>
            </a:extLst>
          </p:cNvPr>
          <p:cNvSpPr txBox="1"/>
          <p:nvPr/>
        </p:nvSpPr>
        <p:spPr>
          <a:xfrm>
            <a:off x="867904" y="3844403"/>
            <a:ext cx="301686" cy="369332"/>
          </a:xfrm>
          <a:prstGeom prst="rect">
            <a:avLst/>
          </a:prstGeom>
          <a:noFill/>
        </p:spPr>
        <p:txBody>
          <a:bodyPr wrap="none" rtlCol="0">
            <a:spAutoFit/>
          </a:bodyPr>
          <a:lstStyle/>
          <a:p>
            <a:r>
              <a:rPr lang="en-US" sz="1800" dirty="0"/>
              <a:t>4</a:t>
            </a:r>
            <a:endParaRPr lang="en-US" dirty="0"/>
          </a:p>
        </p:txBody>
      </p:sp>
    </p:spTree>
    <p:extLst>
      <p:ext uri="{BB962C8B-B14F-4D97-AF65-F5344CB8AC3E}">
        <p14:creationId xmlns:p14="http://schemas.microsoft.com/office/powerpoint/2010/main" val="3354605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7647B4-CD29-4158-A8F7-3FC0867B74EF}"/>
              </a:ext>
            </a:extLst>
          </p:cNvPr>
          <p:cNvSpPr>
            <a:spLocks noGrp="1"/>
          </p:cNvSpPr>
          <p:nvPr>
            <p:ph type="sldNum" sz="quarter" idx="12"/>
          </p:nvPr>
        </p:nvSpPr>
        <p:spPr>
          <a:xfrm>
            <a:off x="6536242" y="4767263"/>
            <a:ext cx="2057400" cy="273844"/>
          </a:xfrm>
        </p:spPr>
        <p:txBody>
          <a:bodyPr/>
          <a:lstStyle/>
          <a:p>
            <a:fld id="{571D4A72-53FF-4A4D-9E59-F9DD8306D5BA}" type="slidenum">
              <a:rPr lang="en-US" smtClean="0"/>
              <a:t>3</a:t>
            </a:fld>
            <a:endParaRPr lang="en-US" dirty="0"/>
          </a:p>
        </p:txBody>
      </p:sp>
      <p:sp>
        <p:nvSpPr>
          <p:cNvPr id="3" name="Title 2">
            <a:extLst>
              <a:ext uri="{FF2B5EF4-FFF2-40B4-BE49-F238E27FC236}">
                <a16:creationId xmlns:a16="http://schemas.microsoft.com/office/drawing/2014/main" id="{D7BC122D-C062-438C-9A7F-38B9CD694E34}"/>
              </a:ext>
            </a:extLst>
          </p:cNvPr>
          <p:cNvSpPr>
            <a:spLocks noGrp="1"/>
          </p:cNvSpPr>
          <p:nvPr>
            <p:ph type="title"/>
          </p:nvPr>
        </p:nvSpPr>
        <p:spPr/>
        <p:txBody>
          <a:bodyPr>
            <a:noAutofit/>
          </a:bodyPr>
          <a:lstStyle/>
          <a:p>
            <a:r>
              <a:rPr lang="en-US" sz="2400" dirty="0"/>
              <a:t>Overview – domain name abuse and take down</a:t>
            </a:r>
          </a:p>
        </p:txBody>
      </p:sp>
      <p:graphicFrame>
        <p:nvGraphicFramePr>
          <p:cNvPr id="5" name="Content Placeholder 4">
            <a:extLst>
              <a:ext uri="{FF2B5EF4-FFF2-40B4-BE49-F238E27FC236}">
                <a16:creationId xmlns:a16="http://schemas.microsoft.com/office/drawing/2014/main" id="{8818C299-7DB1-4341-8B85-4E43C81F7C7F}"/>
              </a:ext>
            </a:extLst>
          </p:cNvPr>
          <p:cNvGraphicFramePr>
            <a:graphicFrameLocks noGrp="1"/>
          </p:cNvGraphicFramePr>
          <p:nvPr>
            <p:ph idx="13"/>
            <p:extLst>
              <p:ext uri="{D42A27DB-BD31-4B8C-83A1-F6EECF244321}">
                <p14:modId xmlns:p14="http://schemas.microsoft.com/office/powerpoint/2010/main" val="505678840"/>
              </p:ext>
            </p:extLst>
          </p:nvPr>
        </p:nvGraphicFramePr>
        <p:xfrm>
          <a:off x="1610324" y="1172985"/>
          <a:ext cx="6532875" cy="3384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a:extLst>
              <a:ext uri="{FF2B5EF4-FFF2-40B4-BE49-F238E27FC236}">
                <a16:creationId xmlns:a16="http://schemas.microsoft.com/office/drawing/2014/main" id="{61B15222-CC35-4C0C-885A-0A590B2BE6C7}"/>
              </a:ext>
            </a:extLst>
          </p:cNvPr>
          <p:cNvSpPr/>
          <p:nvPr/>
        </p:nvSpPr>
        <p:spPr>
          <a:xfrm>
            <a:off x="936000" y="1051201"/>
            <a:ext cx="7272000" cy="3592800"/>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accent1"/>
              </a:solidFill>
            </a:endParaRPr>
          </a:p>
        </p:txBody>
      </p:sp>
    </p:spTree>
    <p:extLst>
      <p:ext uri="{BB962C8B-B14F-4D97-AF65-F5344CB8AC3E}">
        <p14:creationId xmlns:p14="http://schemas.microsoft.com/office/powerpoint/2010/main" val="2023697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A0039E-F8CD-4721-879F-DD73140BB94D}"/>
              </a:ext>
            </a:extLst>
          </p:cNvPr>
          <p:cNvSpPr>
            <a:spLocks noGrp="1"/>
          </p:cNvSpPr>
          <p:nvPr>
            <p:ph type="sldNum" sz="quarter" idx="12"/>
          </p:nvPr>
        </p:nvSpPr>
        <p:spPr/>
        <p:txBody>
          <a:bodyPr/>
          <a:lstStyle/>
          <a:p>
            <a:fld id="{571D4A72-53FF-4A4D-9E59-F9DD8306D5BA}" type="slidenum">
              <a:rPr lang="en-US" smtClean="0"/>
              <a:t>4</a:t>
            </a:fld>
            <a:endParaRPr lang="en-US" dirty="0"/>
          </a:p>
        </p:txBody>
      </p:sp>
      <p:sp>
        <p:nvSpPr>
          <p:cNvPr id="3" name="Title 2">
            <a:extLst>
              <a:ext uri="{FF2B5EF4-FFF2-40B4-BE49-F238E27FC236}">
                <a16:creationId xmlns:a16="http://schemas.microsoft.com/office/drawing/2014/main" id="{457E1585-77B3-4FAB-A7AD-A2BE2E58D1BA}"/>
              </a:ext>
            </a:extLst>
          </p:cNvPr>
          <p:cNvSpPr>
            <a:spLocks noGrp="1"/>
          </p:cNvSpPr>
          <p:nvPr>
            <p:ph type="title"/>
          </p:nvPr>
        </p:nvSpPr>
        <p:spPr/>
        <p:txBody>
          <a:bodyPr/>
          <a:lstStyle/>
          <a:p>
            <a:r>
              <a:rPr lang="en-US" dirty="0"/>
              <a:t>1. Registration Policy</a:t>
            </a:r>
          </a:p>
        </p:txBody>
      </p:sp>
      <p:sp>
        <p:nvSpPr>
          <p:cNvPr id="4" name="Content Placeholder 3">
            <a:extLst>
              <a:ext uri="{FF2B5EF4-FFF2-40B4-BE49-F238E27FC236}">
                <a16:creationId xmlns:a16="http://schemas.microsoft.com/office/drawing/2014/main" id="{579E478B-2433-42E7-9435-22BAD0C36FDC}"/>
              </a:ext>
            </a:extLst>
          </p:cNvPr>
          <p:cNvSpPr>
            <a:spLocks noGrp="1"/>
          </p:cNvSpPr>
          <p:nvPr>
            <p:ph idx="13"/>
          </p:nvPr>
        </p:nvSpPr>
        <p:spPr>
          <a:xfrm>
            <a:off x="628650" y="1102179"/>
            <a:ext cx="7886700" cy="3665084"/>
          </a:xfrm>
        </p:spPr>
        <p:txBody>
          <a:bodyPr>
            <a:normAutofit fontScale="77500" lnSpcReduction="20000"/>
          </a:bodyPr>
          <a:lstStyle/>
          <a:p>
            <a:r>
              <a:rPr lang="en-US" dirty="0"/>
              <a:t>Registration policy should allows take down of domain name due to security reason or abuse</a:t>
            </a:r>
          </a:p>
          <a:p>
            <a:r>
              <a:rPr lang="en-US" dirty="0"/>
              <a:t>Quote “</a:t>
            </a:r>
            <a:r>
              <a:rPr lang="en-US" b="0" i="0" u="sng" dirty="0">
                <a:solidFill>
                  <a:srgbClr val="000000"/>
                </a:solidFill>
                <a:effectLst/>
                <a:latin typeface="Nunito Sans" pitchFamily="2" charset="0"/>
                <a:hlinkClick r:id="rId2"/>
              </a:rPr>
              <a:t>.hk Registration &amp; Rules (Registration Policies)</a:t>
            </a:r>
            <a:r>
              <a:rPr lang="en-US" b="0" i="0" dirty="0">
                <a:solidFill>
                  <a:srgbClr val="000000"/>
                </a:solidFill>
                <a:effectLst/>
                <a:latin typeface="Nunito Sans" pitchFamily="2" charset="0"/>
                <a:hlinkClick r:id="rId2"/>
              </a:rPr>
              <a:t> </a:t>
            </a:r>
            <a:r>
              <a:rPr lang="en-US" b="0" i="0" dirty="0">
                <a:solidFill>
                  <a:srgbClr val="000000"/>
                </a:solidFill>
                <a:effectLst/>
                <a:latin typeface="Nunito Sans" pitchFamily="2" charset="0"/>
              </a:rPr>
              <a:t>“</a:t>
            </a:r>
            <a:r>
              <a:rPr lang="en-US" b="0" i="0" dirty="0">
                <a:effectLst/>
                <a:latin typeface="Nunito Sans" pitchFamily="2" charset="0"/>
              </a:rPr>
              <a:t> Version 1.3</a:t>
            </a:r>
            <a:r>
              <a:rPr lang="en-US" dirty="0"/>
              <a:t>:</a:t>
            </a:r>
          </a:p>
          <a:p>
            <a:endParaRPr lang="en-US" dirty="0"/>
          </a:p>
          <a:p>
            <a:pPr marL="342900" lvl="1" indent="0">
              <a:buNone/>
            </a:pPr>
            <a:r>
              <a:rPr lang="en-US" b="1" dirty="0">
                <a:latin typeface="+mn-lt"/>
              </a:rPr>
              <a:t>7.8 Other situations giving rise to refusal of a Domain Name</a:t>
            </a:r>
            <a:r>
              <a:rPr lang="en-US" dirty="0">
                <a:latin typeface="+mn-lt"/>
              </a:rPr>
              <a:t> </a:t>
            </a:r>
          </a:p>
          <a:p>
            <a:pPr marL="342900" lvl="1" indent="0" algn="just">
              <a:buNone/>
            </a:pPr>
            <a:r>
              <a:rPr lang="en-US" dirty="0">
                <a:latin typeface="+mn-lt"/>
              </a:rPr>
              <a:t>The Registrar and/or HKIRC are entitled to refuse any application to register a Domain Name due to other technical and operational considerations, or if the registration of such Domain Name would cause confusion to the public, be in breach of the Acceptable Use Policy, be contrary to the national security or interests of the HKSAR, or otherwise be contrary to any law of the HKSAR. Both the Registrant and the Registrar acknowledge that HKIRC retains the right to conduct final checks on all Domain Name registrations or applications, and reserves the right to refuse the registration or continuation thereof for a Domain Name if HKIRC in its sole and absolute discretion deems fit.</a:t>
            </a:r>
          </a:p>
          <a:p>
            <a:endParaRPr lang="en-US" dirty="0"/>
          </a:p>
          <a:p>
            <a:r>
              <a:rPr lang="en-US" dirty="0"/>
              <a:t> If breached, HKIRC may take actions to</a:t>
            </a:r>
          </a:p>
          <a:p>
            <a:pPr lvl="1"/>
            <a:r>
              <a:rPr lang="en-US" dirty="0"/>
              <a:t>Rejection of the Domain Name registration; </a:t>
            </a:r>
          </a:p>
          <a:p>
            <a:pPr lvl="1"/>
            <a:r>
              <a:rPr lang="en-US" dirty="0"/>
              <a:t>Immediate, temporary or permanent cancellation of the Domain Name (if already</a:t>
            </a:r>
          </a:p>
          <a:p>
            <a:pPr lvl="1"/>
            <a:r>
              <a:rPr lang="en-US" dirty="0"/>
              <a:t>registered)</a:t>
            </a:r>
          </a:p>
        </p:txBody>
      </p:sp>
      <p:sp>
        <p:nvSpPr>
          <p:cNvPr id="5" name="Rectangle 4">
            <a:extLst>
              <a:ext uri="{FF2B5EF4-FFF2-40B4-BE49-F238E27FC236}">
                <a16:creationId xmlns:a16="http://schemas.microsoft.com/office/drawing/2014/main" id="{E4AFCCC1-BD2B-4E13-8540-EED7A8FBBFD5}"/>
              </a:ext>
            </a:extLst>
          </p:cNvPr>
          <p:cNvSpPr/>
          <p:nvPr/>
        </p:nvSpPr>
        <p:spPr>
          <a:xfrm>
            <a:off x="628650" y="1962868"/>
            <a:ext cx="8162550" cy="1466132"/>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accent1"/>
              </a:solidFill>
            </a:endParaRPr>
          </a:p>
        </p:txBody>
      </p:sp>
    </p:spTree>
    <p:extLst>
      <p:ext uri="{BB962C8B-B14F-4D97-AF65-F5344CB8AC3E}">
        <p14:creationId xmlns:p14="http://schemas.microsoft.com/office/powerpoint/2010/main" val="2569568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5D8283-ED7B-9364-E5A7-F457FFAA4A5F}"/>
              </a:ext>
            </a:extLst>
          </p:cNvPr>
          <p:cNvSpPr>
            <a:spLocks noGrp="1"/>
          </p:cNvSpPr>
          <p:nvPr>
            <p:ph type="sldNum" sz="quarter" idx="12"/>
          </p:nvPr>
        </p:nvSpPr>
        <p:spPr/>
        <p:txBody>
          <a:bodyPr/>
          <a:lstStyle/>
          <a:p>
            <a:fld id="{571D4A72-53FF-4A4D-9E59-F9DD8306D5BA}" type="slidenum">
              <a:rPr lang="en-US" smtClean="0"/>
              <a:t>5</a:t>
            </a:fld>
            <a:endParaRPr lang="en-US" dirty="0"/>
          </a:p>
        </p:txBody>
      </p:sp>
      <p:sp>
        <p:nvSpPr>
          <p:cNvPr id="3" name="Title 2">
            <a:extLst>
              <a:ext uri="{FF2B5EF4-FFF2-40B4-BE49-F238E27FC236}">
                <a16:creationId xmlns:a16="http://schemas.microsoft.com/office/drawing/2014/main" id="{AB02B0C7-1E7F-E9DB-1DB7-67A6037D8E98}"/>
              </a:ext>
            </a:extLst>
          </p:cNvPr>
          <p:cNvSpPr>
            <a:spLocks noGrp="1"/>
          </p:cNvSpPr>
          <p:nvPr>
            <p:ph type="title"/>
          </p:nvPr>
        </p:nvSpPr>
        <p:spPr/>
        <p:txBody>
          <a:bodyPr>
            <a:normAutofit/>
          </a:bodyPr>
          <a:lstStyle/>
          <a:p>
            <a:r>
              <a:rPr lang="en-US" sz="2800" dirty="0"/>
              <a:t>2. Required Documents for .</a:t>
            </a:r>
            <a:r>
              <a:rPr lang="en-US" sz="2800" dirty="0" err="1"/>
              <a:t>hk</a:t>
            </a:r>
            <a:r>
              <a:rPr lang="en-US" sz="2800" dirty="0"/>
              <a:t> registration</a:t>
            </a:r>
          </a:p>
        </p:txBody>
      </p:sp>
      <p:graphicFrame>
        <p:nvGraphicFramePr>
          <p:cNvPr id="7" name="Content Placeholder 6">
            <a:extLst>
              <a:ext uri="{FF2B5EF4-FFF2-40B4-BE49-F238E27FC236}">
                <a16:creationId xmlns:a16="http://schemas.microsoft.com/office/drawing/2014/main" id="{69A54839-4145-02B0-C5BB-81E7C9E909E5}"/>
              </a:ext>
            </a:extLst>
          </p:cNvPr>
          <p:cNvGraphicFramePr>
            <a:graphicFrameLocks noGrp="1"/>
          </p:cNvGraphicFramePr>
          <p:nvPr>
            <p:ph idx="13"/>
            <p:extLst>
              <p:ext uri="{D42A27DB-BD31-4B8C-83A1-F6EECF244321}">
                <p14:modId xmlns:p14="http://schemas.microsoft.com/office/powerpoint/2010/main" val="3199575959"/>
              </p:ext>
            </p:extLst>
          </p:nvPr>
        </p:nvGraphicFramePr>
        <p:xfrm>
          <a:off x="740979" y="1088648"/>
          <a:ext cx="7662043" cy="3046841"/>
        </p:xfrm>
        <a:graphic>
          <a:graphicData uri="http://schemas.openxmlformats.org/drawingml/2006/table">
            <a:tbl>
              <a:tblPr/>
              <a:tblGrid>
                <a:gridCol w="1450428">
                  <a:extLst>
                    <a:ext uri="{9D8B030D-6E8A-4147-A177-3AD203B41FA5}">
                      <a16:colId xmlns:a16="http://schemas.microsoft.com/office/drawing/2014/main" val="3614829795"/>
                    </a:ext>
                  </a:extLst>
                </a:gridCol>
                <a:gridCol w="1576552">
                  <a:extLst>
                    <a:ext uri="{9D8B030D-6E8A-4147-A177-3AD203B41FA5}">
                      <a16:colId xmlns:a16="http://schemas.microsoft.com/office/drawing/2014/main" val="2062476222"/>
                    </a:ext>
                  </a:extLst>
                </a:gridCol>
                <a:gridCol w="4635063">
                  <a:extLst>
                    <a:ext uri="{9D8B030D-6E8A-4147-A177-3AD203B41FA5}">
                      <a16:colId xmlns:a16="http://schemas.microsoft.com/office/drawing/2014/main" val="885615501"/>
                    </a:ext>
                  </a:extLst>
                </a:gridCol>
              </a:tblGrid>
              <a:tr h="239084">
                <a:tc>
                  <a:txBody>
                    <a:bodyPr/>
                    <a:lstStyle/>
                    <a:p>
                      <a:pPr algn="l"/>
                      <a:r>
                        <a:rPr lang="en-US" sz="1000" b="1" dirty="0">
                          <a:solidFill>
                            <a:srgbClr val="0C53A3"/>
                          </a:solidFill>
                          <a:effectLst/>
                          <a:latin typeface="Nunito Sans" pitchFamily="2" charset="0"/>
                        </a:rPr>
                        <a:t>Domain Category</a:t>
                      </a:r>
                    </a:p>
                  </a:txBody>
                  <a:tcPr marL="151137" marR="15114" marT="15114" marB="50379" anchor="ctr">
                    <a:lnL>
                      <a:noFill/>
                    </a:lnL>
                    <a:lnR>
                      <a:noFill/>
                    </a:lnR>
                    <a:lnT>
                      <a:noFill/>
                    </a:lnT>
                    <a:lnB w="30480" cap="flat" cmpd="sng" algn="ctr">
                      <a:solidFill>
                        <a:srgbClr val="0C53A3"/>
                      </a:solidFill>
                      <a:prstDash val="solid"/>
                      <a:round/>
                      <a:headEnd type="none" w="med" len="med"/>
                      <a:tailEnd type="none" w="med" len="med"/>
                    </a:lnB>
                  </a:tcPr>
                </a:tc>
                <a:tc>
                  <a:txBody>
                    <a:bodyPr/>
                    <a:lstStyle/>
                    <a:p>
                      <a:pPr algn="l"/>
                      <a:r>
                        <a:rPr lang="en-US" sz="1000" b="1" dirty="0">
                          <a:solidFill>
                            <a:srgbClr val="0C53A3"/>
                          </a:solidFill>
                          <a:effectLst/>
                          <a:latin typeface="Nunito Sans" pitchFamily="2" charset="0"/>
                        </a:rPr>
                        <a:t>Eligible Applicant</a:t>
                      </a:r>
                    </a:p>
                  </a:txBody>
                  <a:tcPr marL="15114" marR="15114" marT="15114" marB="50379" anchor="ctr">
                    <a:lnL>
                      <a:noFill/>
                    </a:lnL>
                    <a:lnR>
                      <a:noFill/>
                    </a:lnR>
                    <a:lnT>
                      <a:noFill/>
                    </a:lnT>
                    <a:lnB w="30480" cap="flat" cmpd="sng" algn="ctr">
                      <a:solidFill>
                        <a:srgbClr val="0C53A3"/>
                      </a:solidFill>
                      <a:prstDash val="solid"/>
                      <a:round/>
                      <a:headEnd type="none" w="med" len="med"/>
                      <a:tailEnd type="none" w="med" len="med"/>
                    </a:lnB>
                  </a:tcPr>
                </a:tc>
                <a:tc>
                  <a:txBody>
                    <a:bodyPr/>
                    <a:lstStyle/>
                    <a:p>
                      <a:pPr algn="l"/>
                      <a:r>
                        <a:rPr lang="en-US" sz="1000" b="1" dirty="0">
                          <a:solidFill>
                            <a:srgbClr val="0C53A3"/>
                          </a:solidFill>
                          <a:effectLst/>
                          <a:latin typeface="Nunito Sans" pitchFamily="2" charset="0"/>
                        </a:rPr>
                        <a:t>Examples of Document</a:t>
                      </a:r>
                    </a:p>
                  </a:txBody>
                  <a:tcPr marL="15114" marR="15114" marT="15114" marB="50379" anchor="ctr">
                    <a:lnL>
                      <a:noFill/>
                    </a:lnL>
                    <a:lnR>
                      <a:noFill/>
                    </a:lnR>
                    <a:lnT>
                      <a:noFill/>
                    </a:lnT>
                    <a:lnB w="30480" cap="flat" cmpd="sng" algn="ctr">
                      <a:solidFill>
                        <a:srgbClr val="0C53A3"/>
                      </a:solidFill>
                      <a:prstDash val="solid"/>
                      <a:round/>
                      <a:headEnd type="none" w="med" len="med"/>
                      <a:tailEnd type="none" w="med" len="med"/>
                    </a:lnB>
                  </a:tcPr>
                </a:tc>
                <a:extLst>
                  <a:ext uri="{0D108BD9-81ED-4DB2-BD59-A6C34878D82A}">
                    <a16:rowId xmlns:a16="http://schemas.microsoft.com/office/drawing/2014/main" val="2051530649"/>
                  </a:ext>
                </a:extLst>
              </a:tr>
              <a:tr h="862959">
                <a:tc>
                  <a:txBody>
                    <a:bodyPr/>
                    <a:lstStyle/>
                    <a:p>
                      <a:pPr algn="l" fontAlgn="t"/>
                      <a:r>
                        <a:rPr lang="en-US" sz="1100" b="1" dirty="0">
                          <a:solidFill>
                            <a:srgbClr val="323232"/>
                          </a:solidFill>
                          <a:effectLst/>
                          <a:latin typeface="Nunito Sans" pitchFamily="2" charset="0"/>
                        </a:rPr>
                        <a:t>.hk / .</a:t>
                      </a:r>
                      <a:r>
                        <a:rPr lang="ja-JP" altLang="en-US" sz="1100" b="1" dirty="0">
                          <a:solidFill>
                            <a:srgbClr val="323232"/>
                          </a:solidFill>
                          <a:effectLst/>
                          <a:latin typeface="Nunito Sans" pitchFamily="2" charset="0"/>
                        </a:rPr>
                        <a:t>香港</a:t>
                      </a:r>
                    </a:p>
                  </a:txBody>
                  <a:tcPr marL="151137" marR="60455" marT="50379" marB="50379">
                    <a:lnL>
                      <a:noFill/>
                    </a:lnL>
                    <a:lnR>
                      <a:noFill/>
                    </a:lnR>
                    <a:lnT w="30480" cap="flat" cmpd="sng" algn="ctr">
                      <a:solidFill>
                        <a:srgbClr val="0C53A3"/>
                      </a:solidFill>
                      <a:prstDash val="solid"/>
                      <a:round/>
                      <a:headEnd type="none" w="med" len="med"/>
                      <a:tailEnd type="none" w="med" len="med"/>
                    </a:lnT>
                    <a:lnB>
                      <a:noFill/>
                    </a:lnB>
                    <a:solidFill>
                      <a:srgbClr val="E4EBF4"/>
                    </a:solidFill>
                  </a:tcPr>
                </a:tc>
                <a:tc>
                  <a:txBody>
                    <a:bodyPr/>
                    <a:lstStyle/>
                    <a:p>
                      <a:pPr algn="l" fontAlgn="t"/>
                      <a:r>
                        <a:rPr lang="en-US" sz="1100" b="0" dirty="0">
                          <a:solidFill>
                            <a:srgbClr val="323232"/>
                          </a:solidFill>
                          <a:effectLst/>
                          <a:latin typeface="Nunito Sans" pitchFamily="2" charset="0"/>
                        </a:rPr>
                        <a:t>Local or overseas individuals or entities</a:t>
                      </a:r>
                    </a:p>
                  </a:txBody>
                  <a:tcPr marL="60455" marR="60455" marT="50379" marB="50379">
                    <a:lnL>
                      <a:noFill/>
                    </a:lnL>
                    <a:lnR>
                      <a:noFill/>
                    </a:lnR>
                    <a:lnT w="30480" cap="flat" cmpd="sng" algn="ctr">
                      <a:solidFill>
                        <a:srgbClr val="0C53A3"/>
                      </a:solidFill>
                      <a:prstDash val="solid"/>
                      <a:round/>
                      <a:headEnd type="none" w="med" len="med"/>
                      <a:tailEnd type="none" w="med" len="med"/>
                    </a:lnT>
                    <a:lnB>
                      <a:noFill/>
                    </a:lnB>
                    <a:solidFill>
                      <a:srgbClr val="E4EBF4"/>
                    </a:solidFill>
                  </a:tcPr>
                </a:tc>
                <a:tc>
                  <a:txBody>
                    <a:bodyPr/>
                    <a:lstStyle/>
                    <a:p>
                      <a:pPr algn="l" fontAlgn="t">
                        <a:buFont typeface="Arial" panose="020B0604020202020204" pitchFamily="34" charset="0"/>
                        <a:buChar char="•"/>
                      </a:pPr>
                      <a:r>
                        <a:rPr lang="en-US" sz="1100" b="0" dirty="0">
                          <a:solidFill>
                            <a:srgbClr val="323232"/>
                          </a:solidFill>
                          <a:effectLst/>
                          <a:latin typeface="Nunito Sans" pitchFamily="2" charset="0"/>
                        </a:rPr>
                        <a:t>Any one of the required documents for third level .hk domain names below (i.e. .com.hk / .</a:t>
                      </a:r>
                      <a:r>
                        <a:rPr lang="ja-JP" altLang="en-US" sz="1100" b="0" dirty="0">
                          <a:solidFill>
                            <a:srgbClr val="323232"/>
                          </a:solidFill>
                          <a:effectLst/>
                          <a:latin typeface="Nunito Sans" pitchFamily="2" charset="0"/>
                        </a:rPr>
                        <a:t>公司</a:t>
                      </a:r>
                      <a:r>
                        <a:rPr lang="en-US" altLang="ja-JP" sz="1100" b="0" dirty="0">
                          <a:solidFill>
                            <a:srgbClr val="323232"/>
                          </a:solidFill>
                          <a:effectLst/>
                          <a:latin typeface="Nunito Sans" pitchFamily="2" charset="0"/>
                        </a:rPr>
                        <a:t>. </a:t>
                      </a:r>
                      <a:r>
                        <a:rPr lang="ja-JP" altLang="en-US" sz="1100" b="0" dirty="0">
                          <a:solidFill>
                            <a:srgbClr val="323232"/>
                          </a:solidFill>
                          <a:effectLst/>
                          <a:latin typeface="Nunito Sans" pitchFamily="2" charset="0"/>
                        </a:rPr>
                        <a:t>香港</a:t>
                      </a:r>
                      <a:r>
                        <a:rPr lang="en-US" altLang="ja-JP" sz="1100" b="0" dirty="0">
                          <a:solidFill>
                            <a:srgbClr val="323232"/>
                          </a:solidFill>
                          <a:effectLst/>
                          <a:latin typeface="Nunito Sans" pitchFamily="2" charset="0"/>
                        </a:rPr>
                        <a:t>, .</a:t>
                      </a:r>
                      <a:r>
                        <a:rPr lang="en-US" sz="1100" b="0" dirty="0">
                          <a:solidFill>
                            <a:srgbClr val="323232"/>
                          </a:solidFill>
                          <a:effectLst/>
                          <a:latin typeface="Nunito Sans" pitchFamily="2" charset="0"/>
                        </a:rPr>
                        <a:t>org.hk / .</a:t>
                      </a:r>
                      <a:r>
                        <a:rPr lang="ja-JP" altLang="en-US" sz="1100" b="0" dirty="0">
                          <a:solidFill>
                            <a:srgbClr val="323232"/>
                          </a:solidFill>
                          <a:effectLst/>
                          <a:latin typeface="Nunito Sans" pitchFamily="2" charset="0"/>
                        </a:rPr>
                        <a:t>組織</a:t>
                      </a:r>
                      <a:r>
                        <a:rPr lang="en-US" altLang="ja-JP" sz="1100" b="0" dirty="0">
                          <a:solidFill>
                            <a:srgbClr val="323232"/>
                          </a:solidFill>
                          <a:effectLst/>
                          <a:latin typeface="Nunito Sans" pitchFamily="2" charset="0"/>
                        </a:rPr>
                        <a:t>. </a:t>
                      </a:r>
                      <a:r>
                        <a:rPr lang="ja-JP" altLang="en-US" sz="1100" b="0" dirty="0">
                          <a:solidFill>
                            <a:srgbClr val="323232"/>
                          </a:solidFill>
                          <a:effectLst/>
                          <a:latin typeface="Nunito Sans" pitchFamily="2" charset="0"/>
                        </a:rPr>
                        <a:t>香港</a:t>
                      </a:r>
                      <a:r>
                        <a:rPr lang="en-US" altLang="ja-JP" sz="1100" b="0" dirty="0">
                          <a:solidFill>
                            <a:srgbClr val="323232"/>
                          </a:solidFill>
                          <a:effectLst/>
                          <a:latin typeface="Nunito Sans" pitchFamily="2" charset="0"/>
                        </a:rPr>
                        <a:t>, .</a:t>
                      </a:r>
                      <a:r>
                        <a:rPr lang="en-US" sz="1100" b="0" dirty="0">
                          <a:solidFill>
                            <a:srgbClr val="323232"/>
                          </a:solidFill>
                          <a:effectLst/>
                          <a:latin typeface="Nunito Sans" pitchFamily="2" charset="0"/>
                        </a:rPr>
                        <a:t>edu.hk / .</a:t>
                      </a:r>
                      <a:r>
                        <a:rPr lang="ja-JP" altLang="en-US" sz="1100" b="0" dirty="0">
                          <a:solidFill>
                            <a:srgbClr val="323232"/>
                          </a:solidFill>
                          <a:effectLst/>
                          <a:latin typeface="Nunito Sans" pitchFamily="2" charset="0"/>
                        </a:rPr>
                        <a:t>教育</a:t>
                      </a:r>
                      <a:r>
                        <a:rPr lang="en-US" altLang="ja-JP" sz="1100" b="0" dirty="0">
                          <a:solidFill>
                            <a:srgbClr val="323232"/>
                          </a:solidFill>
                          <a:effectLst/>
                          <a:latin typeface="Nunito Sans" pitchFamily="2" charset="0"/>
                        </a:rPr>
                        <a:t>.</a:t>
                      </a:r>
                      <a:r>
                        <a:rPr lang="ja-JP" altLang="en-US" sz="1100" b="0" dirty="0">
                          <a:solidFill>
                            <a:srgbClr val="323232"/>
                          </a:solidFill>
                          <a:effectLst/>
                          <a:latin typeface="Nunito Sans" pitchFamily="2" charset="0"/>
                        </a:rPr>
                        <a:t>香港</a:t>
                      </a:r>
                      <a:r>
                        <a:rPr lang="en-US" altLang="ja-JP" sz="1100" b="0" dirty="0">
                          <a:solidFill>
                            <a:srgbClr val="323232"/>
                          </a:solidFill>
                          <a:effectLst/>
                          <a:latin typeface="Nunito Sans" pitchFamily="2" charset="0"/>
                        </a:rPr>
                        <a:t>, .</a:t>
                      </a:r>
                      <a:r>
                        <a:rPr lang="en-US" sz="1100" b="0" dirty="0">
                          <a:solidFill>
                            <a:srgbClr val="323232"/>
                          </a:solidFill>
                          <a:effectLst/>
                          <a:latin typeface="Nunito Sans" pitchFamily="2" charset="0"/>
                        </a:rPr>
                        <a:t>net.hk / .</a:t>
                      </a:r>
                      <a:r>
                        <a:rPr lang="ja-JP" altLang="en-US" sz="1100" b="0" dirty="0">
                          <a:solidFill>
                            <a:srgbClr val="323232"/>
                          </a:solidFill>
                          <a:effectLst/>
                          <a:latin typeface="Nunito Sans" pitchFamily="2" charset="0"/>
                        </a:rPr>
                        <a:t>網絡</a:t>
                      </a:r>
                      <a:r>
                        <a:rPr lang="en-US" altLang="ja-JP" sz="1100" b="0" dirty="0">
                          <a:solidFill>
                            <a:srgbClr val="323232"/>
                          </a:solidFill>
                          <a:effectLst/>
                          <a:latin typeface="Nunito Sans" pitchFamily="2" charset="0"/>
                        </a:rPr>
                        <a:t>.</a:t>
                      </a:r>
                      <a:r>
                        <a:rPr lang="ja-JP" altLang="en-US" sz="1100" b="0" dirty="0">
                          <a:solidFill>
                            <a:srgbClr val="323232"/>
                          </a:solidFill>
                          <a:effectLst/>
                          <a:latin typeface="Nunito Sans" pitchFamily="2" charset="0"/>
                        </a:rPr>
                        <a:t>香港</a:t>
                      </a:r>
                      <a:r>
                        <a:rPr lang="en-US" altLang="ja-JP" sz="1100" b="0" dirty="0">
                          <a:solidFill>
                            <a:srgbClr val="323232"/>
                          </a:solidFill>
                          <a:effectLst/>
                          <a:latin typeface="Nunito Sans" pitchFamily="2" charset="0"/>
                        </a:rPr>
                        <a:t>, .</a:t>
                      </a:r>
                      <a:r>
                        <a:rPr lang="en-US" sz="1100" b="0" dirty="0">
                          <a:solidFill>
                            <a:srgbClr val="323232"/>
                          </a:solidFill>
                          <a:effectLst/>
                          <a:latin typeface="Nunito Sans" pitchFamily="2" charset="0"/>
                        </a:rPr>
                        <a:t>gov.hk / .</a:t>
                      </a:r>
                      <a:r>
                        <a:rPr lang="ja-JP" altLang="en-US" sz="1100" b="0" dirty="0">
                          <a:solidFill>
                            <a:srgbClr val="323232"/>
                          </a:solidFill>
                          <a:effectLst/>
                          <a:latin typeface="Nunito Sans" pitchFamily="2" charset="0"/>
                        </a:rPr>
                        <a:t>政府</a:t>
                      </a:r>
                      <a:r>
                        <a:rPr lang="en-US" altLang="ja-JP" sz="1100" b="0" dirty="0">
                          <a:solidFill>
                            <a:srgbClr val="323232"/>
                          </a:solidFill>
                          <a:effectLst/>
                          <a:latin typeface="Nunito Sans" pitchFamily="2" charset="0"/>
                        </a:rPr>
                        <a:t>.</a:t>
                      </a:r>
                      <a:r>
                        <a:rPr lang="ja-JP" altLang="en-US" sz="1100" b="0" dirty="0">
                          <a:solidFill>
                            <a:srgbClr val="323232"/>
                          </a:solidFill>
                          <a:effectLst/>
                          <a:latin typeface="Nunito Sans" pitchFamily="2" charset="0"/>
                        </a:rPr>
                        <a:t>香港</a:t>
                      </a:r>
                      <a:r>
                        <a:rPr lang="en-US" altLang="ja-JP" sz="1100" b="0" dirty="0">
                          <a:solidFill>
                            <a:srgbClr val="323232"/>
                          </a:solidFill>
                          <a:effectLst/>
                          <a:latin typeface="Nunito Sans" pitchFamily="2" charset="0"/>
                        </a:rPr>
                        <a:t>, </a:t>
                      </a:r>
                      <a:r>
                        <a:rPr lang="en-US" sz="1100" b="0" dirty="0">
                          <a:solidFill>
                            <a:srgbClr val="323232"/>
                          </a:solidFill>
                          <a:effectLst/>
                          <a:latin typeface="Nunito Sans" pitchFamily="2" charset="0"/>
                        </a:rPr>
                        <a:t>and .idv.hk / .</a:t>
                      </a:r>
                      <a:r>
                        <a:rPr lang="ja-JP" altLang="en-US" sz="1100" b="0" dirty="0">
                          <a:solidFill>
                            <a:srgbClr val="323232"/>
                          </a:solidFill>
                          <a:effectLst/>
                          <a:latin typeface="Nunito Sans" pitchFamily="2" charset="0"/>
                        </a:rPr>
                        <a:t>個人</a:t>
                      </a:r>
                      <a:r>
                        <a:rPr lang="en-US" altLang="ja-JP" sz="1100" b="0" dirty="0">
                          <a:solidFill>
                            <a:srgbClr val="323232"/>
                          </a:solidFill>
                          <a:effectLst/>
                          <a:latin typeface="Nunito Sans" pitchFamily="2" charset="0"/>
                        </a:rPr>
                        <a:t>.</a:t>
                      </a:r>
                      <a:r>
                        <a:rPr lang="ja-JP" altLang="en-US" sz="1100" b="0" dirty="0">
                          <a:solidFill>
                            <a:srgbClr val="323232"/>
                          </a:solidFill>
                          <a:effectLst/>
                          <a:latin typeface="Nunito Sans" pitchFamily="2" charset="0"/>
                        </a:rPr>
                        <a:t>香港</a:t>
                      </a:r>
                      <a:r>
                        <a:rPr lang="en-US" sz="1100" b="0" dirty="0">
                          <a:solidFill>
                            <a:srgbClr val="323232"/>
                          </a:solidFill>
                          <a:effectLst/>
                          <a:latin typeface="Nunito Sans" pitchFamily="2" charset="0"/>
                        </a:rPr>
                        <a:t>domain names)</a:t>
                      </a:r>
                    </a:p>
                  </a:txBody>
                  <a:tcPr marL="60455" marR="60455" marT="50379" marB="50379">
                    <a:lnL>
                      <a:noFill/>
                    </a:lnL>
                    <a:lnR>
                      <a:noFill/>
                    </a:lnR>
                    <a:lnT w="30480" cap="flat" cmpd="sng" algn="ctr">
                      <a:solidFill>
                        <a:srgbClr val="0C53A3"/>
                      </a:solidFill>
                      <a:prstDash val="solid"/>
                      <a:round/>
                      <a:headEnd type="none" w="med" len="med"/>
                      <a:tailEnd type="none" w="med" len="med"/>
                    </a:lnT>
                    <a:lnB>
                      <a:noFill/>
                    </a:lnB>
                    <a:solidFill>
                      <a:srgbClr val="E4EBF4"/>
                    </a:solidFill>
                  </a:tcPr>
                </a:tc>
                <a:extLst>
                  <a:ext uri="{0D108BD9-81ED-4DB2-BD59-A6C34878D82A}">
                    <a16:rowId xmlns:a16="http://schemas.microsoft.com/office/drawing/2014/main" val="1611974115"/>
                  </a:ext>
                </a:extLst>
              </a:tr>
              <a:tr h="1863784">
                <a:tc>
                  <a:txBody>
                    <a:bodyPr/>
                    <a:lstStyle/>
                    <a:p>
                      <a:pPr algn="l" fontAlgn="t"/>
                      <a:r>
                        <a:rPr lang="en-US" sz="1100" b="1" dirty="0">
                          <a:solidFill>
                            <a:srgbClr val="323232"/>
                          </a:solidFill>
                          <a:effectLst/>
                          <a:latin typeface="Nunito Sans" pitchFamily="2" charset="0"/>
                        </a:rPr>
                        <a:t>.com.hk / .</a:t>
                      </a:r>
                      <a:r>
                        <a:rPr lang="ja-JP" altLang="en-US" sz="1100" b="1" dirty="0">
                          <a:solidFill>
                            <a:srgbClr val="323232"/>
                          </a:solidFill>
                          <a:effectLst/>
                          <a:latin typeface="Nunito Sans" pitchFamily="2" charset="0"/>
                        </a:rPr>
                        <a:t>公司</a:t>
                      </a:r>
                      <a:r>
                        <a:rPr lang="en-US" altLang="ja-JP" sz="1100" b="1" dirty="0">
                          <a:solidFill>
                            <a:srgbClr val="323232"/>
                          </a:solidFill>
                          <a:effectLst/>
                          <a:latin typeface="Nunito Sans" pitchFamily="2" charset="0"/>
                        </a:rPr>
                        <a:t>.</a:t>
                      </a:r>
                      <a:r>
                        <a:rPr lang="ja-JP" altLang="en-US" sz="1100" b="1" dirty="0">
                          <a:solidFill>
                            <a:srgbClr val="323232"/>
                          </a:solidFill>
                          <a:effectLst/>
                          <a:latin typeface="Nunito Sans" pitchFamily="2" charset="0"/>
                        </a:rPr>
                        <a:t>香港</a:t>
                      </a:r>
                    </a:p>
                  </a:txBody>
                  <a:tcPr marL="151137" marR="60455" marT="50379" marB="50379">
                    <a:lnL>
                      <a:noFill/>
                    </a:lnL>
                    <a:lnR>
                      <a:noFill/>
                    </a:lnR>
                    <a:lnT>
                      <a:noFill/>
                    </a:lnT>
                    <a:lnB>
                      <a:noFill/>
                    </a:lnB>
                    <a:solidFill>
                      <a:srgbClr val="EFF3F8"/>
                    </a:solidFill>
                  </a:tcPr>
                </a:tc>
                <a:tc>
                  <a:txBody>
                    <a:bodyPr/>
                    <a:lstStyle/>
                    <a:p>
                      <a:pPr algn="l" fontAlgn="t"/>
                      <a:r>
                        <a:rPr lang="en-US" sz="1100" b="0" dirty="0">
                          <a:solidFill>
                            <a:srgbClr val="323232"/>
                          </a:solidFill>
                          <a:effectLst/>
                          <a:latin typeface="Nunito Sans" pitchFamily="2" charset="0"/>
                        </a:rPr>
                        <a:t>Commercial entities registered in HKSAR</a:t>
                      </a:r>
                    </a:p>
                  </a:txBody>
                  <a:tcPr marL="60455" marR="60455" marT="50379" marB="50379">
                    <a:lnL>
                      <a:noFill/>
                    </a:lnL>
                    <a:lnR>
                      <a:noFill/>
                    </a:lnR>
                    <a:lnT>
                      <a:noFill/>
                    </a:lnT>
                    <a:lnB>
                      <a:noFill/>
                    </a:lnB>
                    <a:solidFill>
                      <a:srgbClr val="EFF3F8"/>
                    </a:solidFill>
                  </a:tcPr>
                </a:tc>
                <a:tc>
                  <a:txBody>
                    <a:bodyPr/>
                    <a:lstStyle/>
                    <a:p>
                      <a:pPr algn="l" fontAlgn="t">
                        <a:buFont typeface="Arial" panose="020B0604020202020204" pitchFamily="34" charset="0"/>
                        <a:buChar char="•"/>
                      </a:pPr>
                      <a:r>
                        <a:rPr lang="en-US" sz="1100" b="0" dirty="0">
                          <a:solidFill>
                            <a:srgbClr val="323232"/>
                          </a:solidFill>
                          <a:effectLst/>
                          <a:latin typeface="Nunito Sans" pitchFamily="2" charset="0"/>
                        </a:rPr>
                        <a:t>A copy of the Business Registration Certificate (BR) issued by the Inland Revenue Department (IRD) of HKSARG not registered as a Branch, i.e. name of the organisation shall be that of the head office, not a branch office, or</a:t>
                      </a:r>
                    </a:p>
                    <a:p>
                      <a:pPr algn="l" fontAlgn="t">
                        <a:buFont typeface="Arial" panose="020B0604020202020204" pitchFamily="34" charset="0"/>
                        <a:buChar char="•"/>
                      </a:pPr>
                      <a:r>
                        <a:rPr lang="en-US" sz="1100" b="0" dirty="0">
                          <a:solidFill>
                            <a:srgbClr val="323232"/>
                          </a:solidFill>
                          <a:effectLst/>
                          <a:latin typeface="Nunito Sans" pitchFamily="2" charset="0"/>
                        </a:rPr>
                        <a:t>A copy of the Certificate of Registration of Overseas Company issued by the Company Registry (CR) of HKSARG, or</a:t>
                      </a:r>
                    </a:p>
                    <a:p>
                      <a:pPr algn="l" fontAlgn="t">
                        <a:buFont typeface="Arial" panose="020B0604020202020204" pitchFamily="34" charset="0"/>
                        <a:buChar char="•"/>
                      </a:pPr>
                      <a:r>
                        <a:rPr lang="en-US" sz="1100" b="0" dirty="0">
                          <a:solidFill>
                            <a:srgbClr val="323232"/>
                          </a:solidFill>
                          <a:effectLst/>
                          <a:latin typeface="Nunito Sans" pitchFamily="2" charset="0"/>
                        </a:rPr>
                        <a:t>A copy of the Certificate of Registration of Non-Hong Kong Company issued by the Company Registry (CR) of HKSARG, or</a:t>
                      </a:r>
                    </a:p>
                    <a:p>
                      <a:pPr algn="l" fontAlgn="t">
                        <a:buFont typeface="Arial" panose="020B0604020202020204" pitchFamily="34" charset="0"/>
                        <a:buChar char="•"/>
                      </a:pPr>
                      <a:r>
                        <a:rPr lang="en-US" sz="1100" b="0" dirty="0">
                          <a:solidFill>
                            <a:srgbClr val="323232"/>
                          </a:solidFill>
                          <a:effectLst/>
                          <a:latin typeface="Nunito Sans" pitchFamily="2" charset="0"/>
                        </a:rPr>
                        <a:t>Other documentary proof required for the application of .org.hk, .edu.hk, .net.hk or .gov.hk with a letter stating the reason of selecting .com.hk.</a:t>
                      </a:r>
                    </a:p>
                  </a:txBody>
                  <a:tcPr marL="60455" marR="60455" marT="50379" marB="50379">
                    <a:lnL>
                      <a:noFill/>
                    </a:lnL>
                    <a:lnR>
                      <a:noFill/>
                    </a:lnR>
                    <a:lnT>
                      <a:noFill/>
                    </a:lnT>
                    <a:lnB>
                      <a:noFill/>
                    </a:lnB>
                    <a:solidFill>
                      <a:srgbClr val="EFF3F8"/>
                    </a:solidFill>
                  </a:tcPr>
                </a:tc>
                <a:extLst>
                  <a:ext uri="{0D108BD9-81ED-4DB2-BD59-A6C34878D82A}">
                    <a16:rowId xmlns:a16="http://schemas.microsoft.com/office/drawing/2014/main" val="3879556090"/>
                  </a:ext>
                </a:extLst>
              </a:tr>
            </a:tbl>
          </a:graphicData>
        </a:graphic>
      </p:graphicFrame>
      <p:sp>
        <p:nvSpPr>
          <p:cNvPr id="8" name="Rectangle 2">
            <a:extLst>
              <a:ext uri="{FF2B5EF4-FFF2-40B4-BE49-F238E27FC236}">
                <a16:creationId xmlns:a16="http://schemas.microsoft.com/office/drawing/2014/main" id="{AE480F91-F321-2916-732A-BB81891D1755}"/>
              </a:ext>
            </a:extLst>
          </p:cNvPr>
          <p:cNvSpPr>
            <a:spLocks noChangeArrowheads="1"/>
          </p:cNvSpPr>
          <p:nvPr/>
        </p:nvSpPr>
        <p:spPr bwMode="auto">
          <a:xfrm>
            <a:off x="1549400" y="1089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TextBox 8">
            <a:extLst>
              <a:ext uri="{FF2B5EF4-FFF2-40B4-BE49-F238E27FC236}">
                <a16:creationId xmlns:a16="http://schemas.microsoft.com/office/drawing/2014/main" id="{6E32C196-1E95-CD40-0CC7-6258B0C6A8F0}"/>
              </a:ext>
            </a:extLst>
          </p:cNvPr>
          <p:cNvSpPr txBox="1"/>
          <p:nvPr/>
        </p:nvSpPr>
        <p:spPr>
          <a:xfrm>
            <a:off x="740978" y="4129674"/>
            <a:ext cx="7717222" cy="507831"/>
          </a:xfrm>
          <a:prstGeom prst="rect">
            <a:avLst/>
          </a:prstGeom>
          <a:noFill/>
        </p:spPr>
        <p:txBody>
          <a:bodyPr wrap="square" rtlCol="0">
            <a:spAutoFit/>
          </a:bodyPr>
          <a:lstStyle/>
          <a:p>
            <a:r>
              <a:rPr lang="en-US" dirty="0"/>
              <a:t>Other third level .</a:t>
            </a:r>
            <a:r>
              <a:rPr lang="en-US" dirty="0" err="1"/>
              <a:t>hk</a:t>
            </a:r>
            <a:r>
              <a:rPr lang="en-US" dirty="0"/>
              <a:t> categories - .org.hk, .edu.hk, .net.hk, .gov.hk and .idv.hk, also have their eligibility and required documents.</a:t>
            </a:r>
          </a:p>
        </p:txBody>
      </p:sp>
    </p:spTree>
    <p:extLst>
      <p:ext uri="{BB962C8B-B14F-4D97-AF65-F5344CB8AC3E}">
        <p14:creationId xmlns:p14="http://schemas.microsoft.com/office/powerpoint/2010/main" val="2402445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F65317B-11F7-4305-8A33-67C06D0654B7}"/>
              </a:ext>
            </a:extLst>
          </p:cNvPr>
          <p:cNvSpPr>
            <a:spLocks noGrp="1"/>
          </p:cNvSpPr>
          <p:nvPr>
            <p:ph type="sldNum" sz="quarter" idx="12"/>
          </p:nvPr>
        </p:nvSpPr>
        <p:spPr/>
        <p:txBody>
          <a:bodyPr/>
          <a:lstStyle/>
          <a:p>
            <a:fld id="{571D4A72-53FF-4A4D-9E59-F9DD8306D5BA}" type="slidenum">
              <a:rPr lang="en-US" smtClean="0"/>
              <a:t>6</a:t>
            </a:fld>
            <a:endParaRPr lang="en-US" dirty="0"/>
          </a:p>
        </p:txBody>
      </p:sp>
      <p:sp>
        <p:nvSpPr>
          <p:cNvPr id="3" name="Title 2">
            <a:extLst>
              <a:ext uri="{FF2B5EF4-FFF2-40B4-BE49-F238E27FC236}">
                <a16:creationId xmlns:a16="http://schemas.microsoft.com/office/drawing/2014/main" id="{9D20573A-E89E-4152-A322-B554837685B8}"/>
              </a:ext>
            </a:extLst>
          </p:cNvPr>
          <p:cNvSpPr>
            <a:spLocks noGrp="1"/>
          </p:cNvSpPr>
          <p:nvPr>
            <p:ph type="title"/>
          </p:nvPr>
        </p:nvSpPr>
        <p:spPr/>
        <p:txBody>
          <a:bodyPr/>
          <a:lstStyle/>
          <a:p>
            <a:r>
              <a:rPr lang="en-US" dirty="0"/>
              <a:t>3. Security information source for .hk</a:t>
            </a:r>
          </a:p>
        </p:txBody>
      </p:sp>
      <p:graphicFrame>
        <p:nvGraphicFramePr>
          <p:cNvPr id="7" name="Table 7">
            <a:extLst>
              <a:ext uri="{FF2B5EF4-FFF2-40B4-BE49-F238E27FC236}">
                <a16:creationId xmlns:a16="http://schemas.microsoft.com/office/drawing/2014/main" id="{3984EA40-59E5-4191-BCBE-D1FF461D5B3C}"/>
              </a:ext>
            </a:extLst>
          </p:cNvPr>
          <p:cNvGraphicFramePr>
            <a:graphicFrameLocks noGrp="1"/>
          </p:cNvGraphicFramePr>
          <p:nvPr>
            <p:ph idx="13"/>
            <p:extLst>
              <p:ext uri="{D42A27DB-BD31-4B8C-83A1-F6EECF244321}">
                <p14:modId xmlns:p14="http://schemas.microsoft.com/office/powerpoint/2010/main" val="2059938620"/>
              </p:ext>
            </p:extLst>
          </p:nvPr>
        </p:nvGraphicFramePr>
        <p:xfrm>
          <a:off x="628650" y="1101725"/>
          <a:ext cx="7886700" cy="3296920"/>
        </p:xfrm>
        <a:graphic>
          <a:graphicData uri="http://schemas.openxmlformats.org/drawingml/2006/table">
            <a:tbl>
              <a:tblPr firstCol="1" bandRow="1">
                <a:tableStyleId>{5C22544A-7EE6-4342-B048-85BDC9FD1C3A}</a:tableStyleId>
              </a:tblPr>
              <a:tblGrid>
                <a:gridCol w="2028150">
                  <a:extLst>
                    <a:ext uri="{9D8B030D-6E8A-4147-A177-3AD203B41FA5}">
                      <a16:colId xmlns:a16="http://schemas.microsoft.com/office/drawing/2014/main" val="153287271"/>
                    </a:ext>
                  </a:extLst>
                </a:gridCol>
                <a:gridCol w="5858550">
                  <a:extLst>
                    <a:ext uri="{9D8B030D-6E8A-4147-A177-3AD203B41FA5}">
                      <a16:colId xmlns:a16="http://schemas.microsoft.com/office/drawing/2014/main" val="2789706565"/>
                    </a:ext>
                  </a:extLst>
                </a:gridCol>
              </a:tblGrid>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t>Security Source:</a:t>
                      </a:r>
                      <a:endParaRPr lang="en-US" sz="1800" dirty="0"/>
                    </a:p>
                  </a:txBody>
                  <a:tcPr/>
                </a:tc>
                <a:tc>
                  <a:txBody>
                    <a:bodyPr/>
                    <a:lstStyle/>
                    <a:p>
                      <a:pPr marL="0" lvl="0" indent="0">
                        <a:buFont typeface="Arial" panose="020B0604020202020204" pitchFamily="34" charset="0"/>
                        <a:buNone/>
                      </a:pPr>
                      <a:r>
                        <a:rPr lang="en-US" sz="1800" dirty="0"/>
                        <a:t>Proactive checking</a:t>
                      </a:r>
                    </a:p>
                    <a:p>
                      <a:pPr marL="285750" lvl="0" indent="-285750">
                        <a:buFont typeface="Arial" panose="020B0604020202020204" pitchFamily="34" charset="0"/>
                        <a:buChar char="•"/>
                      </a:pPr>
                      <a:r>
                        <a:rPr lang="en-US" sz="1800" dirty="0"/>
                        <a:t>Checking with domain name online tool for malicious</a:t>
                      </a: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Rechecking of required document</a:t>
                      </a:r>
                    </a:p>
                    <a:p>
                      <a:pPr marL="0" lvl="0" indent="0">
                        <a:buFont typeface="Arial" panose="020B0604020202020204" pitchFamily="34" charset="0"/>
                        <a:buNone/>
                      </a:pPr>
                      <a:r>
                        <a:rPr lang="en-US" sz="1800" dirty="0"/>
                        <a:t>Collaboration</a:t>
                      </a:r>
                    </a:p>
                    <a:p>
                      <a:pPr marL="285750" lvl="0" indent="-285750">
                        <a:buFont typeface="Arial" panose="020B0604020202020204" pitchFamily="34" charset="0"/>
                        <a:buChar char="•"/>
                      </a:pPr>
                      <a:r>
                        <a:rPr lang="en-US" sz="1800" dirty="0"/>
                        <a:t>HK Police Force</a:t>
                      </a:r>
                    </a:p>
                    <a:p>
                      <a:pPr marL="285750" lvl="0" indent="-285750">
                        <a:buFont typeface="Arial" panose="020B0604020202020204" pitchFamily="34" charset="0"/>
                        <a:buChar char="•"/>
                      </a:pPr>
                      <a:r>
                        <a:rPr lang="en-US" sz="1800" dirty="0"/>
                        <a:t>HK Custom and Excise</a:t>
                      </a:r>
                    </a:p>
                    <a:p>
                      <a:pPr marL="285750" lvl="0" indent="-285750">
                        <a:buFont typeface="Arial" panose="020B0604020202020204" pitchFamily="34" charset="0"/>
                        <a:buChar char="•"/>
                      </a:pPr>
                      <a:r>
                        <a:rPr lang="en-US" sz="1800" dirty="0"/>
                        <a:t>HKCERT</a:t>
                      </a:r>
                    </a:p>
                  </a:txBody>
                  <a:tcPr/>
                </a:tc>
                <a:extLst>
                  <a:ext uri="{0D108BD9-81ED-4DB2-BD59-A6C34878D82A}">
                    <a16:rowId xmlns:a16="http://schemas.microsoft.com/office/drawing/2014/main" val="3038018444"/>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t>Security info:</a:t>
                      </a:r>
                    </a:p>
                  </a:txBody>
                  <a:tcPr/>
                </a:tc>
                <a:tc>
                  <a:txBody>
                    <a:bodyPr/>
                    <a:lstStyle/>
                    <a:p>
                      <a:pPr marL="285750" lvl="0" indent="-285750">
                        <a:buFont typeface="Arial" panose="020B0604020202020204" pitchFamily="34" charset="0"/>
                        <a:buChar char="•"/>
                      </a:pPr>
                      <a:r>
                        <a:rPr lang="en-US" sz="1800" dirty="0"/>
                        <a:t>Law enforcement case</a:t>
                      </a:r>
                    </a:p>
                    <a:p>
                      <a:pPr marL="285750" lvl="0" indent="-285750">
                        <a:buFont typeface="Arial" panose="020B0604020202020204" pitchFamily="34" charset="0"/>
                        <a:buChar char="•"/>
                      </a:pPr>
                      <a:r>
                        <a:rPr lang="en-US" sz="1800" dirty="0"/>
                        <a:t>Intellectual property right case</a:t>
                      </a:r>
                    </a:p>
                    <a:p>
                      <a:pPr marL="285750" lvl="0" indent="-285750">
                        <a:buFont typeface="Arial" panose="020B0604020202020204" pitchFamily="34" charset="0"/>
                        <a:buChar char="•"/>
                      </a:pPr>
                      <a:r>
                        <a:rPr lang="en-US" sz="1800" dirty="0"/>
                        <a:t>Security case – malicious website, malware, phishing</a:t>
                      </a:r>
                    </a:p>
                  </a:txBody>
                  <a:tcPr/>
                </a:tc>
                <a:extLst>
                  <a:ext uri="{0D108BD9-81ED-4DB2-BD59-A6C34878D82A}">
                    <a16:rowId xmlns:a16="http://schemas.microsoft.com/office/drawing/2014/main" val="3237988545"/>
                  </a:ext>
                </a:extLst>
              </a:tr>
              <a:tr h="370840">
                <a:tc>
                  <a:txBody>
                    <a:bodyPr/>
                    <a:lstStyle/>
                    <a:p>
                      <a:r>
                        <a:rPr lang="en-US" sz="1800" b="1" dirty="0"/>
                        <a:t>Number of cases:</a:t>
                      </a:r>
                      <a:endParaRPr lang="en-US" sz="1800" dirty="0"/>
                    </a:p>
                  </a:txBody>
                  <a:tcPr/>
                </a:tc>
                <a:tc>
                  <a:txBody>
                    <a:bodyPr/>
                    <a:lstStyle/>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A few cases per year - there are below 10 cases in a year</a:t>
                      </a:r>
                    </a:p>
                  </a:txBody>
                  <a:tcPr/>
                </a:tc>
                <a:extLst>
                  <a:ext uri="{0D108BD9-81ED-4DB2-BD59-A6C34878D82A}">
                    <a16:rowId xmlns:a16="http://schemas.microsoft.com/office/drawing/2014/main" val="2254889441"/>
                  </a:ext>
                </a:extLst>
              </a:tr>
            </a:tbl>
          </a:graphicData>
        </a:graphic>
      </p:graphicFrame>
    </p:spTree>
    <p:extLst>
      <p:ext uri="{BB962C8B-B14F-4D97-AF65-F5344CB8AC3E}">
        <p14:creationId xmlns:p14="http://schemas.microsoft.com/office/powerpoint/2010/main" val="1600106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EAB2B-C40B-9045-CE6F-51BB4C16C551}"/>
              </a:ext>
            </a:extLst>
          </p:cNvPr>
          <p:cNvSpPr>
            <a:spLocks noGrp="1"/>
          </p:cNvSpPr>
          <p:nvPr>
            <p:ph type="title"/>
          </p:nvPr>
        </p:nvSpPr>
        <p:spPr>
          <a:xfrm>
            <a:off x="628650" y="509127"/>
            <a:ext cx="7886700" cy="598308"/>
          </a:xfrm>
        </p:spPr>
        <p:txBody>
          <a:bodyPr>
            <a:normAutofit fontScale="90000"/>
          </a:bodyPr>
          <a:lstStyle/>
          <a:p>
            <a:r>
              <a:rPr lang="en-US" sz="3100" dirty="0"/>
              <a:t>4. Domain name take down procedure</a:t>
            </a:r>
            <a:br>
              <a:rPr lang="en-US" dirty="0"/>
            </a:br>
            <a:r>
              <a:rPr lang="en-US" sz="2400" b="0" dirty="0"/>
              <a:t>(some steps may be changed subject to scenario)</a:t>
            </a:r>
            <a:endParaRPr lang="en-US" b="0" dirty="0"/>
          </a:p>
        </p:txBody>
      </p:sp>
      <p:sp>
        <p:nvSpPr>
          <p:cNvPr id="3" name="TextBox 2">
            <a:extLst>
              <a:ext uri="{FF2B5EF4-FFF2-40B4-BE49-F238E27FC236}">
                <a16:creationId xmlns:a16="http://schemas.microsoft.com/office/drawing/2014/main" id="{4AEF4358-3D8B-9852-A379-EBBD3D4B4EDB}"/>
              </a:ext>
            </a:extLst>
          </p:cNvPr>
          <p:cNvSpPr txBox="1"/>
          <p:nvPr/>
        </p:nvSpPr>
        <p:spPr>
          <a:xfrm>
            <a:off x="469323" y="2251365"/>
            <a:ext cx="1252779" cy="461665"/>
          </a:xfrm>
          <a:prstGeom prst="rect">
            <a:avLst/>
          </a:prstGeom>
          <a:noFill/>
        </p:spPr>
        <p:txBody>
          <a:bodyPr wrap="none" rtlCol="0">
            <a:spAutoFit/>
          </a:bodyPr>
          <a:lstStyle/>
          <a:p>
            <a:r>
              <a:rPr lang="en-US" sz="1200" dirty="0"/>
              <a:t>1. Report of Case</a:t>
            </a:r>
          </a:p>
          <a:p>
            <a:r>
              <a:rPr lang="en-US" sz="1200" dirty="0"/>
              <a:t>to HKIRC</a:t>
            </a:r>
          </a:p>
        </p:txBody>
      </p:sp>
      <p:sp>
        <p:nvSpPr>
          <p:cNvPr id="4" name="TextBox 3">
            <a:extLst>
              <a:ext uri="{FF2B5EF4-FFF2-40B4-BE49-F238E27FC236}">
                <a16:creationId xmlns:a16="http://schemas.microsoft.com/office/drawing/2014/main" id="{FF911E62-B6AE-AEBD-7EEC-44127D884ECD}"/>
              </a:ext>
            </a:extLst>
          </p:cNvPr>
          <p:cNvSpPr txBox="1"/>
          <p:nvPr/>
        </p:nvSpPr>
        <p:spPr>
          <a:xfrm>
            <a:off x="2967891" y="2265069"/>
            <a:ext cx="980910" cy="461665"/>
          </a:xfrm>
          <a:prstGeom prst="rect">
            <a:avLst/>
          </a:prstGeom>
          <a:noFill/>
        </p:spPr>
        <p:txBody>
          <a:bodyPr wrap="none" rtlCol="0">
            <a:spAutoFit/>
          </a:bodyPr>
          <a:lstStyle/>
          <a:p>
            <a:r>
              <a:rPr lang="en-US" sz="1200" dirty="0"/>
              <a:t>3.1 Case </a:t>
            </a:r>
          </a:p>
          <a:p>
            <a:r>
              <a:rPr lang="en-US" sz="1200" dirty="0"/>
              <a:t>Investigation</a:t>
            </a:r>
          </a:p>
        </p:txBody>
      </p:sp>
      <p:sp>
        <p:nvSpPr>
          <p:cNvPr id="5" name="TextBox 4">
            <a:extLst>
              <a:ext uri="{FF2B5EF4-FFF2-40B4-BE49-F238E27FC236}">
                <a16:creationId xmlns:a16="http://schemas.microsoft.com/office/drawing/2014/main" id="{BBAF4A22-B4D5-E30B-999D-7989B0BC936E}"/>
              </a:ext>
            </a:extLst>
          </p:cNvPr>
          <p:cNvSpPr txBox="1"/>
          <p:nvPr/>
        </p:nvSpPr>
        <p:spPr>
          <a:xfrm>
            <a:off x="1747183" y="2244594"/>
            <a:ext cx="895630" cy="461665"/>
          </a:xfrm>
          <a:prstGeom prst="rect">
            <a:avLst/>
          </a:prstGeom>
          <a:noFill/>
        </p:spPr>
        <p:txBody>
          <a:bodyPr wrap="none" rtlCol="0">
            <a:spAutoFit/>
          </a:bodyPr>
          <a:lstStyle/>
          <a:p>
            <a:r>
              <a:rPr lang="en-US" sz="1200" dirty="0"/>
              <a:t>2. HKIRC </a:t>
            </a:r>
          </a:p>
          <a:p>
            <a:r>
              <a:rPr lang="en-US" sz="1200" dirty="0"/>
              <a:t>Verification</a:t>
            </a:r>
          </a:p>
        </p:txBody>
      </p:sp>
      <p:sp>
        <p:nvSpPr>
          <p:cNvPr id="6" name="TextBox 5">
            <a:extLst>
              <a:ext uri="{FF2B5EF4-FFF2-40B4-BE49-F238E27FC236}">
                <a16:creationId xmlns:a16="http://schemas.microsoft.com/office/drawing/2014/main" id="{E5CCBB27-6DB2-61D1-DBB6-6CD8CE06BB8B}"/>
              </a:ext>
            </a:extLst>
          </p:cNvPr>
          <p:cNvSpPr txBox="1"/>
          <p:nvPr/>
        </p:nvSpPr>
        <p:spPr>
          <a:xfrm>
            <a:off x="5636441" y="2244594"/>
            <a:ext cx="1698484" cy="646331"/>
          </a:xfrm>
          <a:prstGeom prst="rect">
            <a:avLst/>
          </a:prstGeom>
          <a:noFill/>
        </p:spPr>
        <p:txBody>
          <a:bodyPr wrap="square" rtlCol="0">
            <a:spAutoFit/>
          </a:bodyPr>
          <a:lstStyle/>
          <a:p>
            <a:r>
              <a:rPr lang="en-US" sz="1200" dirty="0"/>
              <a:t>3.3 HKIRC or HKIRC Registrar</a:t>
            </a:r>
          </a:p>
          <a:p>
            <a:r>
              <a:rPr lang="en-US" sz="1200" dirty="0"/>
              <a:t>Suspension of Domain</a:t>
            </a:r>
          </a:p>
        </p:txBody>
      </p:sp>
      <p:sp>
        <p:nvSpPr>
          <p:cNvPr id="7" name="TextBox 6">
            <a:extLst>
              <a:ext uri="{FF2B5EF4-FFF2-40B4-BE49-F238E27FC236}">
                <a16:creationId xmlns:a16="http://schemas.microsoft.com/office/drawing/2014/main" id="{6E52914E-0BCF-7D13-F168-A8C5587C5D18}"/>
              </a:ext>
            </a:extLst>
          </p:cNvPr>
          <p:cNvSpPr txBox="1"/>
          <p:nvPr/>
        </p:nvSpPr>
        <p:spPr>
          <a:xfrm>
            <a:off x="7334925" y="2258292"/>
            <a:ext cx="1510145" cy="461665"/>
          </a:xfrm>
          <a:prstGeom prst="rect">
            <a:avLst/>
          </a:prstGeom>
          <a:noFill/>
        </p:spPr>
        <p:txBody>
          <a:bodyPr wrap="square" rtlCol="0">
            <a:spAutoFit/>
          </a:bodyPr>
          <a:lstStyle/>
          <a:p>
            <a:r>
              <a:rPr lang="en-US" sz="1200" dirty="0"/>
              <a:t>4. Objection with proof of document</a:t>
            </a:r>
          </a:p>
        </p:txBody>
      </p:sp>
      <p:sp>
        <p:nvSpPr>
          <p:cNvPr id="8" name="TextBox 7">
            <a:extLst>
              <a:ext uri="{FF2B5EF4-FFF2-40B4-BE49-F238E27FC236}">
                <a16:creationId xmlns:a16="http://schemas.microsoft.com/office/drawing/2014/main" id="{8265E678-8C93-8C49-5AF2-4A82864F8D27}"/>
              </a:ext>
            </a:extLst>
          </p:cNvPr>
          <p:cNvSpPr txBox="1"/>
          <p:nvPr/>
        </p:nvSpPr>
        <p:spPr>
          <a:xfrm>
            <a:off x="3723886" y="1668110"/>
            <a:ext cx="2662228" cy="276999"/>
          </a:xfrm>
          <a:prstGeom prst="rect">
            <a:avLst/>
          </a:prstGeom>
          <a:noFill/>
        </p:spPr>
        <p:txBody>
          <a:bodyPr wrap="square" rtlCol="0">
            <a:spAutoFit/>
          </a:bodyPr>
          <a:lstStyle/>
          <a:p>
            <a:r>
              <a:rPr lang="en-US" sz="1200" dirty="0"/>
              <a:t>3. Communication with HKIRC Registrar</a:t>
            </a:r>
          </a:p>
        </p:txBody>
      </p:sp>
      <p:sp>
        <p:nvSpPr>
          <p:cNvPr id="10" name="Arrow: Right 9">
            <a:extLst>
              <a:ext uri="{FF2B5EF4-FFF2-40B4-BE49-F238E27FC236}">
                <a16:creationId xmlns:a16="http://schemas.microsoft.com/office/drawing/2014/main" id="{194ADE4E-4909-EC33-D97E-976706C9C644}"/>
              </a:ext>
            </a:extLst>
          </p:cNvPr>
          <p:cNvSpPr/>
          <p:nvPr/>
        </p:nvSpPr>
        <p:spPr>
          <a:xfrm>
            <a:off x="493828" y="3082878"/>
            <a:ext cx="8248391" cy="7403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One week (estimated)</a:t>
            </a:r>
          </a:p>
        </p:txBody>
      </p:sp>
      <p:sp>
        <p:nvSpPr>
          <p:cNvPr id="11" name="TextBox 10">
            <a:extLst>
              <a:ext uri="{FF2B5EF4-FFF2-40B4-BE49-F238E27FC236}">
                <a16:creationId xmlns:a16="http://schemas.microsoft.com/office/drawing/2014/main" id="{E6817F6E-9ED5-D791-15A2-802175F3B302}"/>
              </a:ext>
            </a:extLst>
          </p:cNvPr>
          <p:cNvSpPr txBox="1"/>
          <p:nvPr/>
        </p:nvSpPr>
        <p:spPr>
          <a:xfrm>
            <a:off x="4283912" y="2223734"/>
            <a:ext cx="1244075" cy="646331"/>
          </a:xfrm>
          <a:prstGeom prst="rect">
            <a:avLst/>
          </a:prstGeom>
          <a:noFill/>
        </p:spPr>
        <p:txBody>
          <a:bodyPr wrap="square" rtlCol="0">
            <a:spAutoFit/>
          </a:bodyPr>
          <a:lstStyle/>
          <a:p>
            <a:r>
              <a:rPr lang="en-US" sz="1200" dirty="0"/>
              <a:t>3.2 Notify Registrant and Admin Contact</a:t>
            </a:r>
          </a:p>
        </p:txBody>
      </p:sp>
      <p:sp>
        <p:nvSpPr>
          <p:cNvPr id="12" name="Rectangle 11">
            <a:extLst>
              <a:ext uri="{FF2B5EF4-FFF2-40B4-BE49-F238E27FC236}">
                <a16:creationId xmlns:a16="http://schemas.microsoft.com/office/drawing/2014/main" id="{CD90779F-EF74-B07B-A924-37178FCB707D}"/>
              </a:ext>
            </a:extLst>
          </p:cNvPr>
          <p:cNvSpPr/>
          <p:nvPr/>
        </p:nvSpPr>
        <p:spPr>
          <a:xfrm>
            <a:off x="2820179" y="1965600"/>
            <a:ext cx="4459021" cy="1117278"/>
          </a:xfrm>
          <a:prstGeom prst="rect">
            <a:avLst/>
          </a:prstGeom>
          <a:noFill/>
          <a:ln w="3810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sz="1200"/>
          </a:p>
        </p:txBody>
      </p:sp>
    </p:spTree>
    <p:extLst>
      <p:ext uri="{BB962C8B-B14F-4D97-AF65-F5344CB8AC3E}">
        <p14:creationId xmlns:p14="http://schemas.microsoft.com/office/powerpoint/2010/main" val="3504312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BE8EA-C8A6-1940-BEC9-D737CA8EEF2B}"/>
              </a:ext>
            </a:extLst>
          </p:cNvPr>
          <p:cNvSpPr>
            <a:spLocks noGrp="1"/>
          </p:cNvSpPr>
          <p:nvPr>
            <p:ph type="title"/>
          </p:nvPr>
        </p:nvSpPr>
        <p:spPr/>
        <p:txBody>
          <a:bodyPr/>
          <a:lstStyle/>
          <a:p>
            <a:r>
              <a:rPr lang="en-US" dirty="0">
                <a:effectLst>
                  <a:outerShdw blurRad="38100" dist="38100" dir="2700000" algn="tl">
                    <a:srgbClr val="000000">
                      <a:alpha val="43137"/>
                    </a:srgbClr>
                  </a:outerShdw>
                </a:effectLst>
              </a:rPr>
              <a:t>Thank You</a:t>
            </a:r>
          </a:p>
        </p:txBody>
      </p:sp>
      <p:sp>
        <p:nvSpPr>
          <p:cNvPr id="3" name="Text Placeholder 2">
            <a:extLst>
              <a:ext uri="{FF2B5EF4-FFF2-40B4-BE49-F238E27FC236}">
                <a16:creationId xmlns:a16="http://schemas.microsoft.com/office/drawing/2014/main" id="{2EE388AE-8ED8-A948-8D5F-5FC0035DC6F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755F02A-0BFA-6547-A34B-4D7D33BAFE99}"/>
              </a:ext>
            </a:extLst>
          </p:cNvPr>
          <p:cNvSpPr>
            <a:spLocks noGrp="1"/>
          </p:cNvSpPr>
          <p:nvPr>
            <p:ph type="sldNum" sz="quarter" idx="12"/>
          </p:nvPr>
        </p:nvSpPr>
        <p:spPr/>
        <p:txBody>
          <a:bodyPr/>
          <a:lstStyle/>
          <a:p>
            <a:fld id="{571D4A72-53FF-4A4D-9E59-F9DD8306D5BA}" type="slidenum">
              <a:rPr lang="en-US" smtClean="0"/>
              <a:t>8</a:t>
            </a:fld>
            <a:endParaRPr lang="en-US" dirty="0"/>
          </a:p>
        </p:txBody>
      </p:sp>
    </p:spTree>
    <p:extLst>
      <p:ext uri="{BB962C8B-B14F-4D97-AF65-F5344CB8AC3E}">
        <p14:creationId xmlns:p14="http://schemas.microsoft.com/office/powerpoint/2010/main" val="522685397"/>
      </p:ext>
    </p:extLst>
  </p:cSld>
  <p:clrMapOvr>
    <a:masterClrMapping/>
  </p:clrMapOvr>
</p:sld>
</file>

<file path=ppt/theme/theme1.xml><?xml version="1.0" encoding="utf-8"?>
<a:theme xmlns:a="http://schemas.openxmlformats.org/drawingml/2006/main" name="Office Theme">
  <a:themeElements>
    <a:clrScheme name="Use">
      <a:dk1>
        <a:srgbClr val="656D78"/>
      </a:dk1>
      <a:lt1>
        <a:srgbClr val="FFFFFF"/>
      </a:lt1>
      <a:dk2>
        <a:srgbClr val="44546A"/>
      </a:dk2>
      <a:lt2>
        <a:srgbClr val="E7E6E6"/>
      </a:lt2>
      <a:accent1>
        <a:srgbClr val="004EA8"/>
      </a:accent1>
      <a:accent2>
        <a:srgbClr val="81B5F5"/>
      </a:accent2>
      <a:accent3>
        <a:srgbClr val="FFB37F"/>
      </a:accent3>
      <a:accent4>
        <a:srgbClr val="469CFF"/>
      </a:accent4>
      <a:accent5>
        <a:srgbClr val="FF9141"/>
      </a:accent5>
      <a:accent6>
        <a:srgbClr val="FF6900"/>
      </a:accent6>
      <a:hlink>
        <a:srgbClr val="004EA8"/>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BB44B7E7211A846A2E69A5202F8722F" ma:contentTypeVersion="13" ma:contentTypeDescription="Create a new document." ma:contentTypeScope="" ma:versionID="2797db7b2d334debc2f20422b7bd2507">
  <xsd:schema xmlns:xsd="http://www.w3.org/2001/XMLSchema" xmlns:xs="http://www.w3.org/2001/XMLSchema" xmlns:p="http://schemas.microsoft.com/office/2006/metadata/properties" xmlns:ns3="971c50b0-dcba-4421-be88-0bd05d57ba99" xmlns:ns4="7360406c-bc4d-499f-8c6b-318e1d1d6476" targetNamespace="http://schemas.microsoft.com/office/2006/metadata/properties" ma:root="true" ma:fieldsID="f3ad56f9275d3abd949e9d4ef9f292e8" ns3:_="" ns4:_="">
    <xsd:import namespace="971c50b0-dcba-4421-be88-0bd05d57ba99"/>
    <xsd:import namespace="7360406c-bc4d-499f-8c6b-318e1d1d647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1c50b0-dcba-4421-be88-0bd05d57ba9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360406c-bc4d-499f-8c6b-318e1d1d647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983DBCA-2AA2-47B5-8D75-283F0FB79004}">
  <ds:schemaRefs>
    <ds:schemaRef ds:uri="http://schemas.microsoft.com/sharepoint/v3/contenttype/forms"/>
  </ds:schemaRefs>
</ds:datastoreItem>
</file>

<file path=customXml/itemProps2.xml><?xml version="1.0" encoding="utf-8"?>
<ds:datastoreItem xmlns:ds="http://schemas.openxmlformats.org/officeDocument/2006/customXml" ds:itemID="{C5F4926F-0928-4ECB-8A86-497FB076F752}">
  <ds:schemaRefs>
    <ds:schemaRef ds:uri="7360406c-bc4d-499f-8c6b-318e1d1d6476"/>
    <ds:schemaRef ds:uri="971c50b0-dcba-4421-be88-0bd05d57ba9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0D29E56-C7BB-4393-BE51-7D48EA6F4224}">
  <ds:schemaRef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infopath/2007/PartnerControls"/>
    <ds:schemaRef ds:uri="7360406c-bc4d-499f-8c6b-318e1d1d6476"/>
    <ds:schemaRef ds:uri="971c50b0-dcba-4421-be88-0bd05d57ba99"/>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1379</TotalTime>
  <Words>749</Words>
  <Application>Microsoft Office PowerPoint</Application>
  <PresentationFormat>On-screen Show (16:9)</PresentationFormat>
  <Paragraphs>83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Century Gothic</vt:lpstr>
      <vt:lpstr>Nunito Sans</vt:lpstr>
      <vt:lpstr>Office Theme</vt:lpstr>
      <vt:lpstr>ICANN74  ccNSO DNS Abuse Session - sharing on domain name abuse</vt:lpstr>
      <vt:lpstr>Outline</vt:lpstr>
      <vt:lpstr>Overview – domain name abuse and take down</vt:lpstr>
      <vt:lpstr>1. Registration Policy</vt:lpstr>
      <vt:lpstr>2. Required Documents for .hk registration</vt:lpstr>
      <vt:lpstr>3. Security information source for .hk</vt:lpstr>
      <vt:lpstr>4. Domain name take down procedure (some steps may be changed subject to scenario)</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Ben Lee</cp:lastModifiedBy>
  <cp:revision>245</cp:revision>
  <cp:lastPrinted>2021-11-19T03:01:03Z</cp:lastPrinted>
  <dcterms:created xsi:type="dcterms:W3CDTF">2019-11-14T04:15:22Z</dcterms:created>
  <dcterms:modified xsi:type="dcterms:W3CDTF">2022-06-07T06:27:06Z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0x0101004BB44B7E7211A846A2E69A5202F8722F</vt:lpwstr>
  </property>
</Properties>
</file>