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  <p:sldMasterId id="2147483655" r:id="rId2"/>
  </p:sldMasterIdLst>
  <p:notesMasterIdLst>
    <p:notesMasterId r:id="rId23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63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7" roundtripDataSignature="AMtx7mjttIgJjU19N175iooOH7+l/fF+F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687"/>
  </p:normalViewPr>
  <p:slideViewPr>
    <p:cSldViewPr snapToGrid="0">
      <p:cViewPr varScale="1">
        <p:scale>
          <a:sx n="104" d="100"/>
          <a:sy n="104" d="100"/>
        </p:scale>
        <p:origin x="896" y="208"/>
      </p:cViewPr>
      <p:guideLst>
        <p:guide orient="horz" pos="66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customschemas.google.com/relationships/presentationmetadata" Target="metadata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7" name="Google Shape;827;g289fe879ff7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28" name="Google Shape;828;g289fe879ff7_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29" name="Google Shape;829;g289fe879ff7_1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1" name="Google Shape;881;g28d3a06a141_0_9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882" name="Google Shape;882;g28d3a06a141_0_9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7" name="Google Shape;887;p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88" name="Google Shape;888;p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3" name="Google Shape;893;p7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94" name="Google Shape;894;p7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9" name="Google Shape;899;g289fe879ff7_0_101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0" name="Google Shape;900;g289fe879ff7_0_10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5" name="Google Shape;905;g289fe879ff7_0_102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06" name="Google Shape;906;g289fe879ff7_0_10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" name="Google Shape;911;g289fe879ff7_0_103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2" name="Google Shape;912;g289fe879ff7_0_10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7" name="Google Shape;917;p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18" name="Google Shape;918;p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8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4" name="Google Shape;924;p8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8" name="Google Shape;928;g298affcd0bb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29" name="Google Shape;929;g298affcd0bb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4" name="Google Shape;934;p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935" name="Google Shape;935;p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36" name="Google Shape;936;p8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-US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6" name="Google Shape;836;p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37" name="Google Shape;837;p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" name="Google Shape;942;g298affcd0bb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943" name="Google Shape;943;g298affcd0bb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" name="Google Shape;84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3" name="Google Shape;84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7" name="Google Shape;847;g249eb253148_1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48" name="Google Shape;848;g249eb253148_1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3" name="Google Shape;853;g24a64f223de_2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4" name="Google Shape;854;g24a64f223de_2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8" name="Google Shape;858;g289fe879ff7_0_10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59" name="Google Shape;859;g289fe879ff7_0_10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4" name="Google Shape;864;g29047d73901_0_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65" name="Google Shape;865;g29047d73901_0_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" name="Google Shape;870;g289fe879ff7_0_10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1" name="Google Shape;871;g289fe879ff7_0_10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5" name="Google Shape;875;p8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/>
          </a:p>
        </p:txBody>
      </p:sp>
      <p:sp>
        <p:nvSpPr>
          <p:cNvPr id="876" name="Google Shape;876;p8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3.png"/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4.png"/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5.png"/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png"/><Relationship Id="rId13" Type="http://schemas.openxmlformats.org/officeDocument/2006/relationships/image" Target="../media/image24.png"/><Relationship Id="rId3" Type="http://schemas.openxmlformats.org/officeDocument/2006/relationships/hyperlink" Target="http://flickr.com/photos/icann" TargetMode="External"/><Relationship Id="rId7" Type="http://schemas.openxmlformats.org/officeDocument/2006/relationships/hyperlink" Target="http://twitter.com/icann" TargetMode="External"/><Relationship Id="rId12" Type="http://schemas.openxmlformats.org/officeDocument/2006/relationships/image" Target="../media/image23.png"/><Relationship Id="rId2" Type="http://schemas.openxmlformats.org/officeDocument/2006/relationships/image" Target="../media/image18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0.png"/><Relationship Id="rId11" Type="http://schemas.openxmlformats.org/officeDocument/2006/relationships/hyperlink" Target="http://youtube.com/user/ICANNnews" TargetMode="External"/><Relationship Id="rId5" Type="http://schemas.openxmlformats.org/officeDocument/2006/relationships/hyperlink" Target="http://linkedin.com/company/icann" TargetMode="External"/><Relationship Id="rId10" Type="http://schemas.openxmlformats.org/officeDocument/2006/relationships/image" Target="../media/image22.png"/><Relationship Id="rId4" Type="http://schemas.openxmlformats.org/officeDocument/2006/relationships/image" Target="../media/image19.png"/><Relationship Id="rId9" Type="http://schemas.openxmlformats.org/officeDocument/2006/relationships/hyperlink" Target="http://facebook.com/icannorg" TargetMode="External"/></Relationships>
</file>

<file path=ppt/slideLayouts/_rels/slideLayout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Master" Target="../slideMasters/slideMaster2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 Decorative">
  <p:cSld name="Cover 2 Decorative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g289fe879ff7_1_79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g289fe879ff7_1_798"/>
          <p:cNvSpPr txBox="1">
            <a:spLocks noGrp="1"/>
          </p:cNvSpPr>
          <p:nvPr>
            <p:ph type="body" idx="1"/>
          </p:nvPr>
        </p:nvSpPr>
        <p:spPr>
          <a:xfrm>
            <a:off x="2228479" y="4617720"/>
            <a:ext cx="92955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" name="Google Shape;35;g289fe879ff7_1_798"/>
          <p:cNvSpPr txBox="1">
            <a:spLocks noGrp="1"/>
          </p:cNvSpPr>
          <p:nvPr>
            <p:ph type="body" idx="2"/>
          </p:nvPr>
        </p:nvSpPr>
        <p:spPr>
          <a:xfrm>
            <a:off x="2228479" y="5199656"/>
            <a:ext cx="929550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g289fe879ff7_1_798"/>
          <p:cNvSpPr txBox="1">
            <a:spLocks noGrp="1"/>
          </p:cNvSpPr>
          <p:nvPr>
            <p:ph type="body" idx="3"/>
          </p:nvPr>
        </p:nvSpPr>
        <p:spPr>
          <a:xfrm>
            <a:off x="2228479" y="5602567"/>
            <a:ext cx="92994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7" name="Google Shape;37;g289fe879ff7_1_79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044" y="4878445"/>
            <a:ext cx="1193800" cy="952501"/>
          </a:xfrm>
          <a:prstGeom prst="rect">
            <a:avLst/>
          </a:prstGeom>
          <a:noFill/>
          <a:ln>
            <a:noFill/>
          </a:ln>
        </p:spPr>
      </p:pic>
      <p:sp>
        <p:nvSpPr>
          <p:cNvPr id="38" name="Google Shape;38;g289fe879ff7_1_798"/>
          <p:cNvSpPr/>
          <p:nvPr/>
        </p:nvSpPr>
        <p:spPr>
          <a:xfrm>
            <a:off x="1825043" y="6101651"/>
            <a:ext cx="45600" cy="45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9" name="Google Shape;39;g289fe879ff7_1_798"/>
          <p:cNvCxnSpPr/>
          <p:nvPr/>
        </p:nvCxnSpPr>
        <p:spPr>
          <a:xfrm rot="10800000">
            <a:off x="-128" y="6124669"/>
            <a:ext cx="17940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0" name="Google Shape;40;g289fe879ff7_1_798"/>
          <p:cNvCxnSpPr/>
          <p:nvPr/>
        </p:nvCxnSpPr>
        <p:spPr>
          <a:xfrm rot="10800000">
            <a:off x="1892615" y="6124511"/>
            <a:ext cx="97209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g289fe879ff7_1_798"/>
          <p:cNvSpPr/>
          <p:nvPr/>
        </p:nvSpPr>
        <p:spPr>
          <a:xfrm flipH="1">
            <a:off x="11642201" y="6101651"/>
            <a:ext cx="45600" cy="45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" name="Google Shape;42;g289fe879ff7_1_798"/>
          <p:cNvSpPr/>
          <p:nvPr/>
        </p:nvSpPr>
        <p:spPr>
          <a:xfrm flipH="1">
            <a:off x="11642201" y="3470373"/>
            <a:ext cx="45600" cy="45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Google Shape;43;g289fe879ff7_1_798"/>
          <p:cNvCxnSpPr/>
          <p:nvPr/>
        </p:nvCxnSpPr>
        <p:spPr>
          <a:xfrm rot="10800000">
            <a:off x="1849172" y="3552884"/>
            <a:ext cx="0" cy="25299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" name="Google Shape;44;g289fe879ff7_1_798"/>
          <p:cNvSpPr/>
          <p:nvPr/>
        </p:nvSpPr>
        <p:spPr>
          <a:xfrm rot="-5400000">
            <a:off x="1847672" y="3495608"/>
            <a:ext cx="121800" cy="118800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" name="Google Shape;45;g289fe879ff7_1_798"/>
          <p:cNvCxnSpPr/>
          <p:nvPr/>
        </p:nvCxnSpPr>
        <p:spPr>
          <a:xfrm rot="10800000">
            <a:off x="1899215" y="3494144"/>
            <a:ext cx="97143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g289fe879ff7_1_798"/>
          <p:cNvSpPr txBox="1">
            <a:spLocks noGrp="1"/>
          </p:cNvSpPr>
          <p:nvPr>
            <p:ph type="title"/>
          </p:nvPr>
        </p:nvSpPr>
        <p:spPr>
          <a:xfrm>
            <a:off x="2228479" y="2020824"/>
            <a:ext cx="92955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1800"/>
            </a:lvl9pPr>
          </a:lstStyle>
          <a:p>
            <a:endParaRPr/>
          </a:p>
        </p:txBody>
      </p:sp>
      <p:sp>
        <p:nvSpPr>
          <p:cNvPr id="47" name="Google Shape;47;g289fe879ff7_1_798"/>
          <p:cNvSpPr txBox="1">
            <a:spLocks noGrp="1"/>
          </p:cNvSpPr>
          <p:nvPr>
            <p:ph type="body" idx="4"/>
          </p:nvPr>
        </p:nvSpPr>
        <p:spPr>
          <a:xfrm>
            <a:off x="2228478" y="3666744"/>
            <a:ext cx="9299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ackground Slide">
  <p:cSld name="Blank Background Slide"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47122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1">
  <p:cSld name="Agenda Divider 1"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" name="Google Shape;114;p3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229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115" name="Google Shape;115;p37"/>
          <p:cNvSpPr/>
          <p:nvPr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16" name="Google Shape;116;p37"/>
          <p:cNvCxnSpPr/>
          <p:nvPr/>
        </p:nvCxnSpPr>
        <p:spPr>
          <a:xfrm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17" name="Google Shape;117;p37"/>
          <p:cNvSpPr txBox="1">
            <a:spLocks noGrp="1"/>
          </p:cNvSpPr>
          <p:nvPr>
            <p:ph type="body" idx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8" name="Google Shape;118;p37"/>
          <p:cNvSpPr txBox="1">
            <a:spLocks noGrp="1"/>
          </p:cNvSpPr>
          <p:nvPr>
            <p:ph type="title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19" name="Google Shape;119;p3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7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White">
  <p:cSld name="Cover 1 White">
    <p:spTree>
      <p:nvGrpSpPr>
        <p:cNvPr id="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6"/>
          <p:cNvSpPr txBox="1">
            <a:spLocks noGrp="1"/>
          </p:cNvSpPr>
          <p:nvPr>
            <p:ph type="title"/>
          </p:nvPr>
        </p:nvSpPr>
        <p:spPr>
          <a:xfrm>
            <a:off x="567596" y="1"/>
            <a:ext cx="10788321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3" name="Google Shape;123;p26"/>
          <p:cNvSpPr txBox="1">
            <a:spLocks noGrp="1"/>
          </p:cNvSpPr>
          <p:nvPr>
            <p:ph type="body" idx="1"/>
          </p:nvPr>
        </p:nvSpPr>
        <p:spPr>
          <a:xfrm>
            <a:off x="567596" y="2837137"/>
            <a:ext cx="10788321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4" name="Google Shape;124;p26"/>
          <p:cNvSpPr txBox="1">
            <a:spLocks noGrp="1"/>
          </p:cNvSpPr>
          <p:nvPr>
            <p:ph type="body" idx="2"/>
          </p:nvPr>
        </p:nvSpPr>
        <p:spPr>
          <a:xfrm>
            <a:off x="567596" y="3553946"/>
            <a:ext cx="10788321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5" name="Google Shape;125;p26"/>
          <p:cNvSpPr txBox="1">
            <a:spLocks noGrp="1"/>
          </p:cNvSpPr>
          <p:nvPr>
            <p:ph type="body" idx="3"/>
          </p:nvPr>
        </p:nvSpPr>
        <p:spPr>
          <a:xfrm>
            <a:off x="567596" y="3827551"/>
            <a:ext cx="10788321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6" name="Google Shape;126;p2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67596" y="5193792"/>
            <a:ext cx="1189829" cy="951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1 Blue">
  <p:cSld name="Cover 1 Blue">
    <p:spTree>
      <p:nvGrpSpPr>
        <p:cNvPr id="1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27"/>
          <p:cNvSpPr txBox="1">
            <a:spLocks noGrp="1"/>
          </p:cNvSpPr>
          <p:nvPr>
            <p:ph type="title"/>
          </p:nvPr>
        </p:nvSpPr>
        <p:spPr>
          <a:xfrm>
            <a:off x="550863" y="1"/>
            <a:ext cx="10805054" cy="2533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0" name="Google Shape;130;p27"/>
          <p:cNvSpPr txBox="1">
            <a:spLocks noGrp="1"/>
          </p:cNvSpPr>
          <p:nvPr>
            <p:ph type="body" idx="1"/>
          </p:nvPr>
        </p:nvSpPr>
        <p:spPr>
          <a:xfrm>
            <a:off x="550863" y="2837137"/>
            <a:ext cx="10805054" cy="716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1" name="Google Shape;131;p27"/>
          <p:cNvSpPr txBox="1">
            <a:spLocks noGrp="1"/>
          </p:cNvSpPr>
          <p:nvPr>
            <p:ph type="body" idx="2"/>
          </p:nvPr>
        </p:nvSpPr>
        <p:spPr>
          <a:xfrm>
            <a:off x="550863" y="3553946"/>
            <a:ext cx="10805054" cy="2736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2" name="Google Shape;132;p27"/>
          <p:cNvSpPr txBox="1">
            <a:spLocks noGrp="1"/>
          </p:cNvSpPr>
          <p:nvPr>
            <p:ph type="body" idx="3"/>
          </p:nvPr>
        </p:nvSpPr>
        <p:spPr>
          <a:xfrm>
            <a:off x="550863" y="3827551"/>
            <a:ext cx="10805054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33" name="Google Shape;133;p2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81731" y="5193792"/>
            <a:ext cx="1193800" cy="952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Cover 2 White">
  <p:cSld name="Cover 2 White"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8"/>
          <p:cNvSpPr txBox="1">
            <a:spLocks noGrp="1"/>
          </p:cNvSpPr>
          <p:nvPr>
            <p:ph type="title"/>
          </p:nvPr>
        </p:nvSpPr>
        <p:spPr>
          <a:xfrm>
            <a:off x="2228479" y="2982823"/>
            <a:ext cx="9385035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600"/>
              <a:buFont typeface="Arial"/>
              <a:buNone/>
              <a:defRPr sz="36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6" name="Google Shape;136;p28"/>
          <p:cNvSpPr/>
          <p:nvPr/>
        </p:nvSpPr>
        <p:spPr>
          <a:xfrm>
            <a:off x="1825043" y="6101651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37" name="Google Shape;137;p28"/>
          <p:cNvCxnSpPr/>
          <p:nvPr/>
        </p:nvCxnSpPr>
        <p:spPr>
          <a:xfrm rot="10800000">
            <a:off x="6353" y="6124511"/>
            <a:ext cx="1793872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" name="Google Shape;138;p28"/>
          <p:cNvCxnSpPr/>
          <p:nvPr/>
        </p:nvCxnSpPr>
        <p:spPr>
          <a:xfrm rot="10800000">
            <a:off x="1892734" y="6124511"/>
            <a:ext cx="9720781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9" name="Google Shape;139;p28"/>
          <p:cNvSpPr/>
          <p:nvPr/>
        </p:nvSpPr>
        <p:spPr>
          <a:xfrm flipH="1">
            <a:off x="11642081" y="6101651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0" name="Google Shape;140;p28"/>
          <p:cNvSpPr/>
          <p:nvPr/>
        </p:nvSpPr>
        <p:spPr>
          <a:xfrm flipH="1">
            <a:off x="11642081" y="442020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1" name="Google Shape;141;p28"/>
          <p:cNvCxnSpPr/>
          <p:nvPr/>
        </p:nvCxnSpPr>
        <p:spPr>
          <a:xfrm rot="10800000">
            <a:off x="1849172" y="4504860"/>
            <a:ext cx="0" cy="1577924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2" name="Google Shape;142;p28"/>
          <p:cNvSpPr/>
          <p:nvPr/>
        </p:nvSpPr>
        <p:spPr>
          <a:xfrm rot="-5400000">
            <a:off x="1847726" y="444542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43" name="Google Shape;143;p28"/>
          <p:cNvCxnSpPr/>
          <p:nvPr/>
        </p:nvCxnSpPr>
        <p:spPr>
          <a:xfrm rot="10800000">
            <a:off x="1899083" y="4443978"/>
            <a:ext cx="9714432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44" name="Google Shape;144;p28"/>
          <p:cNvSpPr txBox="1">
            <a:spLocks noGrp="1"/>
          </p:cNvSpPr>
          <p:nvPr>
            <p:ph type="body" idx="1"/>
          </p:nvPr>
        </p:nvSpPr>
        <p:spPr>
          <a:xfrm>
            <a:off x="2228479" y="4612153"/>
            <a:ext cx="9385035" cy="5784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5" name="Google Shape;145;p28"/>
          <p:cNvSpPr txBox="1">
            <a:spLocks noGrp="1"/>
          </p:cNvSpPr>
          <p:nvPr>
            <p:ph type="body" idx="2"/>
          </p:nvPr>
        </p:nvSpPr>
        <p:spPr>
          <a:xfrm>
            <a:off x="2228479" y="5199656"/>
            <a:ext cx="9385035" cy="3905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6" name="Google Shape;146;p28"/>
          <p:cNvSpPr txBox="1">
            <a:spLocks noGrp="1"/>
          </p:cNvSpPr>
          <p:nvPr>
            <p:ph type="body" idx="3"/>
          </p:nvPr>
        </p:nvSpPr>
        <p:spPr>
          <a:xfrm>
            <a:off x="2228479" y="5602567"/>
            <a:ext cx="9385035" cy="4037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B3458"/>
              </a:buClr>
              <a:buSzPts val="1800"/>
              <a:buFont typeface="Arial"/>
              <a:buNone/>
              <a:defRPr sz="1800" b="0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47" name="Google Shape;147;p2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26395" y="4874480"/>
            <a:ext cx="1189829" cy="95186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Width Photo">
  <p:cSld name="Full-Width Photo"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29"/>
          <p:cNvSpPr>
            <a:spLocks noGrp="1"/>
          </p:cNvSpPr>
          <p:nvPr>
            <p:ph type="pic" idx="2"/>
          </p:nvPr>
        </p:nvSpPr>
        <p:spPr>
          <a:xfrm>
            <a:off x="0" y="616645"/>
            <a:ext cx="12192000" cy="5696712"/>
          </a:xfrm>
          <a:prstGeom prst="rect">
            <a:avLst/>
          </a:prstGeom>
          <a:noFill/>
          <a:ln>
            <a:noFill/>
          </a:ln>
        </p:spPr>
      </p:sp>
      <p:sp>
        <p:nvSpPr>
          <p:cNvPr id="150" name="Google Shape;150;p29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51" name="Google Shape;151;p29"/>
          <p:cNvCxnSpPr/>
          <p:nvPr/>
        </p:nvCxnSpPr>
        <p:spPr>
          <a:xfrm rot="10800000">
            <a:off x="0" y="608083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52" name="Google Shape;152;p29"/>
          <p:cNvCxnSpPr/>
          <p:nvPr/>
        </p:nvCxnSpPr>
        <p:spPr>
          <a:xfrm rot="10800000">
            <a:off x="0" y="6320547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pic>
        <p:nvPicPr>
          <p:cNvPr id="153" name="Google Shape;153;p2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9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Blank (No Header/Footer)">
  <p:cSld name="Blank (No Header/Footer)">
    <p:spTree>
      <p:nvGrpSpPr>
        <p:cNvPr id="1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57" name="Google Shape;157;p3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3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Title half page image">
  <p:cSld name="Title half page image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31"/>
          <p:cNvSpPr/>
          <p:nvPr/>
        </p:nvSpPr>
        <p:spPr>
          <a:xfrm>
            <a:off x="0" y="6329943"/>
            <a:ext cx="12192000" cy="5280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61" name="Google Shape;161;p31"/>
          <p:cNvCxnSpPr/>
          <p:nvPr/>
        </p:nvCxnSpPr>
        <p:spPr>
          <a:xfrm rot="10800000">
            <a:off x="0" y="608083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2" name="Google Shape;162;p31"/>
          <p:cNvSpPr>
            <a:spLocks noGrp="1"/>
          </p:cNvSpPr>
          <p:nvPr>
            <p:ph type="pic" idx="2"/>
          </p:nvPr>
        </p:nvSpPr>
        <p:spPr>
          <a:xfrm>
            <a:off x="8965" y="614512"/>
            <a:ext cx="4655184" cy="5696712"/>
          </a:xfrm>
          <a:prstGeom prst="rect">
            <a:avLst/>
          </a:prstGeom>
          <a:noFill/>
          <a:ln>
            <a:noFill/>
          </a:ln>
        </p:spPr>
      </p:sp>
      <p:pic>
        <p:nvPicPr>
          <p:cNvPr id="163" name="Google Shape;163;p3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31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65" name="Google Shape;165;p31"/>
          <p:cNvCxnSpPr/>
          <p:nvPr/>
        </p:nvCxnSpPr>
        <p:spPr>
          <a:xfrm rot="10800000"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66" name="Google Shape;166;p31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2">
  <p:cSld name="Alternate Background 2"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8" name="Google Shape;168;p32"/>
          <p:cNvPicPr preferRelativeResize="0"/>
          <p:nvPr/>
        </p:nvPicPr>
        <p:blipFill rotWithShape="1">
          <a:blip r:embed="rId2">
            <a:alphaModFix/>
          </a:blip>
          <a:srcRect t="8972" b="7824"/>
          <a:stretch/>
        </p:blipFill>
        <p:spPr>
          <a:xfrm>
            <a:off x="0" y="654425"/>
            <a:ext cx="12192000" cy="5620869"/>
          </a:xfrm>
          <a:prstGeom prst="rect">
            <a:avLst/>
          </a:prstGeom>
          <a:noFill/>
          <a:ln>
            <a:noFill/>
          </a:ln>
        </p:spPr>
      </p:pic>
      <p:sp>
        <p:nvSpPr>
          <p:cNvPr id="169" name="Google Shape;169;p32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lternate Background 3">
  <p:cSld name="Alternate Background 3"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3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13037"/>
            <a:ext cx="12192000" cy="569686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72" name="Google Shape;172;p33"/>
          <p:cNvCxnSpPr/>
          <p:nvPr/>
        </p:nvCxnSpPr>
        <p:spPr>
          <a:xfrm rot="10800000">
            <a:off x="0" y="608083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73" name="Google Shape;173;p33"/>
          <p:cNvCxnSpPr/>
          <p:nvPr/>
        </p:nvCxnSpPr>
        <p:spPr>
          <a:xfrm rot="10800000">
            <a:off x="0" y="6320547"/>
            <a:ext cx="12192000" cy="0"/>
          </a:xfrm>
          <a:prstGeom prst="straightConnector1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74" name="Google Shape;174;p33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208224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5" name="Google Shape;175;p33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6" name="Google Shape;176;p3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289fe879ff7_3_23"/>
          <p:cNvSpPr txBox="1">
            <a:spLocks noGrp="1"/>
          </p:cNvSpPr>
          <p:nvPr>
            <p:ph type="title"/>
          </p:nvPr>
        </p:nvSpPr>
        <p:spPr>
          <a:xfrm>
            <a:off x="474679" y="843279"/>
            <a:ext cx="11242640" cy="50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4300" b="1" i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g289fe879ff7_3_23"/>
          <p:cNvSpPr txBox="1">
            <a:spLocks noGrp="1"/>
          </p:cNvSpPr>
          <p:nvPr>
            <p:ph type="body" idx="1"/>
          </p:nvPr>
        </p:nvSpPr>
        <p:spPr>
          <a:xfrm>
            <a:off x="474679" y="1533265"/>
            <a:ext cx="11242640" cy="4088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b="0" i="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g289fe879ff7_3_23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g289fe879ff7_3_23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g289fe879ff7_3_23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5">
  <p:cSld name="Agenda 1.5"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8" name="Google Shape;178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3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80" name="Google Shape;180;p35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1" name="Google Shape;181;p35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82" name="Google Shape;182;p3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3" name="Google Shape;183;p3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4" name="Google Shape;184;p3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5" name="Google Shape;185;p35"/>
          <p:cNvCxnSpPr>
            <a:endCxn id="186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6" name="Google Shape;186;p35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7" name="Google Shape;187;p35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8" name="Google Shape;188;p35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89" name="Google Shape;189;p35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0" name="Google Shape;190;p35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1" name="Google Shape;191;p35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6">
  <p:cSld name="Agenda 1.6"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3" name="Google Shape;193;p3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3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195" name="Google Shape;195;p36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36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197" name="Google Shape;197;p3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8" name="Google Shape;198;p3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99" name="Google Shape;199;p3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00" name="Google Shape;200;p36"/>
          <p:cNvCxnSpPr>
            <a:endCxn id="201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1" name="Google Shape;201;p36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02" name="Google Shape;202;p36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03" name="Google Shape;203;p36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4" name="Google Shape;204;p36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5" name="Google Shape;205;p36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6" name="Google Shape;206;p36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2">
  <p:cSld name="Agenda Divider 2">
    <p:spTree>
      <p:nvGrpSpPr>
        <p:cNvPr id="1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" name="Google Shape;208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38"/>
          <p:cNvSpPr/>
          <p:nvPr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0" name="Google Shape;210;p38"/>
          <p:cNvCxnSpPr/>
          <p:nvPr/>
        </p:nvCxnSpPr>
        <p:spPr>
          <a:xfrm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1" name="Google Shape;211;p38"/>
          <p:cNvSpPr txBox="1">
            <a:spLocks noGrp="1"/>
          </p:cNvSpPr>
          <p:nvPr>
            <p:ph type="body" idx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12" name="Google Shape;212;p38"/>
          <p:cNvSpPr txBox="1">
            <a:spLocks noGrp="1"/>
          </p:cNvSpPr>
          <p:nvPr>
            <p:ph type="title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13" name="Google Shape;213;p3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8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genda Divider 3">
  <p:cSld name="Agenda Divider 3">
    <p:spTree>
      <p:nvGrpSpPr>
        <p:cNvPr id="1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Google Shape;216;p3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17" name="Google Shape;217;p39"/>
          <p:cNvSpPr/>
          <p:nvPr/>
        </p:nvSpPr>
        <p:spPr>
          <a:xfrm>
            <a:off x="0" y="6320548"/>
            <a:ext cx="12192000" cy="53745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18" name="Google Shape;218;p39"/>
          <p:cNvCxnSpPr/>
          <p:nvPr/>
        </p:nvCxnSpPr>
        <p:spPr>
          <a:xfrm>
            <a:off x="0" y="6320547"/>
            <a:ext cx="121920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19" name="Google Shape;219;p39"/>
          <p:cNvSpPr txBox="1">
            <a:spLocks noGrp="1"/>
          </p:cNvSpPr>
          <p:nvPr>
            <p:ph type="body" idx="1"/>
          </p:nvPr>
        </p:nvSpPr>
        <p:spPr>
          <a:xfrm>
            <a:off x="764987" y="3030399"/>
            <a:ext cx="8329645" cy="1783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DDD9C3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DDD9C3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DDD9C3"/>
              </a:buClr>
              <a:buSzPts val="2000"/>
              <a:buFont typeface="Arial"/>
              <a:buNone/>
              <a:defRPr sz="2000" b="0" i="0" u="none" strike="noStrike" cap="none">
                <a:solidFill>
                  <a:srgbClr val="DDD9C3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20" name="Google Shape;220;p39"/>
          <p:cNvSpPr txBox="1">
            <a:spLocks noGrp="1"/>
          </p:cNvSpPr>
          <p:nvPr>
            <p:ph type="title"/>
          </p:nvPr>
        </p:nvSpPr>
        <p:spPr>
          <a:xfrm>
            <a:off x="752850" y="1308848"/>
            <a:ext cx="8341783" cy="17015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21" name="Google Shape;221;p3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222" name="Google Shape;222;p39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1">
  <p:cSld name="Presenters Divider 1.1"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4" name="Google Shape;224;p4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40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483281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26" name="Google Shape;226;p4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4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p40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29" name="Google Shape;229;p40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0" name="Google Shape;230;p40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1" name="Google Shape;231;p40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2" name="Google Shape;232;p40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3" name="Google Shape;233;p40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4" name="Google Shape;234;p40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35" name="Google Shape;235;p40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36" name="Google Shape;236;p40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7" name="Google Shape;237;p40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38" name="Google Shape;238;p40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39" name="Google Shape;239;p40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0" name="Google Shape;240;p40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1" name="Google Shape;241;p40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2" name="Google Shape;242;p40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43" name="Google Shape;243;p40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44" name="Google Shape;244;p40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2">
  <p:cSld name="Presenters Divider 1.2">
    <p:spTree>
      <p:nvGrpSpPr>
        <p:cNvPr id="1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6" name="Google Shape;246;p4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844"/>
            <a:ext cx="12192000" cy="6844311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41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48" name="Google Shape;248;p4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49" name="Google Shape;249;p41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0" name="Google Shape;250;p41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1" name="Google Shape;251;p41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2" name="Google Shape;252;p41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3" name="Google Shape;253;p41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4" name="Google Shape;254;p41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55" name="Google Shape;255;p41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6" name="Google Shape;256;p41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7" name="Google Shape;257;p41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8" name="Google Shape;258;p41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9" name="Google Shape;259;p41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0" name="Google Shape;260;p41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1" name="Google Shape;261;p41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2" name="Google Shape;262;p41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3" name="Google Shape;263;p41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4" name="Google Shape;264;p41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41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6" name="Google Shape;266;p41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3">
  <p:cSld name="Presenters Divider 1.3"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8" name="Google Shape;268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69" name="Google Shape;269;p42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70" name="Google Shape;270;p4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42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2" name="Google Shape;272;p42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3" name="Google Shape;273;p42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4" name="Google Shape;274;p42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5" name="Google Shape;275;p42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6" name="Google Shape;276;p42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77" name="Google Shape;277;p42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8" name="Google Shape;278;p42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79" name="Google Shape;279;p42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80" name="Google Shape;280;p42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1" name="Google Shape;281;p42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2" name="Google Shape;282;p42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3" name="Google Shape;283;p42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4" name="Google Shape;284;p42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5" name="Google Shape;285;p42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6" name="Google Shape;286;p42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87" name="Google Shape;287;p42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8" name="Google Shape;288;p42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4">
  <p:cSld name="Presenters Divider 1.4">
    <p:spTree>
      <p:nvGrpSpPr>
        <p:cNvPr id="1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0" name="Google Shape;290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291" name="Google Shape;291;p43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292" name="Google Shape;292;p4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p43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94" name="Google Shape;294;p43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5" name="Google Shape;295;p43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6" name="Google Shape;296;p43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97" name="Google Shape;297;p43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98" name="Google Shape;298;p43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99" name="Google Shape;299;p43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0" name="Google Shape;300;p43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01" name="Google Shape;301;p43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2" name="Google Shape;302;p43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3" name="Google Shape;303;p43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4" name="Google Shape;304;p43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5" name="Google Shape;305;p43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6" name="Google Shape;306;p43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7" name="Google Shape;307;p43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8" name="Google Shape;308;p43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09" name="Google Shape;309;p43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0" name="Google Shape;310;p43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 1.5">
  <p:cSld name="Presenters Divider  1.5">
    <p:spTree>
      <p:nvGrpSpPr>
        <p:cNvPr id="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2" name="Google Shape;312;p4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13" name="Google Shape;313;p44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14" name="Google Shape;314;p4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15" name="Google Shape;315;p44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6" name="Google Shape;316;p44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17" name="Google Shape;317;p44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8" name="Google Shape;318;p44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19" name="Google Shape;319;p44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0" name="Google Shape;320;p44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21" name="Google Shape;321;p44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2" name="Google Shape;322;p44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23" name="Google Shape;323;p44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4" name="Google Shape;324;p44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5" name="Google Shape;325;p44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26" name="Google Shape;326;p44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7" name="Google Shape;327;p44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8" name="Google Shape;328;p44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29" name="Google Shape;329;p44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0" name="Google Shape;330;p44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1" name="Google Shape;331;p44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32" name="Google Shape;332;p44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6">
  <p:cSld name="Presenters Divider 1.6">
    <p:spTree>
      <p:nvGrpSpPr>
        <p:cNvPr id="1" name="Shape 3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4" name="Google Shape;334;p4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35" name="Google Shape;335;p45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6" name="Google Shape;336;p4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37" name="Google Shape;337;p45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8" name="Google Shape;338;p45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9" name="Google Shape;339;p45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0" name="Google Shape;340;p45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1" name="Google Shape;341;p45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2" name="Google Shape;342;p4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43" name="Google Shape;343;p4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4" name="Google Shape;344;p45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45" name="Google Shape;345;p4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46" name="Google Shape;346;p45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7" name="Google Shape;347;p45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48" name="Google Shape;348;p45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9" name="Google Shape;349;p45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0" name="Google Shape;350;p45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1" name="Google Shape;351;p45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2" name="Google Shape;352;p45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53" name="Google Shape;353;p45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54" name="Google Shape;354;p45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Title Slide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g289fe879ff7_3_29"/>
          <p:cNvSpPr txBox="1">
            <a:spLocks noGrp="1"/>
          </p:cNvSpPr>
          <p:nvPr>
            <p:ph type="ctrTitle"/>
          </p:nvPr>
        </p:nvSpPr>
        <p:spPr>
          <a:xfrm>
            <a:off x="914400" y="2125980"/>
            <a:ext cx="10363200" cy="1440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g289fe879ff7_3_29"/>
          <p:cNvSpPr txBox="1">
            <a:spLocks noGrp="1"/>
          </p:cNvSpPr>
          <p:nvPr>
            <p:ph type="subTitle" idx="1"/>
          </p:nvPr>
        </p:nvSpPr>
        <p:spPr>
          <a:xfrm>
            <a:off x="1828800" y="3840480"/>
            <a:ext cx="8534400" cy="171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g289fe879ff7_3_29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g289fe879ff7_3_29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59" name="Google Shape;59;g289fe879ff7_3_29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7">
  <p:cSld name="Presenters Divider 1.7">
    <p:spTree>
      <p:nvGrpSpPr>
        <p:cNvPr id="1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6" name="Google Shape;356;p4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57" name="Google Shape;357;p46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58" name="Google Shape;358;p4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59" name="Google Shape;359;p46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60" name="Google Shape;360;p46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1" name="Google Shape;361;p46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2" name="Google Shape;362;p46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3" name="Google Shape;363;p46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4" name="Google Shape;364;p4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65" name="Google Shape;365;p4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6" name="Google Shape;366;p46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67" name="Google Shape;367;p4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8" name="Google Shape;368;p46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69" name="Google Shape;369;p46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0" name="Google Shape;370;p46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1" name="Google Shape;371;p46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2" name="Google Shape;372;p46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3" name="Google Shape;373;p46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4" name="Google Shape;374;p46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46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76" name="Google Shape;376;p46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1.8">
  <p:cSld name="Presenters Divider 1.8"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4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47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80" name="Google Shape;380;p4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381" name="Google Shape;381;p47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82" name="Google Shape;382;p47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3" name="Google Shape;383;p47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4" name="Google Shape;384;p47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5" name="Google Shape;385;p47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6" name="Google Shape;386;p4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87" name="Google Shape;387;p4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88" name="Google Shape;388;p47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9" name="Google Shape;389;p4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90" name="Google Shape;390;p47"/>
          <p:cNvSpPr>
            <a:spLocks noGrp="1"/>
          </p:cNvSpPr>
          <p:nvPr>
            <p:ph type="pic" idx="2"/>
          </p:nvPr>
        </p:nvSpPr>
        <p:spPr>
          <a:xfrm>
            <a:off x="884520" y="95350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1" name="Google Shape;391;p47"/>
          <p:cNvSpPr>
            <a:spLocks noGrp="1"/>
          </p:cNvSpPr>
          <p:nvPr>
            <p:ph type="pic" idx="3"/>
          </p:nvPr>
        </p:nvSpPr>
        <p:spPr>
          <a:xfrm>
            <a:off x="884520" y="2764377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2" name="Google Shape;392;p47"/>
          <p:cNvSpPr txBox="1">
            <a:spLocks noGrp="1"/>
          </p:cNvSpPr>
          <p:nvPr>
            <p:ph type="body" idx="1"/>
          </p:nvPr>
        </p:nvSpPr>
        <p:spPr>
          <a:xfrm>
            <a:off x="2496847" y="976835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3" name="Google Shape;393;p47"/>
          <p:cNvSpPr txBox="1">
            <a:spLocks noGrp="1"/>
          </p:cNvSpPr>
          <p:nvPr>
            <p:ph type="body" idx="4"/>
          </p:nvPr>
        </p:nvSpPr>
        <p:spPr>
          <a:xfrm>
            <a:off x="2496847" y="278770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4" name="Google Shape;394;p47"/>
          <p:cNvSpPr txBox="1">
            <a:spLocks noGrp="1"/>
          </p:cNvSpPr>
          <p:nvPr>
            <p:ph type="body" idx="5"/>
          </p:nvPr>
        </p:nvSpPr>
        <p:spPr>
          <a:xfrm>
            <a:off x="2496847" y="1390295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5" name="Google Shape;395;p47"/>
          <p:cNvSpPr txBox="1">
            <a:spLocks noGrp="1"/>
          </p:cNvSpPr>
          <p:nvPr>
            <p:ph type="body" idx="6"/>
          </p:nvPr>
        </p:nvSpPr>
        <p:spPr>
          <a:xfrm>
            <a:off x="2496847" y="3192198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6" name="Google Shape;396;p47"/>
          <p:cNvSpPr>
            <a:spLocks noGrp="1"/>
          </p:cNvSpPr>
          <p:nvPr>
            <p:ph type="pic" idx="7"/>
          </p:nvPr>
        </p:nvSpPr>
        <p:spPr>
          <a:xfrm>
            <a:off x="884520" y="4580278"/>
            <a:ext cx="1289304" cy="1289304"/>
          </a:xfrm>
          <a:prstGeom prst="flowChartConnector">
            <a:avLst/>
          </a:prstGeom>
          <a:noFill/>
          <a:ln w="571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97" name="Google Shape;397;p47"/>
          <p:cNvSpPr txBox="1">
            <a:spLocks noGrp="1"/>
          </p:cNvSpPr>
          <p:nvPr>
            <p:ph type="body" idx="8"/>
          </p:nvPr>
        </p:nvSpPr>
        <p:spPr>
          <a:xfrm>
            <a:off x="2496847" y="4603614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98" name="Google Shape;398;p47"/>
          <p:cNvSpPr txBox="1">
            <a:spLocks noGrp="1"/>
          </p:cNvSpPr>
          <p:nvPr>
            <p:ph type="body" idx="9"/>
          </p:nvPr>
        </p:nvSpPr>
        <p:spPr>
          <a:xfrm>
            <a:off x="2496847" y="5008110"/>
            <a:ext cx="7122563" cy="8220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1">
  <p:cSld name="Presenters Divider 2.1">
    <p:spTree>
      <p:nvGrpSpPr>
        <p:cNvPr id="1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" name="Google Shape;400;p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01" name="Google Shape;401;p48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02" name="Google Shape;402;p48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3" name="Google Shape;403;p48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4" name="Google Shape;404;p48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05" name="Google Shape;405;p48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6" name="Google Shape;406;p48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7" name="Google Shape;407;p48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8" name="Google Shape;408;p48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9" name="Google Shape;409;p48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0" name="Google Shape;410;p48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11" name="Google Shape;411;p48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12" name="Google Shape;412;p48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13" name="Google Shape;413;p4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48"/>
          <p:cNvSpPr txBox="1"/>
          <p:nvPr/>
        </p:nvSpPr>
        <p:spPr>
          <a:xfrm>
            <a:off x="1149013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15" name="Google Shape;415;p48"/>
          <p:cNvCxnSpPr>
            <a:endCxn id="401" idx="0"/>
          </p:cNvCxnSpPr>
          <p:nvPr/>
        </p:nvCxnSpPr>
        <p:spPr>
          <a:xfrm rot="10800000">
            <a:off x="557799" y="1936549"/>
            <a:ext cx="0" cy="43422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6" name="Google Shape;416;p48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7" name="Google Shape;417;p48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18" name="Google Shape;418;p48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9" name="Google Shape;419;p48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0" name="Google Shape;420;p48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1" name="Google Shape;421;p48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2">
  <p:cSld name="Presenters Divider 2.2">
    <p:spTree>
      <p:nvGrpSpPr>
        <p:cNvPr id="1" name="Shape 4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3" name="Google Shape;423;p4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845"/>
            <a:ext cx="12192000" cy="6844311"/>
          </a:xfrm>
          <a:prstGeom prst="rect">
            <a:avLst/>
          </a:prstGeom>
          <a:noFill/>
          <a:ln>
            <a:noFill/>
          </a:ln>
        </p:spPr>
      </p:pic>
      <p:sp>
        <p:nvSpPr>
          <p:cNvPr id="424" name="Google Shape;424;p49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25" name="Google Shape;425;p4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26" name="Google Shape;426;p49"/>
          <p:cNvSpPr txBox="1"/>
          <p:nvPr/>
        </p:nvSpPr>
        <p:spPr>
          <a:xfrm>
            <a:off x="11490366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7" name="Google Shape;427;p49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28" name="Google Shape;428;p49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29" name="Google Shape;429;p49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0" name="Google Shape;430;p49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1" name="Google Shape;431;p49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2" name="Google Shape;432;p49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3" name="Google Shape;433;p49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4" name="Google Shape;434;p49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5" name="Google Shape;435;p49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36" name="Google Shape;436;p49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37" name="Google Shape;437;p49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38" name="Google Shape;438;p49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39" name="Google Shape;439;p49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40" name="Google Shape;440;p49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41" name="Google Shape;441;p49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42" name="Google Shape;442;p49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3" name="Google Shape;443;p49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4" name="Google Shape;444;p49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3">
  <p:cSld name="Presenters Divider 2.3">
    <p:spTree>
      <p:nvGrpSpPr>
        <p:cNvPr id="1" name="Shape 4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6" name="Google Shape;446;p5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50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48" name="Google Shape;448;p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49" name="Google Shape;449;p50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0" name="Google Shape;450;p50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51" name="Google Shape;451;p50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2" name="Google Shape;452;p50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3" name="Google Shape;453;p50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4" name="Google Shape;454;p50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5" name="Google Shape;455;p50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6" name="Google Shape;456;p50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7" name="Google Shape;457;p50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58" name="Google Shape;458;p50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59" name="Google Shape;459;p50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60" name="Google Shape;460;p50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61" name="Google Shape;461;p50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2" name="Google Shape;462;p50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3" name="Google Shape;463;p50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64" name="Google Shape;464;p50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5" name="Google Shape;465;p50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6" name="Google Shape;466;p50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67" name="Google Shape;467;p50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4">
  <p:cSld name="Presenters Divider 2.4">
    <p:spTree>
      <p:nvGrpSpPr>
        <p:cNvPr id="1" name="Shape 4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9" name="Google Shape;469;p5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70" name="Google Shape;470;p51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71" name="Google Shape;471;p5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72" name="Google Shape;472;p51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73" name="Google Shape;473;p51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74" name="Google Shape;474;p51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75" name="Google Shape;475;p51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6" name="Google Shape;476;p51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77" name="Google Shape;477;p51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8" name="Google Shape;478;p51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79" name="Google Shape;479;p51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0" name="Google Shape;480;p51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1" name="Google Shape;481;p51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82" name="Google Shape;482;p51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3" name="Google Shape;483;p51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484" name="Google Shape;484;p51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5" name="Google Shape;485;p51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6" name="Google Shape;486;p51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487" name="Google Shape;487;p51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88" name="Google Shape;488;p51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89" name="Google Shape;489;p51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0" name="Google Shape;490;p51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5">
  <p:cSld name="Presenters Divider 2.5">
    <p:spTree>
      <p:nvGrpSpPr>
        <p:cNvPr id="1" name="Shape 4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2" name="Google Shape;492;p5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493" name="Google Shape;493;p52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494" name="Google Shape;494;p5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52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96" name="Google Shape;496;p52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97" name="Google Shape;497;p52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98" name="Google Shape;498;p52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99" name="Google Shape;499;p52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0" name="Google Shape;500;p52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1" name="Google Shape;501;p52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2" name="Google Shape;502;p52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3" name="Google Shape;503;p52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4" name="Google Shape;504;p52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05" name="Google Shape;505;p52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06" name="Google Shape;506;p52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07" name="Google Shape;507;p52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8" name="Google Shape;508;p52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09" name="Google Shape;509;p52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10" name="Google Shape;510;p52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1" name="Google Shape;511;p52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2" name="Google Shape;512;p52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3" name="Google Shape;513;p52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6">
  <p:cSld name="Presenters Divider 2.6">
    <p:spTree>
      <p:nvGrpSpPr>
        <p:cNvPr id="1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" name="Google Shape;515;p5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16" name="Google Shape;516;p53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17" name="Google Shape;517;p5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18" name="Google Shape;518;p53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19" name="Google Shape;519;p53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20" name="Google Shape;520;p53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21" name="Google Shape;521;p53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2" name="Google Shape;522;p53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3" name="Google Shape;523;p53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4" name="Google Shape;524;p53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5" name="Google Shape;525;p53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6" name="Google Shape;526;p53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7" name="Google Shape;527;p53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28" name="Google Shape;528;p53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29" name="Google Shape;529;p53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30" name="Google Shape;530;p53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1" name="Google Shape;531;p53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2" name="Google Shape;532;p53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33" name="Google Shape;533;p53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34" name="Google Shape;534;p53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5" name="Google Shape;535;p53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36" name="Google Shape;536;p53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7">
  <p:cSld name="Presenters Divider 2.7">
    <p:spTree>
      <p:nvGrpSpPr>
        <p:cNvPr id="1" name="Shape 5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8" name="Google Shape;538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39" name="Google Shape;539;p54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40" name="Google Shape;540;p5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41" name="Google Shape;541;p54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42" name="Google Shape;542;p54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43" name="Google Shape;543;p54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44" name="Google Shape;544;p54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5" name="Google Shape;545;p54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46" name="Google Shape;546;p54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7" name="Google Shape;547;p54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8" name="Google Shape;548;p54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9" name="Google Shape;549;p54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0" name="Google Shape;550;p54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51" name="Google Shape;551;p54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52" name="Google Shape;552;p54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53" name="Google Shape;553;p54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4" name="Google Shape;554;p54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5" name="Google Shape;555;p54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56" name="Google Shape;556;p54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57" name="Google Shape;557;p54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8" name="Google Shape;558;p54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59" name="Google Shape;559;p54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2.8">
  <p:cSld name="Presenters Divider 2.8">
    <p:spTree>
      <p:nvGrpSpPr>
        <p:cNvPr id="1" name="Shape 5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1" name="Google Shape;561;p5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" y="-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62" name="Google Shape;562;p55"/>
          <p:cNvSpPr txBox="1">
            <a:spLocks noGrp="1"/>
          </p:cNvSpPr>
          <p:nvPr>
            <p:ph type="title"/>
          </p:nvPr>
        </p:nvSpPr>
        <p:spPr>
          <a:xfrm>
            <a:off x="790387" y="490636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63" name="Google Shape;563;p5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64" name="Google Shape;564;p55"/>
          <p:cNvSpPr txBox="1"/>
          <p:nvPr/>
        </p:nvSpPr>
        <p:spPr>
          <a:xfrm>
            <a:off x="1149774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65" name="Google Shape;565;p55"/>
          <p:cNvSpPr/>
          <p:nvPr/>
        </p:nvSpPr>
        <p:spPr>
          <a:xfrm rot="-5400000">
            <a:off x="556353" y="1877113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66" name="Google Shape;566;p55"/>
          <p:cNvCxnSpPr/>
          <p:nvPr/>
        </p:nvCxnSpPr>
        <p:spPr>
          <a:xfrm rot="10800000">
            <a:off x="616655" y="187566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67" name="Google Shape;567;p55"/>
          <p:cNvSpPr>
            <a:spLocks noGrp="1"/>
          </p:cNvSpPr>
          <p:nvPr>
            <p:ph type="pic" idx="2"/>
          </p:nvPr>
        </p:nvSpPr>
        <p:spPr>
          <a:xfrm>
            <a:off x="913739" y="2088493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8" name="Google Shape;568;p55"/>
          <p:cNvSpPr>
            <a:spLocks noGrp="1"/>
          </p:cNvSpPr>
          <p:nvPr>
            <p:ph type="pic" idx="3"/>
          </p:nvPr>
        </p:nvSpPr>
        <p:spPr>
          <a:xfrm>
            <a:off x="914404" y="3514162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69" name="Google Shape;569;p55"/>
          <p:cNvSpPr txBox="1">
            <a:spLocks noGrp="1"/>
          </p:cNvSpPr>
          <p:nvPr>
            <p:ph type="body" idx="1"/>
          </p:nvPr>
        </p:nvSpPr>
        <p:spPr>
          <a:xfrm>
            <a:off x="2210778" y="1951273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0" name="Google Shape;570;p55"/>
          <p:cNvSpPr txBox="1">
            <a:spLocks noGrp="1"/>
          </p:cNvSpPr>
          <p:nvPr>
            <p:ph type="body" idx="4"/>
          </p:nvPr>
        </p:nvSpPr>
        <p:spPr>
          <a:xfrm>
            <a:off x="2210778" y="3385622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1" name="Google Shape;571;p55"/>
          <p:cNvSpPr txBox="1">
            <a:spLocks noGrp="1"/>
          </p:cNvSpPr>
          <p:nvPr>
            <p:ph type="body" idx="5"/>
          </p:nvPr>
        </p:nvSpPr>
        <p:spPr>
          <a:xfrm>
            <a:off x="2210778" y="2364733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2" name="Google Shape;572;p55"/>
          <p:cNvSpPr txBox="1">
            <a:spLocks noGrp="1"/>
          </p:cNvSpPr>
          <p:nvPr>
            <p:ph type="body" idx="6"/>
          </p:nvPr>
        </p:nvSpPr>
        <p:spPr>
          <a:xfrm>
            <a:off x="2210778" y="3790119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3" name="Google Shape;573;p55"/>
          <p:cNvSpPr>
            <a:spLocks noGrp="1"/>
          </p:cNvSpPr>
          <p:nvPr>
            <p:ph type="pic" idx="7"/>
          </p:nvPr>
        </p:nvSpPr>
        <p:spPr>
          <a:xfrm>
            <a:off x="914404" y="4948515"/>
            <a:ext cx="950976" cy="950976"/>
          </a:xfrm>
          <a:prstGeom prst="flowChartConnector">
            <a:avLst/>
          </a:prstGeom>
          <a:noFill/>
          <a:ln w="2857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574" name="Google Shape;574;p55"/>
          <p:cNvSpPr txBox="1">
            <a:spLocks noGrp="1"/>
          </p:cNvSpPr>
          <p:nvPr>
            <p:ph type="body" idx="8"/>
          </p:nvPr>
        </p:nvSpPr>
        <p:spPr>
          <a:xfrm>
            <a:off x="2210778" y="4819976"/>
            <a:ext cx="7122563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75" name="Google Shape;575;p55"/>
          <p:cNvSpPr txBox="1">
            <a:spLocks noGrp="1"/>
          </p:cNvSpPr>
          <p:nvPr>
            <p:ph type="body" idx="9"/>
          </p:nvPr>
        </p:nvSpPr>
        <p:spPr>
          <a:xfrm>
            <a:off x="2210778" y="5224472"/>
            <a:ext cx="7122563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40"/>
              </a:spcBef>
              <a:spcAft>
                <a:spcPts val="0"/>
              </a:spcAft>
              <a:buClr>
                <a:schemeClr val="lt1"/>
              </a:buClr>
              <a:buSzPts val="2200"/>
              <a:buFont typeface="Arial"/>
              <a:buNone/>
              <a:defRPr sz="2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cxnSp>
        <p:nvCxnSpPr>
          <p:cNvPr id="576" name="Google Shape;576;p55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7" name="Google Shape;577;p55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8" name="Google Shape;578;p55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9" name="Google Shape;579;p55"/>
          <p:cNvCxnSpPr/>
          <p:nvPr/>
        </p:nvCxnSpPr>
        <p:spPr>
          <a:xfrm rot="10800000">
            <a:off x="557799" y="1936549"/>
            <a:ext cx="0" cy="4342271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0" name="Google Shape;580;p55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1" name="Google Shape;581;p55"/>
          <p:cNvSpPr/>
          <p:nvPr/>
        </p:nvSpPr>
        <p:spPr>
          <a:xfrm flipH="1">
            <a:off x="11619649" y="1852832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82" name="Google Shape;582;p55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ntent">
  <p:cSld name="Two Content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89fe879ff7_3_35"/>
          <p:cNvSpPr txBox="1">
            <a:spLocks noGrp="1"/>
          </p:cNvSpPr>
          <p:nvPr>
            <p:ph type="title"/>
          </p:nvPr>
        </p:nvSpPr>
        <p:spPr>
          <a:xfrm>
            <a:off x="474679" y="843279"/>
            <a:ext cx="11242640" cy="50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4300" b="1" i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g289fe879ff7_3_35"/>
          <p:cNvSpPr txBox="1">
            <a:spLocks noGrp="1"/>
          </p:cNvSpPr>
          <p:nvPr>
            <p:ph type="body" idx="1"/>
          </p:nvPr>
        </p:nvSpPr>
        <p:spPr>
          <a:xfrm>
            <a:off x="60960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g289fe879ff7_3_35"/>
          <p:cNvSpPr txBox="1">
            <a:spLocks noGrp="1"/>
          </p:cNvSpPr>
          <p:nvPr>
            <p:ph type="body" idx="2"/>
          </p:nvPr>
        </p:nvSpPr>
        <p:spPr>
          <a:xfrm>
            <a:off x="6278880" y="1577340"/>
            <a:ext cx="5303520" cy="45262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lvl="0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g289fe879ff7_3_35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g289fe879ff7_3_35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g289fe879ff7_3_35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1">
  <p:cSld name="Presenters Divider 3.1">
    <p:spTree>
      <p:nvGrpSpPr>
        <p:cNvPr id="1" name="Shape 5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4" name="Google Shape;584;p5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585" name="Google Shape;585;p56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6" name="Google Shape;586;p56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7" name="Google Shape;587;p56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8" name="Google Shape;588;p56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9" name="Google Shape;589;p56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0" name="Google Shape;590;p56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91" name="Google Shape;591;p56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592" name="Google Shape;592;p5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593" name="Google Shape;593;p56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4" name="Google Shape;594;p56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5" name="Google Shape;595;p56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6" name="Google Shape;596;p56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97" name="Google Shape;597;p56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98" name="Google Shape;598;p56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99" name="Google Shape;599;p56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00" name="Google Shape;600;p56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01" name="Google Shape;601;p56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2">
  <p:cSld name="Presenters Divider 3.2">
    <p:spTree>
      <p:nvGrpSpPr>
        <p:cNvPr id="1" name="Shape 6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3" name="Google Shape;603;p5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844"/>
            <a:ext cx="12192000" cy="6844311"/>
          </a:xfrm>
          <a:prstGeom prst="rect">
            <a:avLst/>
          </a:prstGeom>
          <a:noFill/>
          <a:ln>
            <a:noFill/>
          </a:ln>
        </p:spPr>
      </p:pic>
      <p:sp>
        <p:nvSpPr>
          <p:cNvPr id="604" name="Google Shape;604;p57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05" name="Google Shape;605;p5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06" name="Google Shape;606;p57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07" name="Google Shape;607;p57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8" name="Google Shape;608;p57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09" name="Google Shape;609;p57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0" name="Google Shape;610;p57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1" name="Google Shape;611;p57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2" name="Google Shape;612;p57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13" name="Google Shape;613;p57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4" name="Google Shape;614;p57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5" name="Google Shape;615;p57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6" name="Google Shape;616;p57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17" name="Google Shape;617;p5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18" name="Google Shape;618;p5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19" name="Google Shape;619;p57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20" name="Google Shape;620;p5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3">
  <p:cSld name="Presenters Divider 3.3">
    <p:spTree>
      <p:nvGrpSpPr>
        <p:cNvPr id="1" name="Shape 6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2" name="Google Shape;622;p5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23" name="Google Shape;623;p58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24" name="Google Shape;624;p5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25" name="Google Shape;625;p58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6" name="Google Shape;626;p58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7" name="Google Shape;627;p58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8" name="Google Shape;628;p58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29" name="Google Shape;629;p58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0" name="Google Shape;630;p58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1" name="Google Shape;631;p58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32" name="Google Shape;632;p58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3" name="Google Shape;633;p58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4" name="Google Shape;634;p58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5" name="Google Shape;635;p58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6" name="Google Shape;636;p58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37" name="Google Shape;637;p58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8" name="Google Shape;638;p58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9" name="Google Shape;639;p58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4">
  <p:cSld name="Presenters Divider 3.4">
    <p:spTree>
      <p:nvGrpSpPr>
        <p:cNvPr id="1" name="Shape 6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41" name="Google Shape;641;p5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42" name="Google Shape;642;p59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43" name="Google Shape;643;p5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44" name="Google Shape;644;p59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5" name="Google Shape;645;p59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6" name="Google Shape;646;p59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7" name="Google Shape;647;p59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8" name="Google Shape;648;p59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49" name="Google Shape;649;p59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0" name="Google Shape;650;p59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51" name="Google Shape;651;p59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2" name="Google Shape;652;p59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3" name="Google Shape;653;p59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4" name="Google Shape;654;p59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5" name="Google Shape;655;p59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56" name="Google Shape;656;p59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7" name="Google Shape;657;p59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58" name="Google Shape;658;p59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5">
  <p:cSld name="Presenters Divider 3.5">
    <p:spTree>
      <p:nvGrpSpPr>
        <p:cNvPr id="1" name="Shape 6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0" name="Google Shape;660;p6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61" name="Google Shape;661;p60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62" name="Google Shape;662;p6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63" name="Google Shape;663;p60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64" name="Google Shape;664;p60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5" name="Google Shape;665;p60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6" name="Google Shape;666;p60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7" name="Google Shape;667;p60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8" name="Google Shape;668;p60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69" name="Google Shape;669;p60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70" name="Google Shape;670;p60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1" name="Google Shape;671;p60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2" name="Google Shape;672;p60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3" name="Google Shape;673;p60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4" name="Google Shape;674;p60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75" name="Google Shape;675;p60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6" name="Google Shape;676;p60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77" name="Google Shape;677;p60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6">
  <p:cSld name="Presenters Divider 3.6">
    <p:spTree>
      <p:nvGrpSpPr>
        <p:cNvPr id="1" name="Shape 6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9" name="Google Shape;679;p6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80" name="Google Shape;680;p61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681" name="Google Shape;681;p6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682" name="Google Shape;682;p61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83" name="Google Shape;683;p61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4" name="Google Shape;684;p61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5" name="Google Shape;685;p61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6" name="Google Shape;686;p61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7" name="Google Shape;687;p61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8" name="Google Shape;688;p61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689" name="Google Shape;689;p61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0" name="Google Shape;690;p61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1" name="Google Shape;691;p61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2" name="Google Shape;692;p61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3" name="Google Shape;693;p61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4" name="Google Shape;694;p61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95" name="Google Shape;695;p61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96" name="Google Shape;696;p61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7">
  <p:cSld name="Presenters Divider 3.7">
    <p:spTree>
      <p:nvGrpSpPr>
        <p:cNvPr id="1" name="Shape 6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8" name="Google Shape;698;p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699" name="Google Shape;699;p62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00" name="Google Shape;700;p6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8425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01" name="Google Shape;701;p62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02" name="Google Shape;702;p62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3" name="Google Shape;703;p62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4" name="Google Shape;704;p62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5" name="Google Shape;705;p62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6" name="Google Shape;706;p62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7" name="Google Shape;707;p62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08" name="Google Shape;708;p62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09" name="Google Shape;709;p62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0" name="Google Shape;710;p62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1" name="Google Shape;711;p62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2" name="Google Shape;712;p62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13" name="Google Shape;713;p62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14" name="Google Shape;714;p62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5" name="Google Shape;715;p62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Presenters Divider 3.8">
  <p:cSld name="Presenters Divider 3.8">
    <p:spTree>
      <p:nvGrpSpPr>
        <p:cNvPr id="1" name="Shape 7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" name="Google Shape;717;p6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-3" y="-1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718" name="Google Shape;718;p63"/>
          <p:cNvSpPr txBox="1">
            <a:spLocks noGrp="1"/>
          </p:cNvSpPr>
          <p:nvPr>
            <p:ph type="title"/>
          </p:nvPr>
        </p:nvSpPr>
        <p:spPr>
          <a:xfrm>
            <a:off x="416306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19" name="Google Shape;719;p6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2763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20" name="Google Shape;720;p63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1" name="Google Shape;721;p63"/>
          <p:cNvSpPr txBox="1">
            <a:spLocks noGrp="1"/>
          </p:cNvSpPr>
          <p:nvPr>
            <p:ph type="body" idx="1"/>
          </p:nvPr>
        </p:nvSpPr>
        <p:spPr>
          <a:xfrm>
            <a:off x="556890" y="131478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2" name="Google Shape;722;p63"/>
          <p:cNvSpPr txBox="1">
            <a:spLocks noGrp="1"/>
          </p:cNvSpPr>
          <p:nvPr>
            <p:ph type="body" idx="2"/>
          </p:nvPr>
        </p:nvSpPr>
        <p:spPr>
          <a:xfrm>
            <a:off x="556890" y="2784995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3" name="Google Shape;723;p63"/>
          <p:cNvSpPr txBox="1">
            <a:spLocks noGrp="1"/>
          </p:cNvSpPr>
          <p:nvPr>
            <p:ph type="body" idx="3"/>
          </p:nvPr>
        </p:nvSpPr>
        <p:spPr>
          <a:xfrm>
            <a:off x="556890" y="1728243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4" name="Google Shape;724;p63"/>
          <p:cNvSpPr txBox="1">
            <a:spLocks noGrp="1"/>
          </p:cNvSpPr>
          <p:nvPr>
            <p:ph type="body" idx="4"/>
          </p:nvPr>
        </p:nvSpPr>
        <p:spPr>
          <a:xfrm>
            <a:off x="556890" y="3189491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5" name="Google Shape;725;p63"/>
          <p:cNvSpPr txBox="1">
            <a:spLocks noGrp="1"/>
          </p:cNvSpPr>
          <p:nvPr>
            <p:ph type="body" idx="5"/>
          </p:nvPr>
        </p:nvSpPr>
        <p:spPr>
          <a:xfrm>
            <a:off x="556890" y="4228313"/>
            <a:ext cx="9399909" cy="3948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6" name="Google Shape;726;p63"/>
          <p:cNvSpPr txBox="1">
            <a:spLocks noGrp="1"/>
          </p:cNvSpPr>
          <p:nvPr>
            <p:ph type="body" idx="6"/>
          </p:nvPr>
        </p:nvSpPr>
        <p:spPr>
          <a:xfrm>
            <a:off x="556890" y="4632809"/>
            <a:ext cx="9399909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0" rIns="91425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27" name="Google Shape;727;p63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28" name="Google Shape;728;p63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29" name="Google Shape;729;p63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0" name="Google Shape;730;p63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1" name="Google Shape;731;p63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32" name="Google Shape;732;p63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33" name="Google Shape;733;p63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chemeClr val="lt1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4" name="Google Shape;734;p63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Engage with ICANN White">
  <p:cSld name="Engage with ICANN White">
    <p:spTree>
      <p:nvGrpSpPr>
        <p:cNvPr id="1" name="Shape 7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6" name="Google Shape;736;p64"/>
          <p:cNvSpPr/>
          <p:nvPr/>
        </p:nvSpPr>
        <p:spPr>
          <a:xfrm>
            <a:off x="3084875" y="685225"/>
            <a:ext cx="9107124" cy="186493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7" name="Google Shape;737;p64"/>
          <p:cNvSpPr txBox="1"/>
          <p:nvPr/>
        </p:nvSpPr>
        <p:spPr>
          <a:xfrm>
            <a:off x="3391319" y="1552703"/>
            <a:ext cx="8800679" cy="329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US" sz="20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8" name="Google Shape;738;p64"/>
          <p:cNvSpPr txBox="1"/>
          <p:nvPr/>
        </p:nvSpPr>
        <p:spPr>
          <a:xfrm>
            <a:off x="3391319" y="1049145"/>
            <a:ext cx="6974253" cy="3259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lang="en-US" sz="27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Thank You and Questions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39" name="Google Shape;739;p64"/>
          <p:cNvSpPr/>
          <p:nvPr/>
        </p:nvSpPr>
        <p:spPr>
          <a:xfrm>
            <a:off x="2" y="685225"/>
            <a:ext cx="2977273" cy="186493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50"/>
              <a:buFont typeface="Arial"/>
              <a:buNone/>
            </a:pPr>
            <a:endParaRPr sz="135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40" name="Google Shape;740;p64"/>
          <p:cNvSpPr txBox="1">
            <a:spLocks noGrp="1"/>
          </p:cNvSpPr>
          <p:nvPr>
            <p:ph type="body" idx="1"/>
          </p:nvPr>
        </p:nvSpPr>
        <p:spPr>
          <a:xfrm>
            <a:off x="3391319" y="1865312"/>
            <a:ext cx="7964599" cy="346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41" name="Google Shape;741;p64"/>
          <p:cNvSpPr txBox="1">
            <a:spLocks noGrp="1"/>
          </p:cNvSpPr>
          <p:nvPr>
            <p:ph type="title"/>
          </p:nvPr>
        </p:nvSpPr>
        <p:spPr>
          <a:xfrm>
            <a:off x="420624" y="42394"/>
            <a:ext cx="10547350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42" name="Google Shape;742;p64" descr="ICANN_Logo_W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507392" y="856105"/>
            <a:ext cx="1962493" cy="152317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43" name="Google Shape;743;p64"/>
          <p:cNvGrpSpPr/>
          <p:nvPr/>
        </p:nvGrpSpPr>
        <p:grpSpPr>
          <a:xfrm>
            <a:off x="3402135" y="4228306"/>
            <a:ext cx="3416667" cy="365760"/>
            <a:chOff x="5325979" y="4715893"/>
            <a:chExt cx="3416667" cy="365760"/>
          </a:xfrm>
        </p:grpSpPr>
        <p:sp>
          <p:nvSpPr>
            <p:cNvPr id="744" name="Google Shape;744;p64"/>
            <p:cNvSpPr txBox="1"/>
            <p:nvPr/>
          </p:nvSpPr>
          <p:spPr>
            <a:xfrm>
              <a:off x="5793339" y="4734885"/>
              <a:ext cx="2949307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flickr.com/icann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45" name="Google Shape;745;p64" descr="1420947842_social_style_3_flikr-128.png">
              <a:hlinkClick r:id="rId3"/>
            </p:cNvPr>
            <p:cNvPicPr preferRelativeResize="0"/>
            <p:nvPr/>
          </p:nvPicPr>
          <p:blipFill rotWithShape="1">
            <a:blip r:embed="rId4">
              <a:alphaModFix/>
            </a:blip>
            <a:srcRect/>
            <a:stretch/>
          </p:blipFill>
          <p:spPr>
            <a:xfrm>
              <a:off x="5325979" y="4715893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46" name="Google Shape;746;p64"/>
          <p:cNvGrpSpPr/>
          <p:nvPr/>
        </p:nvGrpSpPr>
        <p:grpSpPr>
          <a:xfrm>
            <a:off x="3402135" y="4726326"/>
            <a:ext cx="3636602" cy="365760"/>
            <a:chOff x="1235726" y="5571713"/>
            <a:chExt cx="3636602" cy="365760"/>
          </a:xfrm>
        </p:grpSpPr>
        <p:sp>
          <p:nvSpPr>
            <p:cNvPr id="747" name="Google Shape;747;p64"/>
            <p:cNvSpPr txBox="1"/>
            <p:nvPr/>
          </p:nvSpPr>
          <p:spPr>
            <a:xfrm>
              <a:off x="1703086" y="5592033"/>
              <a:ext cx="3169242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linkedin/company/icann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48" name="Google Shape;748;p64" descr="1420948164_social_style_3_in-128.png">
              <a:hlinkClick r:id="rId5"/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1235726" y="5571713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49" name="Google Shape;749;p64"/>
          <p:cNvGrpSpPr/>
          <p:nvPr/>
        </p:nvGrpSpPr>
        <p:grpSpPr>
          <a:xfrm>
            <a:off x="3402135" y="2734246"/>
            <a:ext cx="2809587" cy="365760"/>
            <a:chOff x="1235726" y="3073176"/>
            <a:chExt cx="2809587" cy="365760"/>
          </a:xfrm>
        </p:grpSpPr>
        <p:sp>
          <p:nvSpPr>
            <p:cNvPr id="750" name="Google Shape;750;p64"/>
            <p:cNvSpPr txBox="1"/>
            <p:nvPr/>
          </p:nvSpPr>
          <p:spPr>
            <a:xfrm>
              <a:off x="1703087" y="3093496"/>
              <a:ext cx="2342226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@icann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51" name="Google Shape;751;p64" descr="1420948433_social_style_3_twiter-128.png">
              <a:hlinkClick r:id="rId7"/>
            </p:cNvPr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1235726" y="3073176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52" name="Google Shape;752;p64"/>
          <p:cNvGrpSpPr/>
          <p:nvPr/>
        </p:nvGrpSpPr>
        <p:grpSpPr>
          <a:xfrm>
            <a:off x="3402135" y="3232266"/>
            <a:ext cx="3730320" cy="365760"/>
            <a:chOff x="1235727" y="3892739"/>
            <a:chExt cx="3730320" cy="365760"/>
          </a:xfrm>
        </p:grpSpPr>
        <p:sp>
          <p:nvSpPr>
            <p:cNvPr id="753" name="Google Shape;753;p64"/>
            <p:cNvSpPr txBox="1"/>
            <p:nvPr/>
          </p:nvSpPr>
          <p:spPr>
            <a:xfrm>
              <a:off x="1703086" y="3913059"/>
              <a:ext cx="3262961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facebook.com/icannorg 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54" name="Google Shape;754;p64" descr="1420948141_social_style_3_facebook-128.png">
              <a:hlinkClick r:id="rId9"/>
            </p:cNvPr>
            <p:cNvPicPr preferRelativeResize="0"/>
            <p:nvPr/>
          </p:nvPicPr>
          <p:blipFill rotWithShape="1">
            <a:blip r:embed="rId10">
              <a:alphaModFix/>
            </a:blip>
            <a:srcRect/>
            <a:stretch/>
          </p:blipFill>
          <p:spPr>
            <a:xfrm>
              <a:off x="1235727" y="3892739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55" name="Google Shape;755;p64"/>
          <p:cNvGrpSpPr/>
          <p:nvPr/>
        </p:nvGrpSpPr>
        <p:grpSpPr>
          <a:xfrm>
            <a:off x="3402135" y="3730286"/>
            <a:ext cx="3636602" cy="365760"/>
            <a:chOff x="1235726" y="4721075"/>
            <a:chExt cx="3636602" cy="365760"/>
          </a:xfrm>
        </p:grpSpPr>
        <p:pic>
          <p:nvPicPr>
            <p:cNvPr id="756" name="Google Shape;756;p64" descr="1420948149_social_style_3_youtube-128.png">
              <a:hlinkClick r:id="rId11"/>
            </p:cNvPr>
            <p:cNvPicPr preferRelativeResize="0"/>
            <p:nvPr/>
          </p:nvPicPr>
          <p:blipFill rotWithShape="1">
            <a:blip r:embed="rId12">
              <a:alphaModFix/>
            </a:blip>
            <a:srcRect/>
            <a:stretch/>
          </p:blipFill>
          <p:spPr>
            <a:xfrm>
              <a:off x="1235726" y="4721075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57" name="Google Shape;757;p64"/>
            <p:cNvSpPr txBox="1"/>
            <p:nvPr/>
          </p:nvSpPr>
          <p:spPr>
            <a:xfrm>
              <a:off x="1703086" y="4734885"/>
              <a:ext cx="3169242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youtube.com/icannnews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grpSp>
        <p:nvGrpSpPr>
          <p:cNvPr id="758" name="Google Shape;758;p64"/>
          <p:cNvGrpSpPr/>
          <p:nvPr/>
        </p:nvGrpSpPr>
        <p:grpSpPr>
          <a:xfrm>
            <a:off x="3402135" y="5722367"/>
            <a:ext cx="2586167" cy="365760"/>
            <a:chOff x="5325979" y="3073176"/>
            <a:chExt cx="2586167" cy="365760"/>
          </a:xfrm>
        </p:grpSpPr>
        <p:sp>
          <p:nvSpPr>
            <p:cNvPr id="759" name="Google Shape;759;p64"/>
            <p:cNvSpPr txBox="1"/>
            <p:nvPr/>
          </p:nvSpPr>
          <p:spPr>
            <a:xfrm>
              <a:off x="5793339" y="3093496"/>
              <a:ext cx="2118807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soundcloud/icann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60" name="Google Shape;760;p64"/>
            <p:cNvPicPr preferRelativeResize="0"/>
            <p:nvPr/>
          </p:nvPicPr>
          <p:blipFill rotWithShape="1">
            <a:blip r:embed="rId13">
              <a:alphaModFix/>
            </a:blip>
            <a:srcRect/>
            <a:stretch/>
          </p:blipFill>
          <p:spPr>
            <a:xfrm>
              <a:off x="5325979" y="3073176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761" name="Google Shape;761;p64"/>
          <p:cNvGrpSpPr/>
          <p:nvPr/>
        </p:nvGrpSpPr>
        <p:grpSpPr>
          <a:xfrm>
            <a:off x="3402135" y="5224346"/>
            <a:ext cx="3416667" cy="365760"/>
            <a:chOff x="5325979" y="5571713"/>
            <a:chExt cx="3416667" cy="365760"/>
          </a:xfrm>
        </p:grpSpPr>
        <p:sp>
          <p:nvSpPr>
            <p:cNvPr id="762" name="Google Shape;762;p64"/>
            <p:cNvSpPr txBox="1"/>
            <p:nvPr/>
          </p:nvSpPr>
          <p:spPr>
            <a:xfrm>
              <a:off x="5793339" y="5592033"/>
              <a:ext cx="2949307" cy="339725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0" tIns="0" rIns="0" bIns="0" anchor="ctr" anchorCtr="0">
              <a:noAutofit/>
            </a:bodyPr>
            <a:lstStyle/>
            <a:p>
              <a:pPr marL="0" marR="0" lvl="0" indent="0" algn="l" rtl="0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A304B"/>
                </a:buClr>
                <a:buSzPts val="1400"/>
                <a:buFont typeface="Arial"/>
                <a:buNone/>
              </a:pPr>
              <a:r>
                <a:rPr lang="en-US" sz="1400" b="0" i="0" u="none" strike="noStrike" cap="none">
                  <a:solidFill>
                    <a:srgbClr val="0A304B"/>
                  </a:solidFill>
                  <a:latin typeface="Arial"/>
                  <a:ea typeface="Arial"/>
                  <a:cs typeface="Arial"/>
                  <a:sym typeface="Arial"/>
                </a:rPr>
                <a:t>slideshare/icannpresentations</a:t>
              </a:r>
              <a:endPara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763" name="Google Shape;763;p64" descr="1420948164_social_style_3_in-128.png">
              <a:hlinkClick r:id="rId5"/>
            </p:cNvPr>
            <p:cNvPicPr preferRelativeResize="0"/>
            <p:nvPr/>
          </p:nvPicPr>
          <p:blipFill rotWithShape="1">
            <a:blip r:embed="rId6">
              <a:alphaModFix/>
            </a:blip>
            <a:srcRect/>
            <a:stretch/>
          </p:blipFill>
          <p:spPr>
            <a:xfrm>
              <a:off x="5325979" y="5571713"/>
              <a:ext cx="365760" cy="365760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Engage with ICANN Blue">
  <p:cSld name="Engage with ICANN Blue">
    <p:spTree>
      <p:nvGrpSpPr>
        <p:cNvPr id="1" name="Shape 7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5" name="Google Shape;765;p65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6" name="Google Shape;766;p65"/>
          <p:cNvSpPr txBox="1"/>
          <p:nvPr/>
        </p:nvSpPr>
        <p:spPr>
          <a:xfrm>
            <a:off x="2921748" y="2425013"/>
            <a:ext cx="8440953" cy="3470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r>
              <a:rPr lang="en-US" sz="15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Visit us at </a:t>
            </a:r>
            <a:r>
              <a:rPr lang="en-US" sz="15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icann.org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7" name="Google Shape;767;p65"/>
          <p:cNvSpPr txBox="1"/>
          <p:nvPr/>
        </p:nvSpPr>
        <p:spPr>
          <a:xfrm>
            <a:off x="498950" y="862602"/>
            <a:ext cx="9870957" cy="3931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endParaRPr sz="2700" b="1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68" name="Google Shape;768;p65"/>
          <p:cNvSpPr/>
          <p:nvPr/>
        </p:nvSpPr>
        <p:spPr>
          <a:xfrm>
            <a:off x="527320" y="58522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69" name="Google Shape;769;p65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0" name="Google Shape;770;p65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1" name="Google Shape;771;p65"/>
          <p:cNvSpPr/>
          <p:nvPr/>
        </p:nvSpPr>
        <p:spPr>
          <a:xfrm>
            <a:off x="2421943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2" name="Google Shape;772;p65"/>
          <p:cNvCxnSpPr/>
          <p:nvPr/>
        </p:nvCxnSpPr>
        <p:spPr>
          <a:xfrm rot="10800000">
            <a:off x="1" y="6320453"/>
            <a:ext cx="238722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3" name="Google Shape;773;p65"/>
          <p:cNvCxnSpPr/>
          <p:nvPr/>
        </p:nvCxnSpPr>
        <p:spPr>
          <a:xfrm rot="10800000">
            <a:off x="2504929" y="6320453"/>
            <a:ext cx="906582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4" name="Google Shape;774;p65"/>
          <p:cNvSpPr/>
          <p:nvPr/>
        </p:nvSpPr>
        <p:spPr>
          <a:xfrm flipH="1">
            <a:off x="11615191" y="6297593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5" name="Google Shape;775;p65"/>
          <p:cNvCxnSpPr>
            <a:endCxn id="776" idx="0"/>
          </p:cNvCxnSpPr>
          <p:nvPr/>
        </p:nvCxnSpPr>
        <p:spPr>
          <a:xfrm rot="10800000">
            <a:off x="2446072" y="2281331"/>
            <a:ext cx="0" cy="3976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6" name="Google Shape;776;p65"/>
          <p:cNvSpPr/>
          <p:nvPr/>
        </p:nvSpPr>
        <p:spPr>
          <a:xfrm rot="-5400000">
            <a:off x="2444626" y="2221895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77" name="Google Shape;777;p65"/>
          <p:cNvCxnSpPr/>
          <p:nvPr/>
        </p:nvCxnSpPr>
        <p:spPr>
          <a:xfrm rot="10800000">
            <a:off x="2504929" y="2220449"/>
            <a:ext cx="9065823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78" name="Google Shape;778;p65"/>
          <p:cNvCxnSpPr/>
          <p:nvPr/>
        </p:nvCxnSpPr>
        <p:spPr>
          <a:xfrm rot="10800000">
            <a:off x="11700996" y="6320453"/>
            <a:ext cx="4941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79" name="Google Shape;779;p65"/>
          <p:cNvSpPr txBox="1">
            <a:spLocks noGrp="1"/>
          </p:cNvSpPr>
          <p:nvPr>
            <p:ph type="title"/>
          </p:nvPr>
        </p:nvSpPr>
        <p:spPr>
          <a:xfrm>
            <a:off x="420624" y="42394"/>
            <a:ext cx="11808013" cy="5313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80" name="Google Shape;780;p6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2826932" y="1039938"/>
            <a:ext cx="4287549" cy="760694"/>
          </a:xfrm>
          <a:prstGeom prst="rect">
            <a:avLst/>
          </a:prstGeom>
          <a:noFill/>
          <a:ln>
            <a:noFill/>
          </a:ln>
        </p:spPr>
      </p:pic>
      <p:pic>
        <p:nvPicPr>
          <p:cNvPr id="781" name="Google Shape;781;p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919709" y="2853692"/>
            <a:ext cx="3149229" cy="3236708"/>
          </a:xfrm>
          <a:prstGeom prst="rect">
            <a:avLst/>
          </a:prstGeom>
          <a:noFill/>
          <a:ln>
            <a:noFill/>
          </a:ln>
        </p:spPr>
      </p:pic>
      <p:sp>
        <p:nvSpPr>
          <p:cNvPr id="782" name="Google Shape;782;p65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83" name="Google Shape;783;p65"/>
          <p:cNvSpPr/>
          <p:nvPr/>
        </p:nvSpPr>
        <p:spPr>
          <a:xfrm flipH="1">
            <a:off x="11615191" y="2196678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84" name="Google Shape;784;p65"/>
          <p:cNvCxnSpPr/>
          <p:nvPr/>
        </p:nvCxnSpPr>
        <p:spPr>
          <a:xfrm rot="10800000">
            <a:off x="11700996" y="2219538"/>
            <a:ext cx="4941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>
  <p:cSld name="Title Only"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89fe879ff7_3_42"/>
          <p:cNvSpPr txBox="1">
            <a:spLocks noGrp="1"/>
          </p:cNvSpPr>
          <p:nvPr>
            <p:ph type="title"/>
          </p:nvPr>
        </p:nvSpPr>
        <p:spPr>
          <a:xfrm>
            <a:off x="474679" y="843279"/>
            <a:ext cx="11242640" cy="50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 sz="4300" b="1" i="0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69" name="Google Shape;69;g289fe879ff7_3_42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g289fe879ff7_3_42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g289fe879ff7_3_42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1_Full-Width Photo">
  <p:cSld name="1_Full-Width Photo">
    <p:spTree>
      <p:nvGrpSpPr>
        <p:cNvPr id="1" name="Shape 7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6" name="Google Shape;786;p66"/>
          <p:cNvSpPr>
            <a:spLocks noGrp="1"/>
          </p:cNvSpPr>
          <p:nvPr>
            <p:ph type="pic" idx="2"/>
          </p:nvPr>
        </p:nvSpPr>
        <p:spPr>
          <a:xfrm>
            <a:off x="-16764" y="616645"/>
            <a:ext cx="12225528" cy="5696712"/>
          </a:xfrm>
          <a:prstGeom prst="rect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87" name="Google Shape;787;p66"/>
          <p:cNvSpPr txBox="1">
            <a:spLocks noGrp="1"/>
          </p:cNvSpPr>
          <p:nvPr>
            <p:ph type="title"/>
          </p:nvPr>
        </p:nvSpPr>
        <p:spPr>
          <a:xfrm>
            <a:off x="420624" y="48278"/>
            <a:ext cx="10847121" cy="4348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788" name="Google Shape;788;p6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789" name="Google Shape;789;p66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Alternate Background 1">
  <p:cSld name="Alternate Background 1">
    <p:spTree>
      <p:nvGrpSpPr>
        <p:cNvPr id="1" name="Shape 7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1" name="Google Shape;791;g249eb253148_1_10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792" name="Google Shape;792;g249eb253148_1_101"/>
          <p:cNvSpPr/>
          <p:nvPr/>
        </p:nvSpPr>
        <p:spPr>
          <a:xfrm>
            <a:off x="527320" y="585223"/>
            <a:ext cx="60900" cy="4560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600"/>
              <a:buFont typeface="Arial"/>
              <a:buNone/>
            </a:pPr>
            <a:endParaRPr sz="6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3" name="Google Shape;793;g249eb253148_1_101"/>
          <p:cNvCxnSpPr/>
          <p:nvPr/>
        </p:nvCxnSpPr>
        <p:spPr>
          <a:xfrm rot="10800000">
            <a:off x="3348" y="608083"/>
            <a:ext cx="4956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4" name="Google Shape;794;g249eb253148_1_101"/>
          <p:cNvCxnSpPr/>
          <p:nvPr/>
        </p:nvCxnSpPr>
        <p:spPr>
          <a:xfrm rot="10800000">
            <a:off x="616800" y="608083"/>
            <a:ext cx="115752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5" name="Google Shape;795;g249eb253148_1_101"/>
          <p:cNvSpPr/>
          <p:nvPr/>
        </p:nvSpPr>
        <p:spPr>
          <a:xfrm>
            <a:off x="527320" y="6297687"/>
            <a:ext cx="60900" cy="4560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6" name="Google Shape;796;g249eb253148_1_101"/>
          <p:cNvCxnSpPr/>
          <p:nvPr/>
        </p:nvCxnSpPr>
        <p:spPr>
          <a:xfrm rot="10800000">
            <a:off x="3348" y="6320547"/>
            <a:ext cx="4956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797" name="Google Shape;797;g249eb253148_1_101"/>
          <p:cNvCxnSpPr/>
          <p:nvPr/>
        </p:nvCxnSpPr>
        <p:spPr>
          <a:xfrm rot="10800000">
            <a:off x="616733" y="6320547"/>
            <a:ext cx="109572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98" name="Google Shape;798;g249eb253148_1_101"/>
          <p:cNvSpPr/>
          <p:nvPr/>
        </p:nvSpPr>
        <p:spPr>
          <a:xfrm flipH="1">
            <a:off x="11607009" y="6297687"/>
            <a:ext cx="60900" cy="4560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99" name="Google Shape;799;g249eb253148_1_101"/>
          <p:cNvCxnSpPr/>
          <p:nvPr/>
        </p:nvCxnSpPr>
        <p:spPr>
          <a:xfrm>
            <a:off x="11696281" y="6320547"/>
            <a:ext cx="495600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00" name="Google Shape;800;g249eb253148_1_101"/>
          <p:cNvSpPr/>
          <p:nvPr/>
        </p:nvSpPr>
        <p:spPr>
          <a:xfrm>
            <a:off x="3229" y="749729"/>
            <a:ext cx="12192000" cy="5346900"/>
          </a:xfrm>
          <a:prstGeom prst="rect">
            <a:avLst/>
          </a:prstGeom>
          <a:gradFill>
            <a:gsLst>
              <a:gs pos="0">
                <a:srgbClr val="FFFFFF">
                  <a:alpha val="72941"/>
                </a:srgbClr>
              </a:gs>
              <a:gs pos="24000">
                <a:srgbClr val="CCE8F8">
                  <a:alpha val="42745"/>
                </a:srgbClr>
              </a:gs>
              <a:gs pos="69000">
                <a:srgbClr val="CCE8F8">
                  <a:alpha val="60000"/>
                </a:srgbClr>
              </a:gs>
              <a:gs pos="100000">
                <a:schemeClr val="lt1"/>
              </a:gs>
            </a:gsLst>
            <a:lin ang="5400012" scaled="0"/>
          </a:gradFill>
          <a:ln>
            <a:noFill/>
          </a:ln>
        </p:spPr>
        <p:txBody>
          <a:bodyPr spcFirstLastPara="1" wrap="square" lIns="121900" tIns="60925" rIns="121900" bIns="609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01" name="Google Shape;801;g249eb253148_1_101"/>
          <p:cNvSpPr txBox="1">
            <a:spLocks noGrp="1"/>
          </p:cNvSpPr>
          <p:nvPr>
            <p:ph type="title"/>
          </p:nvPr>
        </p:nvSpPr>
        <p:spPr>
          <a:xfrm>
            <a:off x="499872" y="46179"/>
            <a:ext cx="10683900" cy="450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60925" rIns="0" bIns="60925" anchor="t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3700"/>
              <a:buFont typeface="Arial"/>
              <a:buNone/>
              <a:defRPr sz="37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7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2" name="Google Shape;802;g249eb253148_1_101"/>
          <p:cNvSpPr txBox="1"/>
          <p:nvPr/>
        </p:nvSpPr>
        <p:spPr>
          <a:xfrm>
            <a:off x="11325304" y="6445465"/>
            <a:ext cx="10599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121900" tIns="60925" rIns="121900" bIns="609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6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6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6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3" name="Google Shape;803;g249eb253148_1_1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6756" y="6460580"/>
            <a:ext cx="365523" cy="29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Content" type="obj">
  <p:cSld name="OBJECT">
    <p:spTree>
      <p:nvGrpSpPr>
        <p:cNvPr id="1" name="Shape 8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5" name="Google Shape;805;g289fe879ff7_0_140"/>
          <p:cNvSpPr txBox="1">
            <a:spLocks noGrp="1"/>
          </p:cNvSpPr>
          <p:nvPr>
            <p:ph type="title"/>
          </p:nvPr>
        </p:nvSpPr>
        <p:spPr>
          <a:xfrm>
            <a:off x="474679" y="843279"/>
            <a:ext cx="11242500" cy="50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4300" b="1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6" name="Google Shape;806;g289fe879ff7_0_140"/>
          <p:cNvSpPr txBox="1">
            <a:spLocks noGrp="1"/>
          </p:cNvSpPr>
          <p:nvPr>
            <p:ph type="body" idx="1"/>
          </p:nvPr>
        </p:nvSpPr>
        <p:spPr>
          <a:xfrm>
            <a:off x="474679" y="1533265"/>
            <a:ext cx="11242500" cy="408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7" name="Google Shape;807;g289fe879ff7_0_14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5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8" name="Google Shape;808;g289fe879ff7_0_14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0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09" name="Google Shape;809;g289fe879ff7_0_140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ver 2 Decorative">
  <p:cSld name="Cover 2 Decorative">
    <p:spTree>
      <p:nvGrpSpPr>
        <p:cNvPr id="1" name="Shape 8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1" name="Google Shape;811;g289fe879ff7_0_100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812" name="Google Shape;812;g289fe879ff7_0_1001"/>
          <p:cNvSpPr txBox="1">
            <a:spLocks noGrp="1"/>
          </p:cNvSpPr>
          <p:nvPr>
            <p:ph type="body" idx="1"/>
          </p:nvPr>
        </p:nvSpPr>
        <p:spPr>
          <a:xfrm>
            <a:off x="2228479" y="4617720"/>
            <a:ext cx="9295500" cy="57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3" name="Google Shape;813;g289fe879ff7_0_1001"/>
          <p:cNvSpPr txBox="1">
            <a:spLocks noGrp="1"/>
          </p:cNvSpPr>
          <p:nvPr>
            <p:ph type="body" idx="2"/>
          </p:nvPr>
        </p:nvSpPr>
        <p:spPr>
          <a:xfrm>
            <a:off x="2228479" y="5199656"/>
            <a:ext cx="929550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14" name="Google Shape;814;g289fe879ff7_0_1001"/>
          <p:cNvSpPr txBox="1">
            <a:spLocks noGrp="1"/>
          </p:cNvSpPr>
          <p:nvPr>
            <p:ph type="body" idx="3"/>
          </p:nvPr>
        </p:nvSpPr>
        <p:spPr>
          <a:xfrm>
            <a:off x="2228479" y="5602567"/>
            <a:ext cx="9299400" cy="403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815" name="Google Shape;815;g289fe879ff7_0_100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26044" y="4878445"/>
            <a:ext cx="1193800" cy="952501"/>
          </a:xfrm>
          <a:prstGeom prst="rect">
            <a:avLst/>
          </a:prstGeom>
          <a:noFill/>
          <a:ln>
            <a:noFill/>
          </a:ln>
        </p:spPr>
      </p:pic>
      <p:sp>
        <p:nvSpPr>
          <p:cNvPr id="816" name="Google Shape;816;g289fe879ff7_0_1001"/>
          <p:cNvSpPr/>
          <p:nvPr/>
        </p:nvSpPr>
        <p:spPr>
          <a:xfrm>
            <a:off x="1825043" y="6101651"/>
            <a:ext cx="45600" cy="45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17" name="Google Shape;817;g289fe879ff7_0_1001"/>
          <p:cNvCxnSpPr/>
          <p:nvPr/>
        </p:nvCxnSpPr>
        <p:spPr>
          <a:xfrm rot="10800000">
            <a:off x="-128" y="6124669"/>
            <a:ext cx="17940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18" name="Google Shape;818;g289fe879ff7_0_1001"/>
          <p:cNvCxnSpPr/>
          <p:nvPr/>
        </p:nvCxnSpPr>
        <p:spPr>
          <a:xfrm rot="10800000">
            <a:off x="1892615" y="6124511"/>
            <a:ext cx="97209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19" name="Google Shape;819;g289fe879ff7_0_1001"/>
          <p:cNvSpPr/>
          <p:nvPr/>
        </p:nvSpPr>
        <p:spPr>
          <a:xfrm flipH="1">
            <a:off x="11642201" y="6101651"/>
            <a:ext cx="45600" cy="45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20" name="Google Shape;820;g289fe879ff7_0_1001"/>
          <p:cNvSpPr/>
          <p:nvPr/>
        </p:nvSpPr>
        <p:spPr>
          <a:xfrm flipH="1">
            <a:off x="11642201" y="3470373"/>
            <a:ext cx="45600" cy="4560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1" name="Google Shape;821;g289fe879ff7_0_1001"/>
          <p:cNvCxnSpPr/>
          <p:nvPr/>
        </p:nvCxnSpPr>
        <p:spPr>
          <a:xfrm rot="10800000">
            <a:off x="1849172" y="3552884"/>
            <a:ext cx="0" cy="25299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2" name="Google Shape;822;g289fe879ff7_0_1001"/>
          <p:cNvSpPr/>
          <p:nvPr/>
        </p:nvSpPr>
        <p:spPr>
          <a:xfrm rot="-5400000">
            <a:off x="1847672" y="3495608"/>
            <a:ext cx="121800" cy="118800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450"/>
              <a:buFont typeface="Arial"/>
              <a:buNone/>
            </a:pPr>
            <a:endParaRPr sz="45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23" name="Google Shape;823;g289fe879ff7_0_1001"/>
          <p:cNvCxnSpPr/>
          <p:nvPr/>
        </p:nvCxnSpPr>
        <p:spPr>
          <a:xfrm rot="10800000">
            <a:off x="1899215" y="3494144"/>
            <a:ext cx="9714300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4" name="Google Shape;824;g289fe879ff7_0_1001"/>
          <p:cNvSpPr txBox="1">
            <a:spLocks noGrp="1"/>
          </p:cNvSpPr>
          <p:nvPr>
            <p:ph type="title"/>
          </p:nvPr>
        </p:nvSpPr>
        <p:spPr>
          <a:xfrm>
            <a:off x="2228479" y="2020824"/>
            <a:ext cx="92955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Font typeface="Arial"/>
              <a:buNone/>
              <a:defRPr sz="36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25" name="Google Shape;825;g289fe879ff7_0_1001"/>
          <p:cNvSpPr txBox="1">
            <a:spLocks noGrp="1"/>
          </p:cNvSpPr>
          <p:nvPr>
            <p:ph type="body" idx="4"/>
          </p:nvPr>
        </p:nvSpPr>
        <p:spPr>
          <a:xfrm>
            <a:off x="2228478" y="3666744"/>
            <a:ext cx="9299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  <a:defRPr sz="1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>
  <p:cSld name="Blank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89fe879ff7_3_47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g289fe879ff7_3_47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>
                <a:solidFill>
                  <a:srgbClr val="888888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9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g289fe879ff7_3_47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ullets">
  <p:cSld name="Bullets">
    <p:spTree>
      <p:nvGrpSpPr>
        <p:cNvPr id="1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20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055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9" name="Google Shape;89;p20"/>
          <p:cNvSpPr txBox="1">
            <a:spLocks noGrp="1"/>
          </p:cNvSpPr>
          <p:nvPr>
            <p:ph type="body" idx="1"/>
          </p:nvPr>
        </p:nvSpPr>
        <p:spPr>
          <a:xfrm>
            <a:off x="812800" y="1470213"/>
            <a:ext cx="10543117" cy="457181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>
            <a:lvl1pPr marL="457200" marR="0" lvl="0" indent="-319087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◉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19087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Char char="⚪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49250" algn="l" rtl="0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•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49250" algn="l" rtl="0">
              <a:lnSpc>
                <a:spcPct val="100000"/>
              </a:lnSpc>
              <a:spcBef>
                <a:spcPts val="38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Char char="»"/>
              <a:defRPr sz="19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1">
  <p:cSld name="Agenda 1.1"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1" name="Google Shape;91;p2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7999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21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93" name="Google Shape;93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65760" y="6464808"/>
            <a:ext cx="36576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21"/>
          <p:cNvSpPr txBox="1"/>
          <p:nvPr/>
        </p:nvSpPr>
        <p:spPr>
          <a:xfrm>
            <a:off x="1149013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" name="Google Shape;95;p21"/>
          <p:cNvSpPr/>
          <p:nvPr/>
        </p:nvSpPr>
        <p:spPr>
          <a:xfrm>
            <a:off x="536845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6" name="Google Shape;96;p21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7" name="Google Shape;97;p21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98" name="Google Shape;98;p21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99" name="Google Shape;99;p21"/>
          <p:cNvSpPr/>
          <p:nvPr/>
        </p:nvSpPr>
        <p:spPr>
          <a:xfrm flipH="1">
            <a:off x="11619649" y="264975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0" name="Google Shape;100;p21"/>
          <p:cNvCxnSpPr>
            <a:endCxn id="101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1" name="Google Shape;101;p21"/>
          <p:cNvSpPr/>
          <p:nvPr/>
        </p:nvSpPr>
        <p:spPr>
          <a:xfrm rot="-5400000">
            <a:off x="556353" y="2674974"/>
            <a:ext cx="121764" cy="11887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02" name="Google Shape;102;p21"/>
          <p:cNvCxnSpPr/>
          <p:nvPr/>
        </p:nvCxnSpPr>
        <p:spPr>
          <a:xfrm rot="10800000">
            <a:off x="616655" y="2673528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03" name="Google Shape;103;p21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4" name="Google Shape;104;p21"/>
          <p:cNvSpPr/>
          <p:nvPr/>
        </p:nvSpPr>
        <p:spPr>
          <a:xfrm flipH="1">
            <a:off x="11614601" y="6297687"/>
            <a:ext cx="4572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86"/>
          <p:cNvSpPr txBox="1"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7" name="Google Shape;107;p86"/>
          <p:cNvSpPr txBox="1"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888A8A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8" name="Google Shape;108;p86"/>
          <p:cNvSpPr txBox="1">
            <a:spLocks noGrp="1"/>
          </p:cNvSpPr>
          <p:nvPr>
            <p:ph type="dt" idx="10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09" name="Google Shape;109;p86"/>
          <p:cNvSpPr txBox="1">
            <a:spLocks noGrp="1"/>
          </p:cNvSpPr>
          <p:nvPr>
            <p:ph type="ftr" idx="11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0" name="Google Shape;110;p86"/>
          <p:cNvSpPr txBox="1">
            <a:spLocks noGrp="1"/>
          </p:cNvSpPr>
          <p:nvPr>
            <p:ph type="sldNum" idx="12"/>
          </p:nvPr>
        </p:nvSpPr>
        <p:spPr>
          <a:xfrm>
            <a:off x="0" y="0"/>
            <a:ext cx="3000000" cy="300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9.xml"/><Relationship Id="rId18" Type="http://schemas.openxmlformats.org/officeDocument/2006/relationships/slideLayout" Target="../slideLayouts/slideLayout24.xml"/><Relationship Id="rId26" Type="http://schemas.openxmlformats.org/officeDocument/2006/relationships/slideLayout" Target="../slideLayouts/slideLayout32.xml"/><Relationship Id="rId39" Type="http://schemas.openxmlformats.org/officeDocument/2006/relationships/slideLayout" Target="../slideLayouts/slideLayout45.xml"/><Relationship Id="rId21" Type="http://schemas.openxmlformats.org/officeDocument/2006/relationships/slideLayout" Target="../slideLayouts/slideLayout27.xml"/><Relationship Id="rId34" Type="http://schemas.openxmlformats.org/officeDocument/2006/relationships/slideLayout" Target="../slideLayouts/slideLayout40.xml"/><Relationship Id="rId42" Type="http://schemas.openxmlformats.org/officeDocument/2006/relationships/slideLayout" Target="../slideLayouts/slideLayout48.xml"/><Relationship Id="rId47" Type="http://schemas.openxmlformats.org/officeDocument/2006/relationships/slideLayout" Target="../slideLayouts/slideLayout53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6" Type="http://schemas.openxmlformats.org/officeDocument/2006/relationships/slideLayout" Target="../slideLayouts/slideLayout22.xml"/><Relationship Id="rId29" Type="http://schemas.openxmlformats.org/officeDocument/2006/relationships/slideLayout" Target="../slideLayouts/slideLayout35.xml"/><Relationship Id="rId11" Type="http://schemas.openxmlformats.org/officeDocument/2006/relationships/slideLayout" Target="../slideLayouts/slideLayout17.xml"/><Relationship Id="rId24" Type="http://schemas.openxmlformats.org/officeDocument/2006/relationships/slideLayout" Target="../slideLayouts/slideLayout30.xml"/><Relationship Id="rId32" Type="http://schemas.openxmlformats.org/officeDocument/2006/relationships/slideLayout" Target="../slideLayouts/slideLayout38.xml"/><Relationship Id="rId37" Type="http://schemas.openxmlformats.org/officeDocument/2006/relationships/slideLayout" Target="../slideLayouts/slideLayout43.xml"/><Relationship Id="rId40" Type="http://schemas.openxmlformats.org/officeDocument/2006/relationships/slideLayout" Target="../slideLayouts/slideLayout46.xml"/><Relationship Id="rId45" Type="http://schemas.openxmlformats.org/officeDocument/2006/relationships/slideLayout" Target="../slideLayouts/slideLayout51.xml"/><Relationship Id="rId5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21.xml"/><Relationship Id="rId23" Type="http://schemas.openxmlformats.org/officeDocument/2006/relationships/slideLayout" Target="../slideLayouts/slideLayout29.xml"/><Relationship Id="rId28" Type="http://schemas.openxmlformats.org/officeDocument/2006/relationships/slideLayout" Target="../slideLayouts/slideLayout34.xml"/><Relationship Id="rId36" Type="http://schemas.openxmlformats.org/officeDocument/2006/relationships/slideLayout" Target="../slideLayouts/slideLayout42.xml"/><Relationship Id="rId49" Type="http://schemas.openxmlformats.org/officeDocument/2006/relationships/image" Target="../media/image4.png"/><Relationship Id="rId10" Type="http://schemas.openxmlformats.org/officeDocument/2006/relationships/slideLayout" Target="../slideLayouts/slideLayout16.xml"/><Relationship Id="rId19" Type="http://schemas.openxmlformats.org/officeDocument/2006/relationships/slideLayout" Target="../slideLayouts/slideLayout25.xml"/><Relationship Id="rId31" Type="http://schemas.openxmlformats.org/officeDocument/2006/relationships/slideLayout" Target="../slideLayouts/slideLayout37.xml"/><Relationship Id="rId44" Type="http://schemas.openxmlformats.org/officeDocument/2006/relationships/slideLayout" Target="../slideLayouts/slideLayout50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20.xml"/><Relationship Id="rId22" Type="http://schemas.openxmlformats.org/officeDocument/2006/relationships/slideLayout" Target="../slideLayouts/slideLayout28.xml"/><Relationship Id="rId27" Type="http://schemas.openxmlformats.org/officeDocument/2006/relationships/slideLayout" Target="../slideLayouts/slideLayout33.xml"/><Relationship Id="rId30" Type="http://schemas.openxmlformats.org/officeDocument/2006/relationships/slideLayout" Target="../slideLayouts/slideLayout36.xml"/><Relationship Id="rId35" Type="http://schemas.openxmlformats.org/officeDocument/2006/relationships/slideLayout" Target="../slideLayouts/slideLayout41.xml"/><Relationship Id="rId43" Type="http://schemas.openxmlformats.org/officeDocument/2006/relationships/slideLayout" Target="../slideLayouts/slideLayout49.xml"/><Relationship Id="rId48" Type="http://schemas.openxmlformats.org/officeDocument/2006/relationships/theme" Target="../theme/theme2.xml"/><Relationship Id="rId8" Type="http://schemas.openxmlformats.org/officeDocument/2006/relationships/slideLayout" Target="../slideLayouts/slideLayout14.xml"/><Relationship Id="rId3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23.xml"/><Relationship Id="rId25" Type="http://schemas.openxmlformats.org/officeDocument/2006/relationships/slideLayout" Target="../slideLayouts/slideLayout31.xml"/><Relationship Id="rId33" Type="http://schemas.openxmlformats.org/officeDocument/2006/relationships/slideLayout" Target="../slideLayouts/slideLayout39.xml"/><Relationship Id="rId38" Type="http://schemas.openxmlformats.org/officeDocument/2006/relationships/slideLayout" Target="../slideLayouts/slideLayout44.xml"/><Relationship Id="rId46" Type="http://schemas.openxmlformats.org/officeDocument/2006/relationships/slideLayout" Target="../slideLayouts/slideLayout52.xml"/><Relationship Id="rId20" Type="http://schemas.openxmlformats.org/officeDocument/2006/relationships/slideLayout" Target="../slideLayouts/slideLayout26.xml"/><Relationship Id="rId41" Type="http://schemas.openxmlformats.org/officeDocument/2006/relationships/slideLayout" Target="../slideLayouts/slideLayout47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289fe879ff7_3_0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blipFill rotWithShape="1">
            <a:blip r:embed="rId8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" name="Google Shape;11;g289fe879ff7_3_0"/>
          <p:cNvSpPr/>
          <p:nvPr/>
        </p:nvSpPr>
        <p:spPr>
          <a:xfrm>
            <a:off x="527319" y="585223"/>
            <a:ext cx="60960" cy="45720"/>
          </a:xfrm>
          <a:custGeom>
            <a:avLst/>
            <a:gdLst/>
            <a:ahLst/>
            <a:cxnLst/>
            <a:rect l="l" t="t" r="r" b="b"/>
            <a:pathLst>
              <a:path w="45720" h="45720" extrusionOk="0">
                <a:moveTo>
                  <a:pt x="22859" y="0"/>
                </a:moveTo>
                <a:lnTo>
                  <a:pt x="13961" y="1796"/>
                </a:lnTo>
                <a:lnTo>
                  <a:pt x="6695" y="6695"/>
                </a:lnTo>
                <a:lnTo>
                  <a:pt x="1796" y="13961"/>
                </a:lnTo>
                <a:lnTo>
                  <a:pt x="0" y="22860"/>
                </a:lnTo>
                <a:lnTo>
                  <a:pt x="1796" y="31758"/>
                </a:lnTo>
                <a:lnTo>
                  <a:pt x="6695" y="39024"/>
                </a:lnTo>
                <a:lnTo>
                  <a:pt x="13961" y="43923"/>
                </a:lnTo>
                <a:lnTo>
                  <a:pt x="22859" y="45720"/>
                </a:lnTo>
                <a:lnTo>
                  <a:pt x="31758" y="43923"/>
                </a:lnTo>
                <a:lnTo>
                  <a:pt x="39024" y="39024"/>
                </a:lnTo>
                <a:lnTo>
                  <a:pt x="43923" y="31758"/>
                </a:lnTo>
                <a:lnTo>
                  <a:pt x="45720" y="22860"/>
                </a:lnTo>
                <a:lnTo>
                  <a:pt x="43923" y="13961"/>
                </a:lnTo>
                <a:lnTo>
                  <a:pt x="39024" y="6695"/>
                </a:lnTo>
                <a:lnTo>
                  <a:pt x="31758" y="1796"/>
                </a:lnTo>
                <a:lnTo>
                  <a:pt x="228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" name="Google Shape;12;g289fe879ff7_3_0"/>
          <p:cNvSpPr/>
          <p:nvPr/>
        </p:nvSpPr>
        <p:spPr>
          <a:xfrm>
            <a:off x="3228" y="608083"/>
            <a:ext cx="496147" cy="0"/>
          </a:xfrm>
          <a:custGeom>
            <a:avLst/>
            <a:gdLst/>
            <a:ahLst/>
            <a:cxnLst/>
            <a:rect l="l" t="t" r="r" b="b"/>
            <a:pathLst>
              <a:path w="372110" h="120000" extrusionOk="0">
                <a:moveTo>
                  <a:pt x="371789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g289fe879ff7_3_0"/>
          <p:cNvSpPr/>
          <p:nvPr/>
        </p:nvSpPr>
        <p:spPr>
          <a:xfrm>
            <a:off x="616655" y="608083"/>
            <a:ext cx="11575627" cy="0"/>
          </a:xfrm>
          <a:custGeom>
            <a:avLst/>
            <a:gdLst/>
            <a:ahLst/>
            <a:cxnLst/>
            <a:rect l="l" t="t" r="r" b="b"/>
            <a:pathLst>
              <a:path w="8681720" h="120000" extrusionOk="0">
                <a:moveTo>
                  <a:pt x="8681508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Google Shape;14;g289fe879ff7_3_0"/>
          <p:cNvSpPr/>
          <p:nvPr/>
        </p:nvSpPr>
        <p:spPr>
          <a:xfrm>
            <a:off x="527319" y="6297687"/>
            <a:ext cx="60960" cy="45720"/>
          </a:xfrm>
          <a:custGeom>
            <a:avLst/>
            <a:gdLst/>
            <a:ahLst/>
            <a:cxnLst/>
            <a:rect l="l" t="t" r="r" b="b"/>
            <a:pathLst>
              <a:path w="45720" h="45720" extrusionOk="0">
                <a:moveTo>
                  <a:pt x="22859" y="0"/>
                </a:moveTo>
                <a:lnTo>
                  <a:pt x="13961" y="1796"/>
                </a:lnTo>
                <a:lnTo>
                  <a:pt x="6695" y="6695"/>
                </a:lnTo>
                <a:lnTo>
                  <a:pt x="1796" y="13961"/>
                </a:lnTo>
                <a:lnTo>
                  <a:pt x="0" y="22859"/>
                </a:lnTo>
                <a:lnTo>
                  <a:pt x="1796" y="31758"/>
                </a:lnTo>
                <a:lnTo>
                  <a:pt x="6695" y="39024"/>
                </a:lnTo>
                <a:lnTo>
                  <a:pt x="13961" y="43923"/>
                </a:lnTo>
                <a:lnTo>
                  <a:pt x="22859" y="45719"/>
                </a:lnTo>
                <a:lnTo>
                  <a:pt x="31758" y="43923"/>
                </a:lnTo>
                <a:lnTo>
                  <a:pt x="39024" y="39024"/>
                </a:lnTo>
                <a:lnTo>
                  <a:pt x="43923" y="31758"/>
                </a:lnTo>
                <a:lnTo>
                  <a:pt x="45720" y="22859"/>
                </a:lnTo>
                <a:lnTo>
                  <a:pt x="43923" y="13961"/>
                </a:lnTo>
                <a:lnTo>
                  <a:pt x="39024" y="6695"/>
                </a:lnTo>
                <a:lnTo>
                  <a:pt x="31758" y="1796"/>
                </a:lnTo>
                <a:lnTo>
                  <a:pt x="22859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Google Shape;15;g289fe879ff7_3_0"/>
          <p:cNvSpPr/>
          <p:nvPr/>
        </p:nvSpPr>
        <p:spPr>
          <a:xfrm>
            <a:off x="3228" y="6320547"/>
            <a:ext cx="496147" cy="0"/>
          </a:xfrm>
          <a:custGeom>
            <a:avLst/>
            <a:gdLst/>
            <a:ahLst/>
            <a:cxnLst/>
            <a:rect l="l" t="t" r="r" b="b"/>
            <a:pathLst>
              <a:path w="372110" h="120000" extrusionOk="0">
                <a:moveTo>
                  <a:pt x="371789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Google Shape;16;g289fe879ff7_3_0"/>
          <p:cNvSpPr/>
          <p:nvPr/>
        </p:nvSpPr>
        <p:spPr>
          <a:xfrm>
            <a:off x="616653" y="6320547"/>
            <a:ext cx="10957560" cy="0"/>
          </a:xfrm>
          <a:custGeom>
            <a:avLst/>
            <a:gdLst/>
            <a:ahLst/>
            <a:cxnLst/>
            <a:rect l="l" t="t" r="r" b="b"/>
            <a:pathLst>
              <a:path w="8218170" h="120000" extrusionOk="0">
                <a:moveTo>
                  <a:pt x="8217959" y="0"/>
                </a:moveTo>
                <a:lnTo>
                  <a:pt x="0" y="0"/>
                </a:lnTo>
              </a:path>
            </a:pathLst>
          </a:cu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" name="Google Shape;17;g289fe879ff7_3_0"/>
          <p:cNvSpPr/>
          <p:nvPr/>
        </p:nvSpPr>
        <p:spPr>
          <a:xfrm>
            <a:off x="11606949" y="6297687"/>
            <a:ext cx="60960" cy="45720"/>
          </a:xfrm>
          <a:custGeom>
            <a:avLst/>
            <a:gdLst/>
            <a:ahLst/>
            <a:cxnLst/>
            <a:rect l="l" t="t" r="r" b="b"/>
            <a:pathLst>
              <a:path w="45720" h="45720" extrusionOk="0">
                <a:moveTo>
                  <a:pt x="22860" y="0"/>
                </a:moveTo>
                <a:lnTo>
                  <a:pt x="13961" y="1796"/>
                </a:lnTo>
                <a:lnTo>
                  <a:pt x="6695" y="6695"/>
                </a:lnTo>
                <a:lnTo>
                  <a:pt x="1796" y="13961"/>
                </a:lnTo>
                <a:lnTo>
                  <a:pt x="0" y="22859"/>
                </a:lnTo>
                <a:lnTo>
                  <a:pt x="1796" y="31758"/>
                </a:lnTo>
                <a:lnTo>
                  <a:pt x="6695" y="39024"/>
                </a:lnTo>
                <a:lnTo>
                  <a:pt x="13961" y="43923"/>
                </a:lnTo>
                <a:lnTo>
                  <a:pt x="22860" y="45719"/>
                </a:lnTo>
                <a:lnTo>
                  <a:pt x="31758" y="43923"/>
                </a:lnTo>
                <a:lnTo>
                  <a:pt x="39024" y="39024"/>
                </a:lnTo>
                <a:lnTo>
                  <a:pt x="43923" y="31758"/>
                </a:lnTo>
                <a:lnTo>
                  <a:pt x="45720" y="22859"/>
                </a:lnTo>
                <a:lnTo>
                  <a:pt x="43923" y="13961"/>
                </a:lnTo>
                <a:lnTo>
                  <a:pt x="39024" y="6695"/>
                </a:lnTo>
                <a:lnTo>
                  <a:pt x="31758" y="1796"/>
                </a:lnTo>
                <a:lnTo>
                  <a:pt x="22860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" name="Google Shape;18;g289fe879ff7_3_0"/>
          <p:cNvSpPr/>
          <p:nvPr/>
        </p:nvSpPr>
        <p:spPr>
          <a:xfrm>
            <a:off x="11696281" y="6320547"/>
            <a:ext cx="496147" cy="0"/>
          </a:xfrm>
          <a:custGeom>
            <a:avLst/>
            <a:gdLst/>
            <a:ahLst/>
            <a:cxnLst/>
            <a:rect l="l" t="t" r="r" b="b"/>
            <a:pathLst>
              <a:path w="372109" h="120000" extrusionOk="0">
                <a:moveTo>
                  <a:pt x="0" y="0"/>
                </a:moveTo>
                <a:lnTo>
                  <a:pt x="371789" y="0"/>
                </a:lnTo>
              </a:path>
            </a:pathLst>
          </a:custGeom>
          <a:noFill/>
          <a:ln w="12700" cap="flat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g289fe879ff7_3_0"/>
          <p:cNvSpPr/>
          <p:nvPr/>
        </p:nvSpPr>
        <p:spPr>
          <a:xfrm>
            <a:off x="372461" y="6462763"/>
            <a:ext cx="316653" cy="192405"/>
          </a:xfrm>
          <a:custGeom>
            <a:avLst/>
            <a:gdLst/>
            <a:ahLst/>
            <a:cxnLst/>
            <a:rect l="l" t="t" r="r" b="b"/>
            <a:pathLst>
              <a:path w="237490" h="192404" extrusionOk="0">
                <a:moveTo>
                  <a:pt x="86517" y="157596"/>
                </a:moveTo>
                <a:lnTo>
                  <a:pt x="59734" y="157596"/>
                </a:lnTo>
                <a:lnTo>
                  <a:pt x="66237" y="164852"/>
                </a:lnTo>
                <a:lnTo>
                  <a:pt x="98375" y="186230"/>
                </a:lnTo>
                <a:lnTo>
                  <a:pt x="130947" y="191892"/>
                </a:lnTo>
                <a:lnTo>
                  <a:pt x="144355" y="191003"/>
                </a:lnTo>
                <a:lnTo>
                  <a:pt x="157371" y="188339"/>
                </a:lnTo>
                <a:lnTo>
                  <a:pt x="169547" y="183902"/>
                </a:lnTo>
                <a:lnTo>
                  <a:pt x="171989" y="182509"/>
                </a:lnTo>
                <a:lnTo>
                  <a:pt x="148527" y="182509"/>
                </a:lnTo>
                <a:lnTo>
                  <a:pt x="130243" y="180779"/>
                </a:lnTo>
                <a:lnTo>
                  <a:pt x="112747" y="175553"/>
                </a:lnTo>
                <a:lnTo>
                  <a:pt x="96752" y="166781"/>
                </a:lnTo>
                <a:lnTo>
                  <a:pt x="86517" y="157596"/>
                </a:lnTo>
                <a:close/>
              </a:path>
              <a:path w="237490" h="192404" extrusionOk="0">
                <a:moveTo>
                  <a:pt x="185230" y="9184"/>
                </a:moveTo>
                <a:lnTo>
                  <a:pt x="136110" y="9184"/>
                </a:lnTo>
                <a:lnTo>
                  <a:pt x="142595" y="9830"/>
                </a:lnTo>
                <a:lnTo>
                  <a:pt x="148263" y="11124"/>
                </a:lnTo>
                <a:lnTo>
                  <a:pt x="193910" y="36740"/>
                </a:lnTo>
                <a:lnTo>
                  <a:pt x="218745" y="82770"/>
                </a:lnTo>
                <a:lnTo>
                  <a:pt x="220126" y="110468"/>
                </a:lnTo>
                <a:lnTo>
                  <a:pt x="214459" y="135143"/>
                </a:lnTo>
                <a:lnTo>
                  <a:pt x="182163" y="176626"/>
                </a:lnTo>
                <a:lnTo>
                  <a:pt x="148527" y="182509"/>
                </a:lnTo>
                <a:lnTo>
                  <a:pt x="171989" y="182509"/>
                </a:lnTo>
                <a:lnTo>
                  <a:pt x="180435" y="177695"/>
                </a:lnTo>
                <a:lnTo>
                  <a:pt x="191646" y="171971"/>
                </a:lnTo>
                <a:lnTo>
                  <a:pt x="202290" y="164577"/>
                </a:lnTo>
                <a:lnTo>
                  <a:pt x="212015" y="155687"/>
                </a:lnTo>
                <a:lnTo>
                  <a:pt x="220469" y="145472"/>
                </a:lnTo>
                <a:lnTo>
                  <a:pt x="231924" y="124286"/>
                </a:lnTo>
                <a:lnTo>
                  <a:pt x="237125" y="99786"/>
                </a:lnTo>
                <a:lnTo>
                  <a:pt x="235995" y="74638"/>
                </a:lnTo>
                <a:lnTo>
                  <a:pt x="228437" y="51615"/>
                </a:lnTo>
                <a:lnTo>
                  <a:pt x="222209" y="40934"/>
                </a:lnTo>
                <a:lnTo>
                  <a:pt x="206838" y="23189"/>
                </a:lnTo>
                <a:lnTo>
                  <a:pt x="188425" y="10379"/>
                </a:lnTo>
                <a:lnTo>
                  <a:pt x="185230" y="9184"/>
                </a:lnTo>
                <a:close/>
              </a:path>
              <a:path w="237490" h="192404" extrusionOk="0">
                <a:moveTo>
                  <a:pt x="79029" y="30843"/>
                </a:moveTo>
                <a:lnTo>
                  <a:pt x="78068" y="30843"/>
                </a:lnTo>
                <a:lnTo>
                  <a:pt x="87815" y="70174"/>
                </a:lnTo>
                <a:lnTo>
                  <a:pt x="101851" y="107724"/>
                </a:lnTo>
                <a:lnTo>
                  <a:pt x="120079" y="143546"/>
                </a:lnTo>
                <a:lnTo>
                  <a:pt x="142400" y="177695"/>
                </a:lnTo>
                <a:lnTo>
                  <a:pt x="148232" y="178077"/>
                </a:lnTo>
                <a:lnTo>
                  <a:pt x="153948" y="178077"/>
                </a:lnTo>
                <a:lnTo>
                  <a:pt x="156797" y="177882"/>
                </a:lnTo>
                <a:lnTo>
                  <a:pt x="159694" y="177295"/>
                </a:lnTo>
                <a:lnTo>
                  <a:pt x="151516" y="168497"/>
                </a:lnTo>
                <a:lnTo>
                  <a:pt x="143978" y="159451"/>
                </a:lnTo>
                <a:lnTo>
                  <a:pt x="136853" y="150240"/>
                </a:lnTo>
                <a:lnTo>
                  <a:pt x="129914" y="140945"/>
                </a:lnTo>
                <a:lnTo>
                  <a:pt x="140511" y="136042"/>
                </a:lnTo>
                <a:lnTo>
                  <a:pt x="149466" y="131625"/>
                </a:lnTo>
                <a:lnTo>
                  <a:pt x="123686" y="131625"/>
                </a:lnTo>
                <a:lnTo>
                  <a:pt x="118670" y="123787"/>
                </a:lnTo>
                <a:lnTo>
                  <a:pt x="113940" y="115855"/>
                </a:lnTo>
                <a:lnTo>
                  <a:pt x="109357" y="107724"/>
                </a:lnTo>
                <a:lnTo>
                  <a:pt x="105053" y="99786"/>
                </a:lnTo>
                <a:lnTo>
                  <a:pt x="105053" y="98728"/>
                </a:lnTo>
                <a:lnTo>
                  <a:pt x="116818" y="93593"/>
                </a:lnTo>
                <a:lnTo>
                  <a:pt x="127978" y="87965"/>
                </a:lnTo>
                <a:lnTo>
                  <a:pt x="99481" y="87965"/>
                </a:lnTo>
                <a:lnTo>
                  <a:pt x="93251" y="73830"/>
                </a:lnTo>
                <a:lnTo>
                  <a:pt x="87743" y="59484"/>
                </a:lnTo>
                <a:lnTo>
                  <a:pt x="82898" y="44783"/>
                </a:lnTo>
                <a:lnTo>
                  <a:pt x="79029" y="30843"/>
                </a:lnTo>
                <a:close/>
              </a:path>
              <a:path w="237490" h="192404" extrusionOk="0">
                <a:moveTo>
                  <a:pt x="112591" y="10743"/>
                </a:moveTo>
                <a:lnTo>
                  <a:pt x="110244" y="10743"/>
                </a:lnTo>
                <a:lnTo>
                  <a:pt x="137746" y="45675"/>
                </a:lnTo>
                <a:lnTo>
                  <a:pt x="160230" y="82770"/>
                </a:lnTo>
                <a:lnTo>
                  <a:pt x="177821" y="121675"/>
                </a:lnTo>
                <a:lnTo>
                  <a:pt x="190802" y="162390"/>
                </a:lnTo>
                <a:lnTo>
                  <a:pt x="194553" y="158650"/>
                </a:lnTo>
                <a:lnTo>
                  <a:pt x="197907" y="154606"/>
                </a:lnTo>
                <a:lnTo>
                  <a:pt x="198769" y="149613"/>
                </a:lnTo>
                <a:lnTo>
                  <a:pt x="195989" y="141813"/>
                </a:lnTo>
                <a:lnTo>
                  <a:pt x="193978" y="133830"/>
                </a:lnTo>
                <a:lnTo>
                  <a:pt x="190417" y="126426"/>
                </a:lnTo>
                <a:lnTo>
                  <a:pt x="188597" y="120943"/>
                </a:lnTo>
                <a:lnTo>
                  <a:pt x="185036" y="115855"/>
                </a:lnTo>
                <a:lnTo>
                  <a:pt x="183887" y="110468"/>
                </a:lnTo>
                <a:lnTo>
                  <a:pt x="191672" y="104570"/>
                </a:lnTo>
                <a:lnTo>
                  <a:pt x="199326" y="98400"/>
                </a:lnTo>
                <a:lnTo>
                  <a:pt x="200958" y="97002"/>
                </a:lnTo>
                <a:lnTo>
                  <a:pt x="176587" y="97002"/>
                </a:lnTo>
                <a:lnTo>
                  <a:pt x="167032" y="81069"/>
                </a:lnTo>
                <a:lnTo>
                  <a:pt x="163357" y="75067"/>
                </a:lnTo>
                <a:lnTo>
                  <a:pt x="158642" y="67865"/>
                </a:lnTo>
                <a:lnTo>
                  <a:pt x="166911" y="61211"/>
                </a:lnTo>
                <a:lnTo>
                  <a:pt x="174564" y="54399"/>
                </a:lnTo>
                <a:lnTo>
                  <a:pt x="149315" y="54399"/>
                </a:lnTo>
                <a:lnTo>
                  <a:pt x="140348" y="43257"/>
                </a:lnTo>
                <a:lnTo>
                  <a:pt x="130981" y="32259"/>
                </a:lnTo>
                <a:lnTo>
                  <a:pt x="121181" y="21512"/>
                </a:lnTo>
                <a:lnTo>
                  <a:pt x="110912" y="11124"/>
                </a:lnTo>
                <a:lnTo>
                  <a:pt x="112591" y="10743"/>
                </a:lnTo>
                <a:close/>
              </a:path>
              <a:path w="237490" h="192404" extrusionOk="0">
                <a:moveTo>
                  <a:pt x="0" y="156138"/>
                </a:moveTo>
                <a:lnTo>
                  <a:pt x="9001" y="157132"/>
                </a:lnTo>
                <a:lnTo>
                  <a:pt x="18081" y="157820"/>
                </a:lnTo>
                <a:lnTo>
                  <a:pt x="27222" y="158218"/>
                </a:lnTo>
                <a:lnTo>
                  <a:pt x="36407" y="158346"/>
                </a:lnTo>
                <a:lnTo>
                  <a:pt x="44169" y="158346"/>
                </a:lnTo>
                <a:lnTo>
                  <a:pt x="51957" y="158078"/>
                </a:lnTo>
                <a:lnTo>
                  <a:pt x="59734" y="157596"/>
                </a:lnTo>
                <a:lnTo>
                  <a:pt x="86517" y="157596"/>
                </a:lnTo>
                <a:lnTo>
                  <a:pt x="85239" y="156449"/>
                </a:lnTo>
                <a:lnTo>
                  <a:pt x="12738" y="156449"/>
                </a:lnTo>
                <a:lnTo>
                  <a:pt x="4270" y="156348"/>
                </a:lnTo>
                <a:lnTo>
                  <a:pt x="0" y="156138"/>
                </a:lnTo>
                <a:close/>
              </a:path>
              <a:path w="237490" h="192404" extrusionOk="0">
                <a:moveTo>
                  <a:pt x="111584" y="137108"/>
                </a:moveTo>
                <a:lnTo>
                  <a:pt x="88196" y="145310"/>
                </a:lnTo>
                <a:lnTo>
                  <a:pt x="63868" y="151383"/>
                </a:lnTo>
                <a:lnTo>
                  <a:pt x="38686" y="155154"/>
                </a:lnTo>
                <a:lnTo>
                  <a:pt x="12738" y="156449"/>
                </a:lnTo>
                <a:lnTo>
                  <a:pt x="85239" y="156449"/>
                </a:lnTo>
                <a:lnTo>
                  <a:pt x="82968" y="154411"/>
                </a:lnTo>
                <a:lnTo>
                  <a:pt x="91508" y="152705"/>
                </a:lnTo>
                <a:lnTo>
                  <a:pt x="99901" y="150554"/>
                </a:lnTo>
                <a:lnTo>
                  <a:pt x="108207" y="148097"/>
                </a:lnTo>
                <a:lnTo>
                  <a:pt x="116487" y="145472"/>
                </a:lnTo>
                <a:lnTo>
                  <a:pt x="114841" y="142691"/>
                </a:lnTo>
                <a:lnTo>
                  <a:pt x="112830" y="140082"/>
                </a:lnTo>
                <a:lnTo>
                  <a:pt x="111584" y="137108"/>
                </a:lnTo>
                <a:close/>
              </a:path>
              <a:path w="237490" h="192404" extrusionOk="0">
                <a:moveTo>
                  <a:pt x="165937" y="105941"/>
                </a:moveTo>
                <a:lnTo>
                  <a:pt x="155756" y="113325"/>
                </a:lnTo>
                <a:lnTo>
                  <a:pt x="145350" y="120120"/>
                </a:lnTo>
                <a:lnTo>
                  <a:pt x="134675" y="126246"/>
                </a:lnTo>
                <a:lnTo>
                  <a:pt x="123686" y="131625"/>
                </a:lnTo>
                <a:lnTo>
                  <a:pt x="149466" y="131625"/>
                </a:lnTo>
                <a:lnTo>
                  <a:pt x="151017" y="130860"/>
                </a:lnTo>
                <a:lnTo>
                  <a:pt x="161272" y="125192"/>
                </a:lnTo>
                <a:lnTo>
                  <a:pt x="171113" y="118832"/>
                </a:lnTo>
                <a:lnTo>
                  <a:pt x="169389" y="114511"/>
                </a:lnTo>
                <a:lnTo>
                  <a:pt x="168143" y="109795"/>
                </a:lnTo>
                <a:lnTo>
                  <a:pt x="165937" y="105941"/>
                </a:lnTo>
                <a:close/>
              </a:path>
              <a:path w="237490" h="192404" extrusionOk="0">
                <a:moveTo>
                  <a:pt x="145227" y="0"/>
                </a:moveTo>
                <a:lnTo>
                  <a:pt x="138405" y="0"/>
                </a:lnTo>
                <a:lnTo>
                  <a:pt x="131451" y="692"/>
                </a:lnTo>
                <a:lnTo>
                  <a:pt x="92279" y="15938"/>
                </a:lnTo>
                <a:lnTo>
                  <a:pt x="52187" y="52670"/>
                </a:lnTo>
                <a:lnTo>
                  <a:pt x="39762" y="105269"/>
                </a:lnTo>
                <a:lnTo>
                  <a:pt x="56271" y="100470"/>
                </a:lnTo>
                <a:lnTo>
                  <a:pt x="56493" y="81069"/>
                </a:lnTo>
                <a:lnTo>
                  <a:pt x="60188" y="62911"/>
                </a:lnTo>
                <a:lnTo>
                  <a:pt x="67374" y="46126"/>
                </a:lnTo>
                <a:lnTo>
                  <a:pt x="78068" y="30843"/>
                </a:lnTo>
                <a:lnTo>
                  <a:pt x="79029" y="30843"/>
                </a:lnTo>
                <a:lnTo>
                  <a:pt x="78736" y="29789"/>
                </a:lnTo>
                <a:lnTo>
                  <a:pt x="83450" y="24497"/>
                </a:lnTo>
                <a:lnTo>
                  <a:pt x="88831" y="19395"/>
                </a:lnTo>
                <a:lnTo>
                  <a:pt x="94290" y="15270"/>
                </a:lnTo>
                <a:lnTo>
                  <a:pt x="110244" y="10743"/>
                </a:lnTo>
                <a:lnTo>
                  <a:pt x="112591" y="10743"/>
                </a:lnTo>
                <a:lnTo>
                  <a:pt x="116620" y="9830"/>
                </a:lnTo>
                <a:lnTo>
                  <a:pt x="123123" y="9184"/>
                </a:lnTo>
                <a:lnTo>
                  <a:pt x="185230" y="9184"/>
                </a:lnTo>
                <a:lnTo>
                  <a:pt x="167658" y="2613"/>
                </a:lnTo>
                <a:lnTo>
                  <a:pt x="145227" y="0"/>
                </a:lnTo>
                <a:close/>
              </a:path>
              <a:path w="237490" h="192404" extrusionOk="0">
                <a:moveTo>
                  <a:pt x="209148" y="66139"/>
                </a:moveTo>
                <a:lnTo>
                  <a:pt x="208383" y="66139"/>
                </a:lnTo>
                <a:lnTo>
                  <a:pt x="200872" y="74285"/>
                </a:lnTo>
                <a:lnTo>
                  <a:pt x="192987" y="82218"/>
                </a:lnTo>
                <a:lnTo>
                  <a:pt x="184852" y="89827"/>
                </a:lnTo>
                <a:lnTo>
                  <a:pt x="176587" y="97002"/>
                </a:lnTo>
                <a:lnTo>
                  <a:pt x="200958" y="97002"/>
                </a:lnTo>
                <a:lnTo>
                  <a:pt x="206869" y="91940"/>
                </a:lnTo>
                <a:lnTo>
                  <a:pt x="214319" y="85169"/>
                </a:lnTo>
                <a:lnTo>
                  <a:pt x="214129" y="78244"/>
                </a:lnTo>
                <a:lnTo>
                  <a:pt x="212405" y="71909"/>
                </a:lnTo>
                <a:lnTo>
                  <a:pt x="209148" y="66139"/>
                </a:lnTo>
                <a:close/>
              </a:path>
              <a:path w="237490" h="192404" extrusionOk="0">
                <a:moveTo>
                  <a:pt x="142400" y="60267"/>
                </a:moveTo>
                <a:lnTo>
                  <a:pt x="132312" y="67892"/>
                </a:lnTo>
                <a:lnTo>
                  <a:pt x="122054" y="75124"/>
                </a:lnTo>
                <a:lnTo>
                  <a:pt x="111598" y="81852"/>
                </a:lnTo>
                <a:lnTo>
                  <a:pt x="100918" y="87965"/>
                </a:lnTo>
                <a:lnTo>
                  <a:pt x="127978" y="87965"/>
                </a:lnTo>
                <a:lnTo>
                  <a:pt x="128322" y="87791"/>
                </a:lnTo>
                <a:lnTo>
                  <a:pt x="139520" y="81234"/>
                </a:lnTo>
                <a:lnTo>
                  <a:pt x="150368" y="73830"/>
                </a:lnTo>
                <a:lnTo>
                  <a:pt x="147879" y="69207"/>
                </a:lnTo>
                <a:lnTo>
                  <a:pt x="145196" y="64393"/>
                </a:lnTo>
                <a:lnTo>
                  <a:pt x="142400" y="60267"/>
                </a:lnTo>
                <a:close/>
              </a:path>
              <a:path w="237490" h="192404" extrusionOk="0">
                <a:moveTo>
                  <a:pt x="176972" y="27087"/>
                </a:moveTo>
                <a:lnTo>
                  <a:pt x="170451" y="34212"/>
                </a:lnTo>
                <a:lnTo>
                  <a:pt x="163615" y="41288"/>
                </a:lnTo>
                <a:lnTo>
                  <a:pt x="156544" y="48092"/>
                </a:lnTo>
                <a:lnTo>
                  <a:pt x="149315" y="54399"/>
                </a:lnTo>
                <a:lnTo>
                  <a:pt x="174564" y="54399"/>
                </a:lnTo>
                <a:lnTo>
                  <a:pt x="174995" y="54015"/>
                </a:lnTo>
                <a:lnTo>
                  <a:pt x="182847" y="46388"/>
                </a:lnTo>
                <a:lnTo>
                  <a:pt x="190417" y="38441"/>
                </a:lnTo>
                <a:lnTo>
                  <a:pt x="186873" y="33818"/>
                </a:lnTo>
                <a:lnTo>
                  <a:pt x="182256" y="28910"/>
                </a:lnTo>
                <a:lnTo>
                  <a:pt x="176972" y="2708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20;g289fe879ff7_3_0"/>
          <p:cNvSpPr/>
          <p:nvPr/>
        </p:nvSpPr>
        <p:spPr>
          <a:xfrm>
            <a:off x="377468" y="6555925"/>
            <a:ext cx="121073" cy="55880"/>
          </a:xfrm>
          <a:custGeom>
            <a:avLst/>
            <a:gdLst/>
            <a:ahLst/>
            <a:cxnLst/>
            <a:rect l="l" t="t" r="r" b="b"/>
            <a:pathLst>
              <a:path w="90804" h="55879" extrusionOk="0">
                <a:moveTo>
                  <a:pt x="55240" y="21444"/>
                </a:moveTo>
                <a:lnTo>
                  <a:pt x="36675" y="21444"/>
                </a:lnTo>
                <a:lnTo>
                  <a:pt x="38588" y="30449"/>
                </a:lnTo>
                <a:lnTo>
                  <a:pt x="41333" y="39132"/>
                </a:lnTo>
                <a:lnTo>
                  <a:pt x="44942" y="47455"/>
                </a:lnTo>
                <a:lnTo>
                  <a:pt x="49449" y="55379"/>
                </a:lnTo>
                <a:lnTo>
                  <a:pt x="56364" y="54034"/>
                </a:lnTo>
                <a:lnTo>
                  <a:pt x="63279" y="52883"/>
                </a:lnTo>
                <a:lnTo>
                  <a:pt x="69795" y="50869"/>
                </a:lnTo>
                <a:lnTo>
                  <a:pt x="65722" y="44869"/>
                </a:lnTo>
                <a:lnTo>
                  <a:pt x="62229" y="38579"/>
                </a:lnTo>
                <a:lnTo>
                  <a:pt x="59258" y="32037"/>
                </a:lnTo>
                <a:lnTo>
                  <a:pt x="56749" y="25282"/>
                </a:lnTo>
                <a:lnTo>
                  <a:pt x="56267" y="23074"/>
                </a:lnTo>
                <a:lnTo>
                  <a:pt x="55240" y="21444"/>
                </a:lnTo>
                <a:close/>
              </a:path>
              <a:path w="90804" h="55879" extrusionOk="0">
                <a:moveTo>
                  <a:pt x="86416" y="0"/>
                </a:moveTo>
                <a:lnTo>
                  <a:pt x="65998" y="8444"/>
                </a:lnTo>
                <a:lnTo>
                  <a:pt x="44789" y="15027"/>
                </a:lnTo>
                <a:lnTo>
                  <a:pt x="22790" y="19720"/>
                </a:lnTo>
                <a:lnTo>
                  <a:pt x="0" y="22498"/>
                </a:lnTo>
                <a:lnTo>
                  <a:pt x="14085" y="22477"/>
                </a:lnTo>
                <a:lnTo>
                  <a:pt x="21767" y="22266"/>
                </a:lnTo>
                <a:lnTo>
                  <a:pt x="29316" y="21920"/>
                </a:lnTo>
                <a:lnTo>
                  <a:pt x="36675" y="21444"/>
                </a:lnTo>
                <a:lnTo>
                  <a:pt x="55240" y="21444"/>
                </a:lnTo>
                <a:lnTo>
                  <a:pt x="54625" y="20468"/>
                </a:lnTo>
                <a:lnTo>
                  <a:pt x="55980" y="18357"/>
                </a:lnTo>
                <a:lnTo>
                  <a:pt x="64846" y="16596"/>
                </a:lnTo>
                <a:lnTo>
                  <a:pt x="73581" y="14561"/>
                </a:lnTo>
                <a:lnTo>
                  <a:pt x="82154" y="12166"/>
                </a:lnTo>
                <a:lnTo>
                  <a:pt x="90536" y="9324"/>
                </a:lnTo>
                <a:lnTo>
                  <a:pt x="8641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g289fe879ff7_3_0"/>
          <p:cNvSpPr/>
          <p:nvPr/>
        </p:nvSpPr>
        <p:spPr>
          <a:xfrm>
            <a:off x="373404" y="6709160"/>
            <a:ext cx="35560" cy="45085"/>
          </a:xfrm>
          <a:custGeom>
            <a:avLst/>
            <a:gdLst/>
            <a:ahLst/>
            <a:cxnLst/>
            <a:rect l="l" t="t" r="r" b="b"/>
            <a:pathLst>
              <a:path w="26670" h="45084" extrusionOk="0">
                <a:moveTo>
                  <a:pt x="26091" y="36668"/>
                </a:moveTo>
                <a:lnTo>
                  <a:pt x="0" y="36668"/>
                </a:lnTo>
                <a:lnTo>
                  <a:pt x="0" y="44569"/>
                </a:lnTo>
                <a:lnTo>
                  <a:pt x="26091" y="44569"/>
                </a:lnTo>
                <a:lnTo>
                  <a:pt x="26091" y="36668"/>
                </a:lnTo>
                <a:close/>
              </a:path>
              <a:path w="26670" h="45084" extrusionOk="0">
                <a:moveTo>
                  <a:pt x="18776" y="7885"/>
                </a:moveTo>
                <a:lnTo>
                  <a:pt x="7295" y="7885"/>
                </a:lnTo>
                <a:lnTo>
                  <a:pt x="7295" y="36668"/>
                </a:lnTo>
                <a:lnTo>
                  <a:pt x="18776" y="36668"/>
                </a:lnTo>
                <a:lnTo>
                  <a:pt x="18776" y="7885"/>
                </a:lnTo>
                <a:close/>
              </a:path>
              <a:path w="26670" h="45084" extrusionOk="0">
                <a:moveTo>
                  <a:pt x="26091" y="0"/>
                </a:moveTo>
                <a:lnTo>
                  <a:pt x="0" y="0"/>
                </a:lnTo>
                <a:lnTo>
                  <a:pt x="0" y="7885"/>
                </a:lnTo>
                <a:lnTo>
                  <a:pt x="26091" y="7885"/>
                </a:lnTo>
                <a:lnTo>
                  <a:pt x="2609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Google Shape;22;g289fe879ff7_3_0"/>
          <p:cNvSpPr/>
          <p:nvPr/>
        </p:nvSpPr>
        <p:spPr>
          <a:xfrm>
            <a:off x="435000" y="6708280"/>
            <a:ext cx="51647" cy="46355"/>
          </a:xfrm>
          <a:custGeom>
            <a:avLst/>
            <a:gdLst/>
            <a:ahLst/>
            <a:cxnLst/>
            <a:rect l="l" t="t" r="r" b="b"/>
            <a:pathLst>
              <a:path w="38735" h="46354" extrusionOk="0">
                <a:moveTo>
                  <a:pt x="22736" y="0"/>
                </a:moveTo>
                <a:lnTo>
                  <a:pt x="19351" y="0"/>
                </a:lnTo>
                <a:lnTo>
                  <a:pt x="16221" y="544"/>
                </a:lnTo>
                <a:lnTo>
                  <a:pt x="0" y="19667"/>
                </a:lnTo>
                <a:lnTo>
                  <a:pt x="0" y="26993"/>
                </a:lnTo>
                <a:lnTo>
                  <a:pt x="19397" y="46311"/>
                </a:lnTo>
                <a:lnTo>
                  <a:pt x="26681" y="46214"/>
                </a:lnTo>
                <a:lnTo>
                  <a:pt x="38434" y="42489"/>
                </a:lnTo>
                <a:lnTo>
                  <a:pt x="38434" y="37691"/>
                </a:lnTo>
                <a:lnTo>
                  <a:pt x="23105" y="37691"/>
                </a:lnTo>
                <a:lnTo>
                  <a:pt x="21618" y="37469"/>
                </a:lnTo>
                <a:lnTo>
                  <a:pt x="11911" y="26017"/>
                </a:lnTo>
                <a:lnTo>
                  <a:pt x="11911" y="20566"/>
                </a:lnTo>
                <a:lnTo>
                  <a:pt x="22880" y="8620"/>
                </a:lnTo>
                <a:lnTo>
                  <a:pt x="38434" y="8620"/>
                </a:lnTo>
                <a:lnTo>
                  <a:pt x="38434" y="3709"/>
                </a:lnTo>
                <a:lnTo>
                  <a:pt x="26281" y="112"/>
                </a:lnTo>
                <a:lnTo>
                  <a:pt x="22736" y="0"/>
                </a:lnTo>
                <a:close/>
              </a:path>
              <a:path w="38735" h="46354" extrusionOk="0">
                <a:moveTo>
                  <a:pt x="38434" y="31838"/>
                </a:moveTo>
                <a:lnTo>
                  <a:pt x="37250" y="31838"/>
                </a:lnTo>
                <a:lnTo>
                  <a:pt x="36710" y="32321"/>
                </a:lnTo>
                <a:lnTo>
                  <a:pt x="34346" y="34191"/>
                </a:lnTo>
                <a:lnTo>
                  <a:pt x="25947" y="37691"/>
                </a:lnTo>
                <a:lnTo>
                  <a:pt x="38434" y="37691"/>
                </a:lnTo>
                <a:lnTo>
                  <a:pt x="38434" y="31838"/>
                </a:lnTo>
                <a:close/>
              </a:path>
              <a:path w="38735" h="46354" extrusionOk="0">
                <a:moveTo>
                  <a:pt x="38434" y="8620"/>
                </a:moveTo>
                <a:lnTo>
                  <a:pt x="25947" y="8620"/>
                </a:lnTo>
                <a:lnTo>
                  <a:pt x="27302" y="8842"/>
                </a:lnTo>
                <a:lnTo>
                  <a:pt x="29857" y="9705"/>
                </a:lnTo>
                <a:lnTo>
                  <a:pt x="37122" y="14519"/>
                </a:lnTo>
                <a:lnTo>
                  <a:pt x="38434" y="14519"/>
                </a:lnTo>
                <a:lnTo>
                  <a:pt x="38434" y="862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g289fe879ff7_3_0"/>
          <p:cNvSpPr/>
          <p:nvPr/>
        </p:nvSpPr>
        <p:spPr>
          <a:xfrm>
            <a:off x="508705" y="6709160"/>
            <a:ext cx="61807" cy="45085"/>
          </a:xfrm>
          <a:custGeom>
            <a:avLst/>
            <a:gdLst/>
            <a:ahLst/>
            <a:cxnLst/>
            <a:rect l="l" t="t" r="r" b="b"/>
            <a:pathLst>
              <a:path w="46354" h="45084" extrusionOk="0">
                <a:moveTo>
                  <a:pt x="29636" y="0"/>
                </a:moveTo>
                <a:lnTo>
                  <a:pt x="16431" y="0"/>
                </a:lnTo>
                <a:lnTo>
                  <a:pt x="0" y="44569"/>
                </a:lnTo>
                <a:lnTo>
                  <a:pt x="11578" y="44569"/>
                </a:lnTo>
                <a:lnTo>
                  <a:pt x="14676" y="35583"/>
                </a:lnTo>
                <a:lnTo>
                  <a:pt x="42754" y="35583"/>
                </a:lnTo>
                <a:lnTo>
                  <a:pt x="39735" y="27394"/>
                </a:lnTo>
                <a:lnTo>
                  <a:pt x="17437" y="27394"/>
                </a:lnTo>
                <a:lnTo>
                  <a:pt x="22900" y="11451"/>
                </a:lnTo>
                <a:lnTo>
                  <a:pt x="33858" y="11451"/>
                </a:lnTo>
                <a:lnTo>
                  <a:pt x="29636" y="0"/>
                </a:lnTo>
                <a:close/>
              </a:path>
              <a:path w="46354" h="45084" extrusionOk="0">
                <a:moveTo>
                  <a:pt x="42754" y="35583"/>
                </a:moveTo>
                <a:lnTo>
                  <a:pt x="31139" y="35583"/>
                </a:lnTo>
                <a:lnTo>
                  <a:pt x="34217" y="44569"/>
                </a:lnTo>
                <a:lnTo>
                  <a:pt x="46067" y="44569"/>
                </a:lnTo>
                <a:lnTo>
                  <a:pt x="42754" y="35583"/>
                </a:lnTo>
                <a:close/>
              </a:path>
              <a:path w="46354" h="45084" extrusionOk="0">
                <a:moveTo>
                  <a:pt x="33858" y="11451"/>
                </a:moveTo>
                <a:lnTo>
                  <a:pt x="22900" y="11451"/>
                </a:lnTo>
                <a:lnTo>
                  <a:pt x="28358" y="27394"/>
                </a:lnTo>
                <a:lnTo>
                  <a:pt x="39735" y="27394"/>
                </a:lnTo>
                <a:lnTo>
                  <a:pt x="33858" y="11451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4" name="Google Shape;24;g289fe879ff7_3_0"/>
          <p:cNvSpPr/>
          <p:nvPr/>
        </p:nvSpPr>
        <p:spPr>
          <a:xfrm>
            <a:off x="596463" y="6709160"/>
            <a:ext cx="54187" cy="45085"/>
          </a:xfrm>
          <a:custGeom>
            <a:avLst/>
            <a:gdLst/>
            <a:ahLst/>
            <a:cxnLst/>
            <a:rect l="l" t="t" r="r" b="b"/>
            <a:pathLst>
              <a:path w="40640" h="45084" extrusionOk="0">
                <a:moveTo>
                  <a:pt x="13733" y="0"/>
                </a:moveTo>
                <a:lnTo>
                  <a:pt x="0" y="0"/>
                </a:lnTo>
                <a:lnTo>
                  <a:pt x="0" y="44569"/>
                </a:lnTo>
                <a:lnTo>
                  <a:pt x="10541" y="44569"/>
                </a:lnTo>
                <a:lnTo>
                  <a:pt x="10541" y="13975"/>
                </a:lnTo>
                <a:lnTo>
                  <a:pt x="22625" y="13975"/>
                </a:lnTo>
                <a:lnTo>
                  <a:pt x="13733" y="0"/>
                </a:lnTo>
                <a:close/>
              </a:path>
              <a:path w="40640" h="45084" extrusionOk="0">
                <a:moveTo>
                  <a:pt x="22625" y="13975"/>
                </a:moveTo>
                <a:lnTo>
                  <a:pt x="10541" y="13975"/>
                </a:lnTo>
                <a:lnTo>
                  <a:pt x="29430" y="44569"/>
                </a:lnTo>
                <a:lnTo>
                  <a:pt x="40511" y="44569"/>
                </a:lnTo>
                <a:lnTo>
                  <a:pt x="40511" y="25523"/>
                </a:lnTo>
                <a:lnTo>
                  <a:pt x="29974" y="25523"/>
                </a:lnTo>
                <a:lnTo>
                  <a:pt x="22625" y="13975"/>
                </a:lnTo>
                <a:close/>
              </a:path>
              <a:path w="40640" h="45084" extrusionOk="0">
                <a:moveTo>
                  <a:pt x="40511" y="0"/>
                </a:moveTo>
                <a:lnTo>
                  <a:pt x="29974" y="0"/>
                </a:lnTo>
                <a:lnTo>
                  <a:pt x="29974" y="25523"/>
                </a:lnTo>
                <a:lnTo>
                  <a:pt x="40511" y="25523"/>
                </a:lnTo>
                <a:lnTo>
                  <a:pt x="405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5" name="Google Shape;25;g289fe879ff7_3_0"/>
          <p:cNvSpPr/>
          <p:nvPr/>
        </p:nvSpPr>
        <p:spPr>
          <a:xfrm>
            <a:off x="683392" y="6709160"/>
            <a:ext cx="54187" cy="45085"/>
          </a:xfrm>
          <a:custGeom>
            <a:avLst/>
            <a:gdLst/>
            <a:ahLst/>
            <a:cxnLst/>
            <a:rect l="l" t="t" r="r" b="b"/>
            <a:pathLst>
              <a:path w="40640" h="45084" extrusionOk="0">
                <a:moveTo>
                  <a:pt x="13733" y="0"/>
                </a:moveTo>
                <a:lnTo>
                  <a:pt x="0" y="0"/>
                </a:lnTo>
                <a:lnTo>
                  <a:pt x="0" y="44569"/>
                </a:lnTo>
                <a:lnTo>
                  <a:pt x="10541" y="44569"/>
                </a:lnTo>
                <a:lnTo>
                  <a:pt x="10541" y="13975"/>
                </a:lnTo>
                <a:lnTo>
                  <a:pt x="22625" y="13975"/>
                </a:lnTo>
                <a:lnTo>
                  <a:pt x="13733" y="0"/>
                </a:lnTo>
                <a:close/>
              </a:path>
              <a:path w="40640" h="45084" extrusionOk="0">
                <a:moveTo>
                  <a:pt x="22625" y="13975"/>
                </a:moveTo>
                <a:lnTo>
                  <a:pt x="10541" y="13975"/>
                </a:lnTo>
                <a:lnTo>
                  <a:pt x="29430" y="44569"/>
                </a:lnTo>
                <a:lnTo>
                  <a:pt x="40511" y="44569"/>
                </a:lnTo>
                <a:lnTo>
                  <a:pt x="40511" y="25523"/>
                </a:lnTo>
                <a:lnTo>
                  <a:pt x="29974" y="25523"/>
                </a:lnTo>
                <a:lnTo>
                  <a:pt x="22625" y="13975"/>
                </a:lnTo>
                <a:close/>
              </a:path>
              <a:path w="40640" h="45084" extrusionOk="0">
                <a:moveTo>
                  <a:pt x="40511" y="0"/>
                </a:moveTo>
                <a:lnTo>
                  <a:pt x="29974" y="0"/>
                </a:lnTo>
                <a:lnTo>
                  <a:pt x="29974" y="25523"/>
                </a:lnTo>
                <a:lnTo>
                  <a:pt x="40511" y="25523"/>
                </a:lnTo>
                <a:lnTo>
                  <a:pt x="40511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g289fe879ff7_3_0"/>
          <p:cNvSpPr/>
          <p:nvPr/>
        </p:nvSpPr>
        <p:spPr>
          <a:xfrm>
            <a:off x="311567" y="6680947"/>
            <a:ext cx="487680" cy="19051"/>
          </a:xfrm>
          <a:custGeom>
            <a:avLst/>
            <a:gdLst/>
            <a:ahLst/>
            <a:cxnLst/>
            <a:rect l="l" t="t" r="r" b="b"/>
            <a:pathLst>
              <a:path w="365759" h="19050" extrusionOk="0">
                <a:moveTo>
                  <a:pt x="311820" y="9157"/>
                </a:moveTo>
                <a:lnTo>
                  <a:pt x="177562" y="9157"/>
                </a:lnTo>
                <a:lnTo>
                  <a:pt x="225272" y="9770"/>
                </a:lnTo>
                <a:lnTo>
                  <a:pt x="272729" y="11583"/>
                </a:lnTo>
                <a:lnTo>
                  <a:pt x="319652" y="14556"/>
                </a:lnTo>
                <a:lnTo>
                  <a:pt x="365759" y="18649"/>
                </a:lnTo>
                <a:lnTo>
                  <a:pt x="322000" y="10464"/>
                </a:lnTo>
                <a:lnTo>
                  <a:pt x="311820" y="9157"/>
                </a:lnTo>
                <a:close/>
              </a:path>
              <a:path w="365759" h="19050" extrusionOk="0">
                <a:moveTo>
                  <a:pt x="183176" y="0"/>
                </a:moveTo>
                <a:lnTo>
                  <a:pt x="136059" y="1157"/>
                </a:lnTo>
                <a:lnTo>
                  <a:pt x="89477" y="4613"/>
                </a:lnTo>
                <a:lnTo>
                  <a:pt x="43941" y="10354"/>
                </a:lnTo>
                <a:lnTo>
                  <a:pt x="0" y="18361"/>
                </a:lnTo>
                <a:lnTo>
                  <a:pt x="43530" y="14283"/>
                </a:lnTo>
                <a:lnTo>
                  <a:pt x="87791" y="11411"/>
                </a:lnTo>
                <a:lnTo>
                  <a:pt x="132547" y="9714"/>
                </a:lnTo>
                <a:lnTo>
                  <a:pt x="177562" y="9157"/>
                </a:lnTo>
                <a:lnTo>
                  <a:pt x="311820" y="9157"/>
                </a:lnTo>
                <a:lnTo>
                  <a:pt x="276631" y="4639"/>
                </a:lnTo>
                <a:lnTo>
                  <a:pt x="230153" y="1156"/>
                </a:lnTo>
                <a:lnTo>
                  <a:pt x="183176" y="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g289fe879ff7_3_0"/>
          <p:cNvSpPr txBox="1">
            <a:spLocks noGrp="1"/>
          </p:cNvSpPr>
          <p:nvPr>
            <p:ph type="title"/>
          </p:nvPr>
        </p:nvSpPr>
        <p:spPr>
          <a:xfrm>
            <a:off x="474679" y="843279"/>
            <a:ext cx="11242640" cy="5054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4300" b="1" i="0" u="none" strike="noStrike" cap="none">
                <a:solidFill>
                  <a:srgbClr val="FFFF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8" name="Google Shape;28;g289fe879ff7_3_0"/>
          <p:cNvSpPr txBox="1">
            <a:spLocks noGrp="1"/>
          </p:cNvSpPr>
          <p:nvPr>
            <p:ph type="body" idx="1"/>
          </p:nvPr>
        </p:nvSpPr>
        <p:spPr>
          <a:xfrm>
            <a:off x="474679" y="1533265"/>
            <a:ext cx="11242640" cy="408876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29" name="Google Shape;29;g289fe879ff7_3_0"/>
          <p:cNvSpPr txBox="1">
            <a:spLocks noGrp="1"/>
          </p:cNvSpPr>
          <p:nvPr>
            <p:ph type="ftr" idx="11"/>
          </p:nvPr>
        </p:nvSpPr>
        <p:spPr>
          <a:xfrm>
            <a:off x="4145280" y="6377940"/>
            <a:ext cx="390144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0" name="Google Shape;30;g289fe879ff7_3_0"/>
          <p:cNvSpPr txBox="1">
            <a:spLocks noGrp="1"/>
          </p:cNvSpPr>
          <p:nvPr>
            <p:ph type="dt" idx="10"/>
          </p:nvPr>
        </p:nvSpPr>
        <p:spPr>
          <a:xfrm>
            <a:off x="60960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Font typeface="Arial"/>
              <a:buNone/>
              <a:defRPr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g289fe879ff7_3_0"/>
          <p:cNvSpPr txBox="1">
            <a:spLocks noGrp="1"/>
          </p:cNvSpPr>
          <p:nvPr>
            <p:ph type="sldNum" idx="12"/>
          </p:nvPr>
        </p:nvSpPr>
        <p:spPr>
          <a:xfrm>
            <a:off x="8778240" y="6377940"/>
            <a:ext cx="2804160" cy="34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9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8"/>
          <p:cNvSpPr txBox="1"/>
          <p:nvPr/>
        </p:nvSpPr>
        <p:spPr>
          <a:xfrm>
            <a:off x="11483788" y="6445466"/>
            <a:ext cx="70821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r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 b="0" i="0" u="none" strike="noStrike" cap="none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200" b="0" i="0" u="none" strike="noStrike" cap="none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8" name="Google Shape;78;p18"/>
          <p:cNvPicPr preferRelativeResize="0"/>
          <p:nvPr/>
        </p:nvPicPr>
        <p:blipFill rotWithShape="1">
          <a:blip r:embed="rId49">
            <a:alphaModFix/>
          </a:blip>
          <a:srcRect/>
          <a:stretch/>
        </p:blipFill>
        <p:spPr>
          <a:xfrm>
            <a:off x="365760" y="6464808"/>
            <a:ext cx="390801" cy="312641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18"/>
          <p:cNvSpPr/>
          <p:nvPr/>
        </p:nvSpPr>
        <p:spPr>
          <a:xfrm>
            <a:off x="533670" y="585223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0" name="Google Shape;80;p18"/>
          <p:cNvCxnSpPr/>
          <p:nvPr/>
        </p:nvCxnSpPr>
        <p:spPr>
          <a:xfrm rot="10800000">
            <a:off x="3230" y="608083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1" name="Google Shape;81;p18"/>
          <p:cNvCxnSpPr/>
          <p:nvPr/>
        </p:nvCxnSpPr>
        <p:spPr>
          <a:xfrm rot="10800000">
            <a:off x="616656" y="608083"/>
            <a:ext cx="11575344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2" name="Google Shape;82;p18"/>
          <p:cNvSpPr/>
          <p:nvPr/>
        </p:nvSpPr>
        <p:spPr>
          <a:xfrm>
            <a:off x="533670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3" name="Google Shape;83;p18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84" name="Google Shape;84;p18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85" name="Google Shape;85;p18"/>
          <p:cNvSpPr/>
          <p:nvPr/>
        </p:nvSpPr>
        <p:spPr>
          <a:xfrm flipH="1">
            <a:off x="11606949" y="6297687"/>
            <a:ext cx="4572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86" name="Google Shape;86;p18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  <p:sldLayoutId id="2147483661" r:id="rId6"/>
    <p:sldLayoutId id="2147483662" r:id="rId7"/>
    <p:sldLayoutId id="2147483663" r:id="rId8"/>
    <p:sldLayoutId id="2147483664" r:id="rId9"/>
    <p:sldLayoutId id="2147483665" r:id="rId10"/>
    <p:sldLayoutId id="2147483666" r:id="rId11"/>
    <p:sldLayoutId id="2147483667" r:id="rId12"/>
    <p:sldLayoutId id="2147483668" r:id="rId13"/>
    <p:sldLayoutId id="2147483669" r:id="rId14"/>
    <p:sldLayoutId id="2147483670" r:id="rId15"/>
    <p:sldLayoutId id="2147483671" r:id="rId16"/>
    <p:sldLayoutId id="2147483672" r:id="rId17"/>
    <p:sldLayoutId id="2147483673" r:id="rId18"/>
    <p:sldLayoutId id="2147483674" r:id="rId19"/>
    <p:sldLayoutId id="2147483675" r:id="rId20"/>
    <p:sldLayoutId id="2147483676" r:id="rId21"/>
    <p:sldLayoutId id="2147483677" r:id="rId22"/>
    <p:sldLayoutId id="2147483678" r:id="rId23"/>
    <p:sldLayoutId id="2147483679" r:id="rId24"/>
    <p:sldLayoutId id="2147483680" r:id="rId25"/>
    <p:sldLayoutId id="2147483681" r:id="rId26"/>
    <p:sldLayoutId id="2147483682" r:id="rId27"/>
    <p:sldLayoutId id="2147483683" r:id="rId28"/>
    <p:sldLayoutId id="2147483684" r:id="rId29"/>
    <p:sldLayoutId id="2147483685" r:id="rId30"/>
    <p:sldLayoutId id="2147483686" r:id="rId31"/>
    <p:sldLayoutId id="2147483687" r:id="rId32"/>
    <p:sldLayoutId id="2147483688" r:id="rId33"/>
    <p:sldLayoutId id="2147483689" r:id="rId34"/>
    <p:sldLayoutId id="2147483690" r:id="rId35"/>
    <p:sldLayoutId id="2147483691" r:id="rId36"/>
    <p:sldLayoutId id="2147483692" r:id="rId37"/>
    <p:sldLayoutId id="2147483693" r:id="rId38"/>
    <p:sldLayoutId id="2147483694" r:id="rId39"/>
    <p:sldLayoutId id="2147483695" r:id="rId40"/>
    <p:sldLayoutId id="2147483696" r:id="rId41"/>
    <p:sldLayoutId id="2147483697" r:id="rId42"/>
    <p:sldLayoutId id="2147483698" r:id="rId43"/>
    <p:sldLayoutId id="2147483699" r:id="rId44"/>
    <p:sldLayoutId id="2147483700" r:id="rId45"/>
    <p:sldLayoutId id="2147483701" r:id="rId46"/>
    <p:sldLayoutId id="2147483702" r:id="rId4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7153">
          <p15:clr>
            <a:srgbClr val="F26B43"/>
          </p15:clr>
        </p15:guide>
        <p15:guide id="4" pos="512">
          <p15:clr>
            <a:srgbClr val="F26B43"/>
          </p15:clr>
        </p15:guide>
        <p15:guide id="5" pos="347">
          <p15:clr>
            <a:srgbClr val="F26B43"/>
          </p15:clr>
        </p15:guide>
        <p15:guide id="6" pos="7324">
          <p15:clr>
            <a:srgbClr val="F26B43"/>
          </p15:clr>
        </p15:guide>
        <p15:guide id="7" orient="horz" pos="4105">
          <p15:clr>
            <a:srgbClr val="F26B43"/>
          </p15:clr>
        </p15:guide>
        <p15:guide id="8" orient="horz" pos="384">
          <p15:clr>
            <a:srgbClr val="F26B43"/>
          </p15:clr>
        </p15:guide>
        <p15:guide id="9" orient="horz" pos="398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community.icann.org/display/GP/ICANN+Grant+Program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gnso.icann.org/sites/default/files/file/field-file-attach/ccwg-auction-proceeds-to-gnso-council-29may20-en.pdf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www.icann.org/resources/board-material/resolutions-2022-06-12-en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dk2"/>
        </a:solidFill>
        <a:effectLst/>
      </p:bgPr>
    </p:bg>
    <p:spTree>
      <p:nvGrpSpPr>
        <p:cNvPr id="1" name="Shape 8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1" name="Google Shape;831;g289fe879ff7_1_0"/>
          <p:cNvSpPr txBox="1">
            <a:spLocks noGrp="1"/>
          </p:cNvSpPr>
          <p:nvPr>
            <p:ph type="body" idx="1"/>
          </p:nvPr>
        </p:nvSpPr>
        <p:spPr>
          <a:xfrm>
            <a:off x="2226525" y="4378029"/>
            <a:ext cx="9299400" cy="105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Presenters: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Shayna Robinson - Grant Program Department</a:t>
            </a:r>
            <a:endParaRPr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endParaRPr/>
          </a:p>
        </p:txBody>
      </p:sp>
      <p:sp>
        <p:nvSpPr>
          <p:cNvPr id="832" name="Google Shape;832;g289fe879ff7_1_0"/>
          <p:cNvSpPr txBox="1">
            <a:spLocks noGrp="1"/>
          </p:cNvSpPr>
          <p:nvPr>
            <p:ph type="body" idx="2"/>
          </p:nvPr>
        </p:nvSpPr>
        <p:spPr>
          <a:xfrm>
            <a:off x="2228479" y="5567806"/>
            <a:ext cx="9295500" cy="39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Wednesday 6 December 2023</a:t>
            </a:r>
            <a:endParaRPr/>
          </a:p>
        </p:txBody>
      </p:sp>
      <p:sp>
        <p:nvSpPr>
          <p:cNvPr id="833" name="Google Shape;833;g289fe879ff7_1_0"/>
          <p:cNvSpPr txBox="1">
            <a:spLocks noGrp="1"/>
          </p:cNvSpPr>
          <p:nvPr>
            <p:ph type="title"/>
          </p:nvPr>
        </p:nvSpPr>
        <p:spPr>
          <a:xfrm>
            <a:off x="2228479" y="2020824"/>
            <a:ext cx="9295500" cy="132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b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-US" sz="3900"/>
              <a:t>ICANN Grant Program </a:t>
            </a:r>
            <a:endParaRPr sz="3900"/>
          </a:p>
        </p:txBody>
      </p:sp>
      <p:sp>
        <p:nvSpPr>
          <p:cNvPr id="834" name="Google Shape;834;g289fe879ff7_1_0"/>
          <p:cNvSpPr txBox="1">
            <a:spLocks noGrp="1"/>
          </p:cNvSpPr>
          <p:nvPr>
            <p:ph type="body" idx="4"/>
          </p:nvPr>
        </p:nvSpPr>
        <p:spPr>
          <a:xfrm>
            <a:off x="2228478" y="3666744"/>
            <a:ext cx="9299400" cy="57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300"/>
              <a:t>Policy Team Meeting</a:t>
            </a:r>
            <a:endParaRPr sz="23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g28d3a06a141_0_95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Update on Recommendation 7</a:t>
            </a:r>
            <a:endParaRPr/>
          </a:p>
        </p:txBody>
      </p:sp>
      <p:sp>
        <p:nvSpPr>
          <p:cNvPr id="885" name="Google Shape;885;g28d3a06a141_0_95"/>
          <p:cNvSpPr txBox="1">
            <a:spLocks noGrp="1"/>
          </p:cNvSpPr>
          <p:nvPr>
            <p:ph type="body" idx="1"/>
          </p:nvPr>
        </p:nvSpPr>
        <p:spPr>
          <a:xfrm>
            <a:off x="210300" y="750600"/>
            <a:ext cx="11771400" cy="53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◉"/>
            </a:pPr>
            <a:r>
              <a:rPr lang="en-US" sz="2400"/>
              <a:t>Board approved the new approach to Recommendation 7 at ICANN78:</a:t>
            </a:r>
            <a:endParaRPr sz="24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40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⚪"/>
            </a:pPr>
            <a:r>
              <a:rPr lang="en-US" sz="2400"/>
              <a:t>Using the applicant Terms and Conditions to bar applicants in the Grant Program from using ICANN’s accountability mechanisms on individual application decisions. </a:t>
            </a:r>
            <a:endParaRPr sz="24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40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Arial"/>
              <a:buChar char="⚪"/>
            </a:pPr>
            <a:r>
              <a:rPr lang="en-US" sz="2400"/>
              <a:t>Removing the prior dependency on amendment of the Fundamental Bylaws.</a:t>
            </a:r>
            <a:endParaRPr sz="24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91440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Char char="⚪"/>
            </a:pPr>
            <a:r>
              <a:rPr lang="en-US" sz="2400"/>
              <a:t>Request for Reconsideration currently with the BAMC.</a:t>
            </a:r>
            <a:endParaRPr sz="24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400"/>
          </a:p>
          <a:p>
            <a:pPr marL="9144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11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400"/>
          </a:p>
          <a:p>
            <a:pPr marL="45720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" name="Google Shape;890;p71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5900" cy="17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First </a:t>
            </a:r>
            <a:r>
              <a:rPr lang="en-US"/>
              <a:t>G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rant </a:t>
            </a:r>
            <a:r>
              <a:rPr lang="en-US"/>
              <a:t>C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ycle</a:t>
            </a:r>
            <a:endParaRPr/>
          </a:p>
        </p:txBody>
      </p:sp>
      <p:sp>
        <p:nvSpPr>
          <p:cNvPr id="891" name="Google Shape;891;p71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200" cy="92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</a:pPr>
            <a:r>
              <a:rPr lang="en-US"/>
              <a:t>Key Elements &amp; Timeline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6" name="Google Shape;896;p72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First Cycle Key Elements</a:t>
            </a:r>
            <a:endParaRPr/>
          </a:p>
        </p:txBody>
      </p:sp>
      <p:sp>
        <p:nvSpPr>
          <p:cNvPr id="897" name="Google Shape;897;p72"/>
          <p:cNvSpPr/>
          <p:nvPr/>
        </p:nvSpPr>
        <p:spPr>
          <a:xfrm>
            <a:off x="462750" y="985399"/>
            <a:ext cx="10458600" cy="506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 the first cycle, USD 10 million available for distribution.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Grant awards will range between USD 50,000 up to USD 500,000.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Maximum duration of projects is 24 months.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Disbursement of grant in installments with first installment after the signature of the grant agreement and following installments after the submission and approval of regular grantee reports.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en-US" sz="2000"/>
              <a:t>**Key elements may be subject to change in future cycles. </a:t>
            </a:r>
            <a:endParaRPr sz="20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2" name="Google Shape;902;g289fe879ff7_0_1017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Applicant Eligibility</a:t>
            </a:r>
            <a:endParaRPr/>
          </a:p>
        </p:txBody>
      </p:sp>
      <p:sp>
        <p:nvSpPr>
          <p:cNvPr id="903" name="Google Shape;903;g289fe879ff7_0_1017"/>
          <p:cNvSpPr/>
          <p:nvPr/>
        </p:nvSpPr>
        <p:spPr>
          <a:xfrm>
            <a:off x="386550" y="773275"/>
            <a:ext cx="10458600" cy="5352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Applicants must: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0"/>
                  </a:ext>
                </a:extLst>
              </a:rPr>
              <a:t>Be entities that are charitable in nature: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1"/>
                </a:ext>
              </a:extLst>
            </a:endParaRPr>
          </a:p>
          <a:p>
            <a: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■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2"/>
                  </a:ext>
                </a:extLst>
              </a:rPr>
              <a:t>U.S. 501(c)(3)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3"/>
                </a:ext>
              </a:extLst>
            </a:endParaRPr>
          </a:p>
          <a:p>
            <a:pPr marL="1371600" marR="0" lvl="2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■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4"/>
                  </a:ext>
                </a:extLst>
              </a:rPr>
              <a:t>Non-U.S. equivalent of 501(c)(3)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5"/>
                </a:ext>
              </a:extLst>
            </a:endParaRPr>
          </a:p>
          <a:p>
            <a:pPr marL="1828800" marR="0" lvl="3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●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</a:ext>
                </a:extLst>
              </a:rPr>
              <a:t>an equivalency determination must be made by a qualified tax practitioner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7"/>
                </a:ext>
              </a:extLst>
            </a:endParaRPr>
          </a:p>
          <a:p>
            <a:pPr marL="13716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8"/>
                </a:ext>
              </a:extLst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9"/>
                  </a:ext>
                </a:extLst>
              </a:rPr>
              <a:t>Meet all applicable U.S. trade laws and regulations and must </a:t>
            </a:r>
            <a:r>
              <a:rPr lang="en-US" sz="2400" b="0" i="0" u="none" strike="noStrike" cap="none">
                <a:solidFill>
                  <a:srgbClr val="000000"/>
                </a:solidFill>
                <a:highlight>
                  <a:schemeClr val="lt1"/>
                </a:highlight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0"/>
                  </a:ext>
                </a:extLst>
              </a:rPr>
              <a:t>not be the subject of any U.S. sanctions</a:t>
            </a:r>
            <a:endParaRPr sz="2400" b="0" i="0" u="none" strike="noStrike" cap="non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1"/>
                </a:ext>
              </a:extLst>
            </a:endParaRPr>
          </a:p>
          <a:p>
            <a:pPr marL="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  <a:extLst>
                <a:ext uri="http://customooxmlschemas.google.com/">
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2"/>
                </a:ext>
              </a:extLst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3"/>
                  </a:ext>
                </a:extLst>
              </a:rPr>
              <a:t>Meet all applicable </a:t>
            </a:r>
            <a:r>
              <a:rPr lang="en-US" sz="2400" b="0" i="0" u="none" strike="noStrike" cap="none">
                <a:solidFill>
                  <a:srgbClr val="000000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standards for reputation and background checks</a:t>
            </a:r>
            <a:endParaRPr sz="2400" b="0" i="0" u="none" strike="noStrike" cap="none">
              <a:solidFill>
                <a:srgbClr val="000000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8" name="Google Shape;908;g289fe879ff7_0_1022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Activities Eligibility</a:t>
            </a:r>
            <a:endParaRPr/>
          </a:p>
        </p:txBody>
      </p:sp>
      <p:sp>
        <p:nvSpPr>
          <p:cNvPr id="909" name="Google Shape;909;g289fe879ff7_0_1022"/>
          <p:cNvSpPr/>
          <p:nvPr/>
        </p:nvSpPr>
        <p:spPr>
          <a:xfrm>
            <a:off x="386562" y="773265"/>
            <a:ext cx="10458600" cy="542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683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1F1F1F"/>
              </a:buClr>
              <a:buSzPts val="2200"/>
              <a:buFont typeface="Arial"/>
              <a:buChar char="◉"/>
            </a:pP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4"/>
                  </a:ext>
                </a:extLst>
              </a:rPr>
              <a:t>Activities must be consistent with and within ICANN’s mission</a:t>
            </a: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 “</a:t>
            </a:r>
            <a:r>
              <a:rPr lang="en-US" sz="2200" b="0" i="1" u="none" strike="noStrike" cap="none">
                <a:solidFill>
                  <a:srgbClr val="333333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to ensure the stable and secure operation of the Internet's unique identifier systems</a:t>
            </a: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” as described in Section 1.1 of ICANN Bylaws.</a:t>
            </a:r>
            <a:endParaRPr sz="2200" b="0" i="0" u="none" strike="noStrike" cap="none">
              <a:solidFill>
                <a:srgbClr val="1F1F1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endParaRPr sz="2200" b="0" i="0" u="none" strike="noStrike" cap="none">
              <a:solidFill>
                <a:srgbClr val="1F1F1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683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Clr>
                <a:srgbClr val="1F1F1F"/>
              </a:buClr>
              <a:buSzPts val="2200"/>
              <a:buFont typeface="Arial"/>
              <a:buChar char="◉"/>
            </a:pP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Non-eligible activities include (non-exhaustive list):</a:t>
            </a:r>
            <a:endParaRPr sz="2200" b="0" i="0" u="none" strike="noStrike" cap="none">
              <a:solidFill>
                <a:srgbClr val="1F1F1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1F1F"/>
              </a:buClr>
              <a:buSzPts val="2200"/>
              <a:buFont typeface="Arial"/>
              <a:buChar char="○"/>
            </a:pP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Any political or lobbying activity, including activities to influence legislation and/or the outcome of any specific public election, or to carry on, directly or indirectly, any voter registration drive</a:t>
            </a:r>
            <a:endParaRPr sz="2200" b="0" i="0" u="none" strike="noStrike" cap="none">
              <a:solidFill>
                <a:srgbClr val="1F1F1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1F1F"/>
              </a:buClr>
              <a:buSzPts val="2200"/>
              <a:buFont typeface="Arial"/>
              <a:buChar char="○"/>
            </a:pP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Any activity that may lead to private benefit of individuals</a:t>
            </a:r>
            <a:endParaRPr sz="2200" b="0" i="0" u="none" strike="noStrike" cap="none">
              <a:solidFill>
                <a:srgbClr val="1F1F1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1F1F"/>
              </a:buClr>
              <a:buSzPts val="2200"/>
              <a:buFont typeface="Arial"/>
              <a:buChar char="○"/>
            </a:pP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Any unlawful activity according to the country where the applicant is based and/or where the project is developed</a:t>
            </a:r>
            <a:endParaRPr sz="2200" b="0" i="0" u="none" strike="noStrike" cap="none">
              <a:solidFill>
                <a:srgbClr val="1F1F1F"/>
              </a:solidFill>
              <a:highlight>
                <a:srgbClr val="FFFFFF"/>
              </a:highlight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F1F1F"/>
              </a:buClr>
              <a:buSzPts val="2200"/>
              <a:buFont typeface="Arial"/>
              <a:buChar char="○"/>
            </a:pPr>
            <a:r>
              <a:rPr lang="en-US" sz="2200" b="0" i="0" u="none" strike="noStrike" cap="none">
                <a:solidFill>
                  <a:srgbClr val="1F1F1F"/>
                </a:solidFill>
                <a:highlight>
                  <a:srgbClr val="FFFFFF"/>
                </a:highlight>
                <a:latin typeface="Arial"/>
                <a:ea typeface="Arial"/>
                <a:cs typeface="Arial"/>
                <a:sym typeface="Arial"/>
              </a:rPr>
              <a:t>Any activity already supported with funding from ICANN.</a:t>
            </a:r>
            <a:endParaRPr sz="22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4" name="Google Shape;914;g289fe879ff7_0_1037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Work in Progress</a:t>
            </a:r>
            <a:endParaRPr/>
          </a:p>
        </p:txBody>
      </p:sp>
      <p:sp>
        <p:nvSpPr>
          <p:cNvPr id="915" name="Google Shape;915;g289fe879ff7_0_1037"/>
          <p:cNvSpPr/>
          <p:nvPr/>
        </p:nvSpPr>
        <p:spPr>
          <a:xfrm>
            <a:off x="386562" y="773265"/>
            <a:ext cx="10458600" cy="5427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/>
              <a:t>Applicant Guide to be published in January.</a:t>
            </a:r>
            <a:endParaRPr sz="2400"/>
          </a:p>
          <a:p>
            <a:pPr marL="45720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400"/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Specific themes and work areas from program objectives.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5"/>
                  </a:ext>
                </a:extLst>
              </a:rPr>
              <a:t>Assessment criteria and rubric used by independent panelists to assess applications</a:t>
            </a: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based on: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Clarity and relevance,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Quality and effectiveness,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Soundness and feasibility,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Appropriate resources,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Competency and expertise of the applicant.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Eligible and ineligible expenses that can be included in the project budget.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73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Timeline for the </a:t>
            </a:r>
            <a:r>
              <a:rPr lang="en-US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6"/>
                  </a:ext>
                </a:extLst>
              </a:rPr>
              <a:t>First</a:t>
            </a:r>
            <a:r>
              <a:rPr lang="en-US"/>
              <a:t> Cycle Launch</a:t>
            </a:r>
            <a:endParaRPr/>
          </a:p>
        </p:txBody>
      </p:sp>
      <p:sp>
        <p:nvSpPr>
          <p:cNvPr id="921" name="Google Shape;921;p73"/>
          <p:cNvSpPr/>
          <p:nvPr/>
        </p:nvSpPr>
        <p:spPr>
          <a:xfrm>
            <a:off x="386550" y="773275"/>
            <a:ext cx="10968900" cy="484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First cycle of the ICANN Grant Program open for applications in late 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Q1 of 2024</a:t>
            </a: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lvl="1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400"/>
              <a:buChar char="○"/>
            </a:pPr>
            <a:r>
              <a:rPr lang="en-US" sz="2400"/>
              <a:t>Awareness campaign to start at the time the applicant guide is published.</a:t>
            </a:r>
            <a:endParaRPr sz="2400"/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Call for applications open for 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60 calendar days</a:t>
            </a: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Evaluation of the applications (admissibility – eligibility – panel assessment) is expected to last </a:t>
            </a:r>
            <a:r>
              <a:rPr lang="en-US" sz="2400" b="1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five months</a:t>
            </a: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Grant agreement negotiations with selected applicants will start after the Board approves the proposed slate of successful applications.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6" name="Google Shape;926;p85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1047322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/>
              <a:t>Our Ask of You</a:t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" name="Google Shape;931;g298affcd0bb_0_4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Spreading the Word</a:t>
            </a:r>
            <a:endParaRPr/>
          </a:p>
        </p:txBody>
      </p:sp>
      <p:sp>
        <p:nvSpPr>
          <p:cNvPr id="932" name="Google Shape;932;g298affcd0bb_0_4"/>
          <p:cNvSpPr/>
          <p:nvPr/>
        </p:nvSpPr>
        <p:spPr>
          <a:xfrm>
            <a:off x="386550" y="773275"/>
            <a:ext cx="10968900" cy="4846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Plug the Grant Program in your meetings and events.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Comms Toolkit forthcoming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Invite us to speak at your engagements.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Virtual or in-person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Share our contact information with key stakeholders.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Especially in underserved/underrepresented regions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Encourage organizations to apply even if you or they are unsure. 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○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Don’t make any promises, but offer support for proposal ideas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81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Char char="◉"/>
            </a:pPr>
            <a:r>
              <a:rPr lang="en-US" sz="2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Share feedback with us about what you are hearing in the community.</a:t>
            </a:r>
            <a:endParaRPr sz="2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2000" b="1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500"/>
              <a:buFont typeface="Arial"/>
              <a:buNone/>
            </a:pPr>
            <a:endParaRPr sz="20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8" name="Google Shape;938;p84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-US"/>
              <a:t>For More Updates, Stay Tuned at:</a:t>
            </a:r>
            <a:endParaRPr/>
          </a:p>
        </p:txBody>
      </p:sp>
      <p:sp>
        <p:nvSpPr>
          <p:cNvPr id="939" name="Google Shape;939;p84"/>
          <p:cNvSpPr txBox="1">
            <a:spLocks noGrp="1"/>
          </p:cNvSpPr>
          <p:nvPr>
            <p:ph type="body" idx="1"/>
          </p:nvPr>
        </p:nvSpPr>
        <p:spPr>
          <a:xfrm>
            <a:off x="292900" y="962125"/>
            <a:ext cx="11334000" cy="5228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25"/>
              <a:buNone/>
            </a:pPr>
            <a:r>
              <a:rPr lang="en-US" sz="2000">
                <a:solidFill>
                  <a:schemeClr val="dk1"/>
                </a:solidFill>
              </a:rPr>
              <a:t>To learn more about this program and its implementation progress, </a:t>
            </a:r>
            <a:endParaRPr/>
          </a:p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25"/>
              <a:buNone/>
            </a:pPr>
            <a:r>
              <a:rPr lang="en-US" sz="2000">
                <a:solidFill>
                  <a:schemeClr val="dk1"/>
                </a:solidFill>
              </a:rPr>
              <a:t>visit the dedicated wiki space:</a:t>
            </a:r>
            <a:endParaRPr sz="2000" u="sng">
              <a:solidFill>
                <a:srgbClr val="1D98D3"/>
              </a:solidFill>
              <a:hlinkClick r:id="rId3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marR="0" lvl="0" indent="0" algn="ctr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25"/>
              <a:buNone/>
            </a:pPr>
            <a:r>
              <a:rPr lang="en-US" sz="2000" u="sng">
                <a:solidFill>
                  <a:srgbClr val="1D98D3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https://community.icann.org/display/GP/ICANN+Grant+Program</a:t>
            </a:r>
            <a:r>
              <a:rPr lang="en-US" sz="2000"/>
              <a:t> </a:t>
            </a:r>
            <a:endParaRPr sz="1800"/>
          </a:p>
          <a:p>
            <a:pPr marL="0" marR="0" lvl="0" indent="0" algn="l" rtl="0">
              <a:lnSpc>
                <a:spcPct val="115000"/>
              </a:lnSpc>
              <a:spcBef>
                <a:spcPts val="1000"/>
              </a:spcBef>
              <a:spcAft>
                <a:spcPts val="1000"/>
              </a:spcAft>
              <a:buSzPts val="1425"/>
              <a:buNone/>
            </a:pPr>
            <a:endParaRPr sz="1800"/>
          </a:p>
        </p:txBody>
      </p:sp>
      <p:pic>
        <p:nvPicPr>
          <p:cNvPr id="940" name="Google Shape;940;p84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054413" y="2348900"/>
            <a:ext cx="7810975" cy="37567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" name="Google Shape;839;p68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055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Agenda</a:t>
            </a:r>
            <a:endParaRPr/>
          </a:p>
        </p:txBody>
      </p:sp>
      <p:sp>
        <p:nvSpPr>
          <p:cNvPr id="840" name="Google Shape;840;p68"/>
          <p:cNvSpPr txBox="1">
            <a:spLocks noGrp="1"/>
          </p:cNvSpPr>
          <p:nvPr>
            <p:ph type="body" idx="1"/>
          </p:nvPr>
        </p:nvSpPr>
        <p:spPr>
          <a:xfrm>
            <a:off x="682475" y="951263"/>
            <a:ext cx="10543200" cy="45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810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Char char="◉"/>
            </a:pPr>
            <a:r>
              <a:rPr lang="en-US" sz="2400"/>
              <a:t>Background on the ICANN Grant Program</a:t>
            </a:r>
            <a:endParaRPr sz="2400"/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◉"/>
            </a:pPr>
            <a:r>
              <a:rPr lang="en-US" sz="2400"/>
              <a:t>Making A Difference</a:t>
            </a:r>
            <a:endParaRPr sz="2400"/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◉"/>
            </a:pPr>
            <a:r>
              <a:rPr lang="en-US" sz="2400"/>
              <a:t>Grant Program Implementation Progress </a:t>
            </a:r>
            <a:endParaRPr sz="2400"/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◉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First </a:t>
            </a:r>
            <a:r>
              <a:rPr lang="en-US" sz="2400"/>
              <a:t>G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rant </a:t>
            </a:r>
            <a:r>
              <a:rPr lang="en-US" sz="2400"/>
              <a:t>C</a:t>
            </a:r>
            <a:r>
              <a:rPr lang="en-US" sz="2400">
                <a:latin typeface="Arial"/>
                <a:ea typeface="Arial"/>
                <a:cs typeface="Arial"/>
                <a:sym typeface="Arial"/>
              </a:rPr>
              <a:t>ycle</a:t>
            </a:r>
            <a:endParaRPr sz="2400">
              <a:latin typeface="Arial"/>
              <a:ea typeface="Arial"/>
              <a:cs typeface="Arial"/>
              <a:sym typeface="Arial"/>
            </a:endParaRPr>
          </a:p>
          <a:p>
            <a:pPr marL="457200" lvl="0" indent="-3810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400"/>
              <a:buChar char="◉"/>
            </a:pPr>
            <a:r>
              <a:rPr lang="en-US" sz="2400"/>
              <a:t>Our Ask of You</a:t>
            </a:r>
            <a:endParaRPr sz="2400"/>
          </a:p>
          <a:p>
            <a:pPr marL="457200" lvl="0" indent="-381000" algn="l" rtl="0"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400"/>
              <a:buChar char="◉"/>
            </a:pPr>
            <a:r>
              <a:rPr lang="en-US" sz="2400">
                <a:latin typeface="Arial"/>
                <a:ea typeface="Arial"/>
                <a:cs typeface="Arial"/>
                <a:sym typeface="Arial"/>
              </a:rPr>
              <a:t>Q&amp;A</a:t>
            </a:r>
            <a:endParaRPr sz="2400"/>
          </a:p>
          <a:p>
            <a:pPr marL="0" lvl="0" indent="0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SzPts val="1425"/>
              <a:buNone/>
            </a:pPr>
            <a:endParaRPr sz="2000"/>
          </a:p>
          <a:p>
            <a:pPr marL="342900" lvl="0" indent="-252411" algn="l" rtl="0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>
                <a:srgbClr val="000000"/>
              </a:buClr>
              <a:buSzPts val="1425"/>
              <a:buFont typeface="Noto Sans Symbols"/>
              <a:buNone/>
            </a:pP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5" name="Google Shape;945;g298affcd0bb_0_0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1047200" cy="17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</a:pPr>
            <a:r>
              <a:rPr lang="en-US"/>
              <a:t>Q&amp;A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5" name="Google Shape;845;p3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5900" cy="17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Background on the ICANN Grant Program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0" name="Google Shape;850;g249eb253148_1_1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Background on the ICANN Grant Program </a:t>
            </a:r>
            <a:endParaRPr/>
          </a:p>
        </p:txBody>
      </p:sp>
      <p:sp>
        <p:nvSpPr>
          <p:cNvPr id="851" name="Google Shape;851;g249eb253148_1_1"/>
          <p:cNvSpPr txBox="1">
            <a:spLocks noGrp="1"/>
          </p:cNvSpPr>
          <p:nvPr>
            <p:ph type="body" idx="1"/>
          </p:nvPr>
        </p:nvSpPr>
        <p:spPr>
          <a:xfrm>
            <a:off x="420625" y="805200"/>
            <a:ext cx="10662900" cy="457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285750" lvl="0" indent="-2857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◉"/>
            </a:pPr>
            <a:r>
              <a:rPr lang="en-US" sz="2000"/>
              <a:t>The ICANN community formed a Cross Community Working Group on Auction Proceeds (CCWG-AP) in January 2017 to develop a proposal for how proceeds from Auctions of Last Resort for new gTLDs should be distributed.</a:t>
            </a:r>
            <a:endParaRPr sz="2000"/>
          </a:p>
          <a:p>
            <a:pPr marL="285750" lvl="0" indent="-2857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000"/>
              <a:buChar char="◉"/>
            </a:pPr>
            <a:r>
              <a:rPr lang="en-US" sz="2000"/>
              <a:t>In September 2020, the</a:t>
            </a:r>
            <a:r>
              <a:rPr lang="en-US" sz="20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0"/>
                  </a:ext>
                </a:extLst>
              </a:rPr>
              <a:t> CCWG-AP</a:t>
            </a:r>
            <a:r>
              <a:rPr lang="en-US" sz="2000"/>
              <a:t> submitted its </a:t>
            </a:r>
            <a:r>
              <a:rPr lang="en-US" sz="2000" u="sng">
                <a:solidFill>
                  <a:schemeClr val="hlink"/>
                </a:solidFill>
                <a:hlinkClick r:id="rId3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"/>
                  </a:ext>
                </a:extLst>
              </a:rPr>
              <a:t>Final Report </a:t>
            </a:r>
            <a:r>
              <a:rPr lang="en-US" sz="2000"/>
              <a:t> of 12 recommendations and related guidance to the ICANN Board for review and consideration. </a:t>
            </a:r>
            <a:endParaRPr sz="2000"/>
          </a:p>
          <a:p>
            <a:pPr marL="285750" lvl="0" indent="-28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◉"/>
            </a:pPr>
            <a:r>
              <a:rPr lang="en-US" sz="2000"/>
              <a:t>The 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ICANN Board </a:t>
            </a:r>
            <a:r>
              <a:rPr lang="en-US" sz="2000" u="sng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adopted</a:t>
            </a:r>
            <a:r>
              <a:rPr lang="en-US" sz="2000">
                <a:solidFill>
                  <a:srgbClr val="1155CC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2000">
                <a:solidFill>
                  <a:schemeClr val="dk1"/>
                </a:solidFill>
              </a:rPr>
              <a:t>CCWG’s recommendations in June 2022. </a:t>
            </a:r>
            <a:r>
              <a:rPr lang="en-US" sz="2000">
                <a:solidFill>
                  <a:schemeClr val="dk1"/>
                </a:solidFill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2"/>
                  </a:ext>
                </a:extLst>
              </a:rPr>
              <a:t>The Board</a:t>
            </a:r>
            <a:r>
              <a:rPr lang="en-US" sz="20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3"/>
                  </a:ext>
                </a:extLst>
              </a:rPr>
              <a:t> directed </a:t>
            </a:r>
            <a:r>
              <a:rPr lang="en-US" sz="2000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4"/>
                  </a:ext>
                </a:extLst>
              </a:rPr>
              <a:t>ICANN org 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to produce </a:t>
            </a:r>
            <a:r>
              <a:rPr lang="en-US" sz="2000"/>
              <a:t>a</a:t>
            </a:r>
            <a:r>
              <a:rPr lang="en-US" sz="2000">
                <a:latin typeface="Arial"/>
                <a:ea typeface="Arial"/>
                <a:cs typeface="Arial"/>
                <a:sym typeface="Arial"/>
              </a:rPr>
              <a:t> Preliminary Design and Implementation Plan for the Grant Program within 120 days</a:t>
            </a:r>
            <a:r>
              <a:rPr lang="en-US" sz="2000"/>
              <a:t> which was completed</a:t>
            </a:r>
            <a:r>
              <a:rPr lang="en-US" sz="2000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5"/>
                  </a:ext>
                </a:extLst>
              </a:rPr>
              <a:t> </a:t>
            </a:r>
            <a:r>
              <a:rPr lang="en-US" sz="20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6"/>
                  </a:ext>
                </a:extLst>
              </a:rPr>
              <a:t>in</a:t>
            </a:r>
            <a:r>
              <a:rPr lang="en-US" sz="2000">
                <a:latin typeface="Arial"/>
                <a:ea typeface="Arial"/>
                <a:cs typeface="Arial"/>
                <a:sym typeface="Arial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7"/>
                  </a:ext>
                </a:extLst>
              </a:rPr>
              <a:t> October 2022.</a:t>
            </a:r>
            <a:endParaRPr sz="2000"/>
          </a:p>
          <a:p>
            <a:pPr marL="285750" lvl="0" indent="-28575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2000"/>
              <a:buChar char="◉"/>
            </a:pPr>
            <a:r>
              <a:rPr lang="en-US" sz="2000"/>
              <a:t>Since then, work has been ongoing to design the program and to establish the resources needed for its implementation.</a:t>
            </a:r>
            <a:endParaRPr sz="2000"/>
          </a:p>
          <a:p>
            <a:pPr marL="45720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25"/>
              <a:buNone/>
            </a:pPr>
            <a:endParaRPr sz="2000"/>
          </a:p>
          <a:p>
            <a:pPr marL="0" lvl="0" indent="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425"/>
              <a:buNone/>
            </a:pPr>
            <a:endParaRPr sz="2000"/>
          </a:p>
          <a:p>
            <a:pPr marL="285750" lvl="0" indent="-2047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5"/>
              <a:buNone/>
            </a:pPr>
            <a:endParaRPr sz="2000"/>
          </a:p>
          <a:p>
            <a:pPr marL="285750" lvl="0" indent="-20478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75"/>
              <a:buNone/>
            </a:pPr>
            <a:endParaRPr sz="2000"/>
          </a:p>
          <a:p>
            <a:pPr marL="0" lvl="0" indent="0" algn="ctr" rtl="0">
              <a:lnSpc>
                <a:spcPct val="100000"/>
              </a:lnSpc>
              <a:spcBef>
                <a:spcPts val="800"/>
              </a:spcBef>
              <a:spcAft>
                <a:spcPts val="0"/>
              </a:spcAft>
              <a:buSzPts val="1275"/>
              <a:buNone/>
            </a:pPr>
            <a:endParaRPr sz="1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6" name="Google Shape;856;g24a64f223de_2_4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5900" cy="17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/>
              <a:t>Making A Difference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1" name="Google Shape;861;g289fe879ff7_0_1032"/>
          <p:cNvSpPr txBox="1">
            <a:spLocks noGrp="1"/>
          </p:cNvSpPr>
          <p:nvPr>
            <p:ph type="title"/>
          </p:nvPr>
        </p:nvSpPr>
        <p:spPr>
          <a:xfrm>
            <a:off x="1920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Making A Difference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2" name="Google Shape;862;g289fe879ff7_0_1032"/>
          <p:cNvSpPr txBox="1">
            <a:spLocks noGrp="1"/>
          </p:cNvSpPr>
          <p:nvPr>
            <p:ph type="body" idx="1"/>
          </p:nvPr>
        </p:nvSpPr>
        <p:spPr>
          <a:xfrm>
            <a:off x="178950" y="1096250"/>
            <a:ext cx="10805100" cy="397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-US" sz="2100"/>
              <a:t>The ICANN Grant Program represents a significant milestone in ICANN's ongoing efforts to nurture a robust and inclusive Internet ecosystem.</a:t>
            </a:r>
            <a:endParaRPr sz="210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10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-US" sz="2100"/>
              <a:t>By funding projects that encourage, facilitate, and support ICANN's mission and its vision of a single, open, and globally interoperable Internet, ICANN has the exceptional opportunity to: </a:t>
            </a:r>
            <a:endParaRPr sz="2100"/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○"/>
            </a:pPr>
            <a:r>
              <a:rPr lang="en-US" sz="2100"/>
              <a:t>Make a difference in the Internet ecosystem, </a:t>
            </a:r>
            <a:endParaRPr sz="2100"/>
          </a:p>
          <a:p>
            <a:pPr marL="914400" lvl="1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○"/>
            </a:pPr>
            <a:r>
              <a:rPr lang="en-US" sz="2100"/>
              <a:t>Positively impact people across the globe in furtherance of ICANN’s mission.</a:t>
            </a:r>
            <a:endParaRPr sz="2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2100"/>
          </a:p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Grantmaking can be a catalyzing force for change. </a:t>
            </a:r>
            <a:endParaRPr sz="2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1800"/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0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7" name="Google Shape;867;g29047d73901_0_6"/>
          <p:cNvSpPr txBox="1">
            <a:spLocks noGrp="1"/>
          </p:cNvSpPr>
          <p:nvPr>
            <p:ph type="title"/>
          </p:nvPr>
        </p:nvSpPr>
        <p:spPr>
          <a:xfrm>
            <a:off x="1920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>
                <a:solidFill>
                  <a:schemeClr val="dk1"/>
                </a:solidFill>
              </a:rPr>
              <a:t>Making A Difference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868" name="Google Shape;868;g29047d73901_0_6"/>
          <p:cNvSpPr txBox="1">
            <a:spLocks noGrp="1"/>
          </p:cNvSpPr>
          <p:nvPr>
            <p:ph type="body" idx="1"/>
          </p:nvPr>
        </p:nvSpPr>
        <p:spPr>
          <a:xfrm>
            <a:off x="178950" y="955975"/>
            <a:ext cx="11176500" cy="4816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457200" lvl="0" indent="-36195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Font typeface="Arial"/>
              <a:buChar char="●"/>
            </a:pPr>
            <a:r>
              <a:rPr lang="en-US" sz="2100"/>
              <a:t>T</a:t>
            </a:r>
            <a:r>
              <a:rPr lang="en-US" sz="2100">
                <a:solidFill>
                  <a:srgbClr val="222222"/>
                </a:solidFill>
              </a:rPr>
              <a:t>he types of initiatives that the Grant Program will fund include those that support the ICANN mission by</a:t>
            </a:r>
            <a:r>
              <a:rPr lang="en-US" sz="2100"/>
              <a:t>:</a:t>
            </a:r>
            <a:endParaRPr sz="2100"/>
          </a:p>
          <a:p>
            <a:pPr marL="4572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1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2100"/>
              <a:t>Benefiting the development, distribution, evolution, and projects that support the Internet’s unique identifier systems. </a:t>
            </a:r>
            <a:endParaRPr sz="2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1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2100"/>
              <a:t>Providing capacity development for underserved populations.</a:t>
            </a:r>
            <a:endParaRPr sz="2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1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2100"/>
              <a:t>Advancing developments, innovation, and open standards for the benefit of the Internet community.</a:t>
            </a:r>
            <a:endParaRPr sz="2100"/>
          </a:p>
          <a:p>
            <a:pPr marL="91440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endParaRPr sz="2100"/>
          </a:p>
          <a:p>
            <a:pPr marL="914400" lvl="1" indent="-3302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Arial"/>
              <a:buChar char="○"/>
            </a:pPr>
            <a:r>
              <a:rPr lang="en-US" sz="2100"/>
              <a:t>Contributing to diversity, participation, and inclusion across stakeholder communities and geographic regions.</a:t>
            </a:r>
            <a:endParaRPr sz="23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3" name="Google Shape;873;g289fe879ff7_0_1028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5900" cy="176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114300" lvl="0" indent="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Grant Program </a:t>
            </a:r>
            <a:r>
              <a:rPr lang="en-US"/>
              <a:t>Implementation Progress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8" name="Google Shape;878;p81"/>
          <p:cNvSpPr txBox="1">
            <a:spLocks noGrp="1"/>
          </p:cNvSpPr>
          <p:nvPr>
            <p:ph type="title"/>
          </p:nvPr>
        </p:nvSpPr>
        <p:spPr>
          <a:xfrm>
            <a:off x="420624" y="46180"/>
            <a:ext cx="10805100" cy="45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</a:pPr>
            <a:r>
              <a:rPr lang="en-US"/>
              <a:t>Operational Readiness Update</a:t>
            </a:r>
            <a:endParaRPr/>
          </a:p>
        </p:txBody>
      </p:sp>
      <p:sp>
        <p:nvSpPr>
          <p:cNvPr id="879" name="Google Shape;879;p81"/>
          <p:cNvSpPr txBox="1">
            <a:spLocks noGrp="1"/>
          </p:cNvSpPr>
          <p:nvPr>
            <p:ph type="body" idx="1"/>
          </p:nvPr>
        </p:nvSpPr>
        <p:spPr>
          <a:xfrm>
            <a:off x="420625" y="860625"/>
            <a:ext cx="11771400" cy="5356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r>
              <a:rPr lang="en-US" sz="2000"/>
              <a:t>Grant Program Department Recruitment:</a:t>
            </a:r>
            <a:endParaRPr sz="2000"/>
          </a:p>
          <a:p>
            <a:pPr marL="457200" lvl="0" indent="-355600" algn="l" rtl="0">
              <a:lnSpc>
                <a:spcPct val="115000"/>
              </a:lnSpc>
              <a:spcBef>
                <a:spcPts val="1300"/>
              </a:spcBef>
              <a:spcAft>
                <a:spcPts val="0"/>
              </a:spcAft>
              <a:buSzPts val="2000"/>
              <a:buFont typeface="Arial"/>
              <a:buChar char="◉"/>
            </a:pPr>
            <a:r>
              <a:rPr lang="en-US" sz="2000"/>
              <a:t>The program will be managed by a dedicated ICANN department whose staffing is complete.</a:t>
            </a:r>
            <a:br>
              <a:rPr lang="en-US" sz="2000"/>
            </a:br>
            <a:endParaRPr sz="20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25"/>
              <a:buNone/>
            </a:pPr>
            <a:r>
              <a:rPr lang="en-US" sz="2000"/>
              <a:t>External Expertise and Support:</a:t>
            </a:r>
            <a:br>
              <a:rPr lang="en-US" sz="2000"/>
            </a:br>
            <a:endParaRPr sz="2000"/>
          </a:p>
          <a:p>
            <a:pPr marL="457200" lvl="0" indent="-355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000"/>
              <a:buChar char="◉"/>
            </a:pPr>
            <a:r>
              <a:rPr lang="en-US" sz="2000"/>
              <a:t>A</a:t>
            </a:r>
            <a:r>
              <a:rPr lang="en-US" sz="20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8"/>
                  </a:ext>
                </a:extLst>
              </a:rPr>
              <a:t>spects of the program will benefit from external vendors with </a:t>
            </a:r>
            <a:r>
              <a:rPr lang="en-US" sz="2000"/>
              <a:t>a </a:t>
            </a:r>
            <a:r>
              <a:rPr lang="en-US" sz="2000"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9"/>
                  </a:ext>
                </a:extLst>
              </a:rPr>
              <a:t>proven track record of expertise in the grant-making field to (i) support some eligibility checks, (ii) establish and manage the Independent Application Assessment Panel, and (iii) provide the management platform for the applications and grants.</a:t>
            </a:r>
            <a:endParaRPr sz="2000"/>
          </a:p>
          <a:p>
            <a:pPr marL="457200" lvl="0" indent="-35560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SzPts val="2000"/>
              <a:buChar char="◉"/>
            </a:pPr>
            <a:r>
              <a:rPr lang="en-US" sz="2000"/>
              <a:t>ICANN conducted a Request for Information (RFI) in April and May 2023 and the results provided confidence that the market can offer these services. A Request for Proposals (RFP) ran from 5 June till 7 July 2023. ICANN is in the final phase of selecting the vendor(s).</a:t>
            </a:r>
            <a:endParaRPr sz="2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C3459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ICANNPPT_Arial_16x9_April 2017_potx">
  <a:themeElements>
    <a:clrScheme name="ICANN PPT Colors">
      <a:dk1>
        <a:srgbClr val="0A1F24"/>
      </a:dk1>
      <a:lt1>
        <a:srgbClr val="FFFFFF"/>
      </a:lt1>
      <a:dk2>
        <a:srgbClr val="1A87C9"/>
      </a:dk2>
      <a:lt2>
        <a:srgbClr val="EEECE1"/>
      </a:lt2>
      <a:accent1>
        <a:srgbClr val="1A87C9"/>
      </a:accent1>
      <a:accent2>
        <a:srgbClr val="0D436C"/>
      </a:accent2>
      <a:accent3>
        <a:srgbClr val="1B6F74"/>
      </a:accent3>
      <a:accent4>
        <a:srgbClr val="EA903A"/>
      </a:accent4>
      <a:accent5>
        <a:srgbClr val="DB6033"/>
      </a:accent5>
      <a:accent6>
        <a:srgbClr val="1768B1"/>
      </a:accent6>
      <a:hlink>
        <a:srgbClr val="1D98D3"/>
      </a:hlink>
      <a:folHlink>
        <a:srgbClr val="427B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1101</Words>
  <Application>Microsoft Macintosh PowerPoint</Application>
  <PresentationFormat>Widescreen</PresentationFormat>
  <Paragraphs>126</Paragraphs>
  <Slides>20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5" baseType="lpstr">
      <vt:lpstr>Arial</vt:lpstr>
      <vt:lpstr>Calibri</vt:lpstr>
      <vt:lpstr>Noto Sans Symbols</vt:lpstr>
      <vt:lpstr>Office Theme</vt:lpstr>
      <vt:lpstr>ICANNPPT_Arial_16x9_April 2017_potx</vt:lpstr>
      <vt:lpstr>ICANN Grant Program </vt:lpstr>
      <vt:lpstr>Agenda</vt:lpstr>
      <vt:lpstr>Background on the ICANN Grant Program</vt:lpstr>
      <vt:lpstr>Background on the ICANN Grant Program </vt:lpstr>
      <vt:lpstr>Making A Difference</vt:lpstr>
      <vt:lpstr>Making A Difference</vt:lpstr>
      <vt:lpstr>Making A Difference</vt:lpstr>
      <vt:lpstr>Grant Program Implementation Progress</vt:lpstr>
      <vt:lpstr>Operational Readiness Update</vt:lpstr>
      <vt:lpstr>Update on Recommendation 7</vt:lpstr>
      <vt:lpstr>First Grant Cycle</vt:lpstr>
      <vt:lpstr>First Cycle Key Elements</vt:lpstr>
      <vt:lpstr>Applicant Eligibility</vt:lpstr>
      <vt:lpstr>Activities Eligibility</vt:lpstr>
      <vt:lpstr>Work in Progress</vt:lpstr>
      <vt:lpstr>Timeline for the First Cycle Launch</vt:lpstr>
      <vt:lpstr>Our Ask of You</vt:lpstr>
      <vt:lpstr>Spreading the Word</vt:lpstr>
      <vt:lpstr>For More Updates, Stay Tuned at:</vt:lpstr>
      <vt:lpstr>Q&amp;A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ICANN Grant Program </dc:title>
  <dc:creator>Glenn Bowdidge</dc:creator>
  <cp:lastModifiedBy>Silvia Vivanco</cp:lastModifiedBy>
  <cp:revision>1</cp:revision>
  <dcterms:created xsi:type="dcterms:W3CDTF">2017-05-24T15:47:11Z</dcterms:created>
  <dcterms:modified xsi:type="dcterms:W3CDTF">2023-12-11T23:20:32Z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ProviderInitializationData">
    <vt:lpwstr>https://wecann.icann.org</vt:lpwstr>
  </property>
  <property fmtid="{D5CDD505-2E9C-101B-9397-08002B2CF9AE}" pid="3" name="Jive_LatestUserAccountName">
    <vt:lpwstr>lauren.allison@icann.org</vt:lpwstr>
  </property>
  <property fmtid="{D5CDD505-2E9C-101B-9397-08002B2CF9AE}" pid="4" name="Offisync_UpdateToken">
    <vt:lpwstr>1</vt:lpwstr>
  </property>
  <property fmtid="{D5CDD505-2E9C-101B-9397-08002B2CF9AE}" pid="5" name="Offisync_ServerID">
    <vt:lpwstr>f1a3e59a-4990-4d5e-9ace-4d146556dde0</vt:lpwstr>
  </property>
  <property fmtid="{D5CDD505-2E9C-101B-9397-08002B2CF9AE}" pid="6" name="Jive_VersionGuid">
    <vt:lpwstr>a4b93156-76b9-4645-8499-6c08c92dce88</vt:lpwstr>
  </property>
  <property fmtid="{D5CDD505-2E9C-101B-9397-08002B2CF9AE}" pid="7" name="Offisync_UniqueId">
    <vt:lpwstr>28523</vt:lpwstr>
  </property>
</Properties>
</file>