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2" r:id="rId1"/>
  </p:sldMasterIdLst>
  <p:sldIdLst>
    <p:sldId id="256" r:id="rId2"/>
    <p:sldId id="257" r:id="rId3"/>
    <p:sldId id="259" r:id="rId4"/>
    <p:sldId id="262"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05"/>
  </p:normalViewPr>
  <p:slideViewPr>
    <p:cSldViewPr snapToGrid="0" snapToObjects="1">
      <p:cViewPr varScale="1">
        <p:scale>
          <a:sx n="108" d="100"/>
          <a:sy n="108" d="100"/>
        </p:scale>
        <p:origin x="73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3E741DE-38B0-5549-A132-84A07624EB81}" type="datetimeFigureOut">
              <a:rPr lang="en-US" smtClean="0"/>
              <a:t>5/10/23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907976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E741DE-38B0-5549-A132-84A07624EB81}" type="datetimeFigureOut">
              <a:rPr lang="en-US" smtClean="0"/>
              <a:t>5/10/23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15394055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E741DE-38B0-5549-A132-84A07624EB81}" type="datetimeFigureOut">
              <a:rPr lang="en-US" smtClean="0"/>
              <a:t>5/10/23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2498036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E741DE-38B0-5549-A132-84A07624EB81}" type="datetimeFigureOut">
              <a:rPr lang="en-US" smtClean="0"/>
              <a:t>5/10/23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190691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3E741DE-38B0-5549-A132-84A07624EB81}" type="datetimeFigureOut">
              <a:rPr lang="en-US" smtClean="0"/>
              <a:t>5/10/23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797179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E741DE-38B0-5549-A132-84A07624EB81}" type="datetimeFigureOut">
              <a:rPr lang="en-US" smtClean="0"/>
              <a:t>5/10/23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7776333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E741DE-38B0-5549-A132-84A07624EB81}" type="datetimeFigureOut">
              <a:rPr lang="en-US" smtClean="0"/>
              <a:t>5/10/23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2983755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E741DE-38B0-5549-A132-84A07624EB81}" type="datetimeFigureOut">
              <a:rPr lang="en-US" smtClean="0"/>
              <a:t>5/10/23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3294837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E741DE-38B0-5549-A132-84A07624EB81}" type="datetimeFigureOut">
              <a:rPr lang="en-US" smtClean="0"/>
              <a:t>5/10/23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4050848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E741DE-38B0-5549-A132-84A07624EB81}" type="datetimeFigureOut">
              <a:rPr lang="en-US" smtClean="0"/>
              <a:t>5/10/23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4063347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3E741DE-38B0-5549-A132-84A07624EB81}" type="datetimeFigureOut">
              <a:rPr lang="en-US" smtClean="0"/>
              <a:t>5/10/23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4633BD-45DA-A540-829D-DA5766719A6F}" type="slidenum">
              <a:rPr lang="en-US" smtClean="0"/>
              <a:t>‹#›</a:t>
            </a:fld>
            <a:endParaRPr lang="en-US"/>
          </a:p>
        </p:txBody>
      </p:sp>
    </p:spTree>
    <p:extLst>
      <p:ext uri="{BB962C8B-B14F-4D97-AF65-F5344CB8AC3E}">
        <p14:creationId xmlns:p14="http://schemas.microsoft.com/office/powerpoint/2010/main" val="512605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E741DE-38B0-5549-A132-84A07624EB81}" type="datetimeFigureOut">
              <a:rPr lang="en-US" smtClean="0"/>
              <a:t>5/10/23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4633BD-45DA-A540-829D-DA5766719A6F}" type="slidenum">
              <a:rPr lang="en-US" smtClean="0"/>
              <a:t>‹#›</a:t>
            </a:fld>
            <a:endParaRPr lang="en-US"/>
          </a:p>
        </p:txBody>
      </p:sp>
    </p:spTree>
    <p:extLst>
      <p:ext uri="{BB962C8B-B14F-4D97-AF65-F5344CB8AC3E}">
        <p14:creationId xmlns:p14="http://schemas.microsoft.com/office/powerpoint/2010/main" val="881577610"/>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community.icann.org/display/LACRALO/LACRALO+Organising+Documents?preview=/2264378/105388750/ENGLISH%20VERSION%20DEC%20%2017%20Operating%20Principles%2028-08-2018__FINAL_VERSION_EN_with_11-sept_edits%20(003).pdf" TargetMode="External"/><Relationship Id="rId2" Type="http://schemas.openxmlformats.org/officeDocument/2006/relationships/hyperlink" Target="https://community.icann.org/display/LACRALO/LACRALO+Organising+Documents?preview=/2264378/105388744/DEC%2017%20principios_operativos_limpio_28-08-2018__FINAL_VERSION_EN_with_DEC%2012_edits-CLEAN_ES%20(006)%20(1).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docs.google.com/forms/d/e/1FAIpQLSfhn7RzAvK0Kv3nwnMHAr_UHJylRoMKw27Lc_SIjCEb"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526B5AA0-D11C-D442-9421-71C5DD8FDB5C}"/>
              </a:ext>
            </a:extLst>
          </p:cNvPr>
          <p:cNvSpPr>
            <a:spLocks noGrp="1"/>
          </p:cNvSpPr>
          <p:nvPr>
            <p:ph idx="1"/>
          </p:nvPr>
        </p:nvSpPr>
        <p:spPr>
          <a:xfrm>
            <a:off x="838200" y="1809919"/>
            <a:ext cx="10515600" cy="4351338"/>
          </a:xfrm>
        </p:spPr>
        <p:txBody>
          <a:bodyPr/>
          <a:lstStyle/>
          <a:p>
            <a:r>
              <a:rPr lang="en-US" sz="2800" dirty="0" err="1"/>
              <a:t>Reglas</a:t>
            </a:r>
            <a:r>
              <a:rPr lang="en-US" sz="2800" dirty="0"/>
              <a:t> de LACRALO </a:t>
            </a:r>
            <a:r>
              <a:rPr lang="en-US" sz="2800" dirty="0" err="1"/>
              <a:t>aplicables</a:t>
            </a:r>
            <a:r>
              <a:rPr lang="en-US" sz="2800" dirty="0"/>
              <a:t> a </a:t>
            </a:r>
            <a:r>
              <a:rPr lang="en-US" sz="2800" dirty="0" err="1"/>
              <a:t>conflictos</a:t>
            </a:r>
            <a:r>
              <a:rPr lang="en-US" sz="2800" dirty="0"/>
              <a:t> de </a:t>
            </a:r>
            <a:r>
              <a:rPr lang="en-US" sz="2800" dirty="0" err="1"/>
              <a:t>interés</a:t>
            </a:r>
            <a:endParaRPr lang="en-US" dirty="0"/>
          </a:p>
          <a:p>
            <a:endParaRPr lang="en-US" sz="2800" dirty="0"/>
          </a:p>
          <a:p>
            <a:endParaRPr lang="en-US" dirty="0"/>
          </a:p>
          <a:p>
            <a:endParaRPr lang="en-US" sz="2800" dirty="0"/>
          </a:p>
          <a:p>
            <a:r>
              <a:rPr lang="en-US" sz="2800" dirty="0"/>
              <a:t>LACRALO rules applicable to conflicts of interest</a:t>
            </a:r>
          </a:p>
          <a:p>
            <a:endParaRPr lang="en-US" dirty="0"/>
          </a:p>
        </p:txBody>
      </p:sp>
    </p:spTree>
    <p:extLst>
      <p:ext uri="{BB962C8B-B14F-4D97-AF65-F5344CB8AC3E}">
        <p14:creationId xmlns:p14="http://schemas.microsoft.com/office/powerpoint/2010/main" val="1220239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0127CB3C-530C-3745-B207-BAD1C083785E}"/>
              </a:ext>
            </a:extLst>
          </p:cNvPr>
          <p:cNvGraphicFramePr>
            <a:graphicFrameLocks noGrp="1"/>
          </p:cNvGraphicFramePr>
          <p:nvPr>
            <p:ph idx="1"/>
            <p:extLst>
              <p:ext uri="{D42A27DB-BD31-4B8C-83A1-F6EECF244321}">
                <p14:modId xmlns:p14="http://schemas.microsoft.com/office/powerpoint/2010/main" val="1443806173"/>
              </p:ext>
            </p:extLst>
          </p:nvPr>
        </p:nvGraphicFramePr>
        <p:xfrm>
          <a:off x="696190" y="105345"/>
          <a:ext cx="10799619" cy="6446155"/>
        </p:xfrm>
        <a:graphic>
          <a:graphicData uri="http://schemas.openxmlformats.org/drawingml/2006/table">
            <a:tbl>
              <a:tblPr firstRow="1" firstCol="1" bandRow="1">
                <a:noFill/>
                <a:tableStyleId>{5C22544A-7EE6-4342-B048-85BDC9FD1C3A}</a:tableStyleId>
              </a:tblPr>
              <a:tblGrid>
                <a:gridCol w="5718316">
                  <a:extLst>
                    <a:ext uri="{9D8B030D-6E8A-4147-A177-3AD203B41FA5}">
                      <a16:colId xmlns:a16="http://schemas.microsoft.com/office/drawing/2014/main" val="974853695"/>
                    </a:ext>
                  </a:extLst>
                </a:gridCol>
                <a:gridCol w="5081303">
                  <a:extLst>
                    <a:ext uri="{9D8B030D-6E8A-4147-A177-3AD203B41FA5}">
                      <a16:colId xmlns:a16="http://schemas.microsoft.com/office/drawing/2014/main" val="3292210128"/>
                    </a:ext>
                  </a:extLst>
                </a:gridCol>
              </a:tblGrid>
              <a:tr h="191671">
                <a:tc>
                  <a:txBody>
                    <a:bodyPr/>
                    <a:lstStyle/>
                    <a:p>
                      <a:pPr marL="0" marR="0">
                        <a:spcBef>
                          <a:spcPts val="0"/>
                        </a:spcBef>
                        <a:spcAft>
                          <a:spcPts val="0"/>
                        </a:spcAft>
                      </a:pPr>
                      <a:r>
                        <a:rPr lang="en-US" sz="900" b="1" cap="none" spc="0" dirty="0">
                          <a:solidFill>
                            <a:schemeClr val="bg1"/>
                          </a:solidFill>
                          <a:effectLst/>
                        </a:rPr>
                        <a:t>ESPAÑOL</a:t>
                      </a:r>
                      <a:endParaRPr lang="en-US" sz="900" b="1"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739" marR="28385" marT="56770" marB="56770" anchor="ctr">
                    <a:lnL w="12700" cmpd="sng">
                      <a:noFill/>
                    </a:lnL>
                    <a:lnR w="12700" cmpd="sng">
                      <a:noFill/>
                    </a:lnR>
                    <a:lnT w="19050" cap="flat" cmpd="sng" algn="ctr">
                      <a:noFill/>
                      <a:prstDash val="solid"/>
                    </a:lnT>
                    <a:lnB w="12700" cap="flat" cmpd="sng" algn="ctr">
                      <a:solidFill>
                        <a:schemeClr val="tx1"/>
                      </a:solidFill>
                      <a:prstDash val="solid"/>
                      <a:round/>
                      <a:headEnd type="none" w="med" len="med"/>
                      <a:tailEnd type="none" w="med" len="med"/>
                    </a:lnB>
                    <a:solidFill>
                      <a:schemeClr val="accent2">
                        <a:lumMod val="75000"/>
                      </a:schemeClr>
                    </a:solidFill>
                  </a:tcPr>
                </a:tc>
                <a:tc>
                  <a:txBody>
                    <a:bodyPr/>
                    <a:lstStyle/>
                    <a:p>
                      <a:pPr marL="0" marR="0">
                        <a:spcBef>
                          <a:spcPts val="0"/>
                        </a:spcBef>
                        <a:spcAft>
                          <a:spcPts val="0"/>
                        </a:spcAft>
                      </a:pPr>
                      <a:r>
                        <a:rPr lang="en-US" sz="900" b="1" cap="none" spc="0" dirty="0">
                          <a:solidFill>
                            <a:schemeClr val="bg1"/>
                          </a:solidFill>
                          <a:effectLst/>
                        </a:rPr>
                        <a:t>ENGLISH</a:t>
                      </a:r>
                      <a:endParaRPr lang="en-US" sz="900" b="1" cap="none" spc="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739" marR="28385" marT="56770" marB="56770" anchor="ctr">
                    <a:lnL w="12700" cmpd="sng">
                      <a:noFill/>
                    </a:lnL>
                    <a:lnR w="12700" cmpd="sng">
                      <a:noFill/>
                    </a:lnR>
                    <a:lnT w="19050" cap="flat" cmpd="sng" algn="ctr">
                      <a:noFill/>
                      <a:prstDash val="solid"/>
                    </a:lnT>
                    <a:lnB w="12700" cap="flat" cmpd="sng" algn="ctr">
                      <a:solidFill>
                        <a:schemeClr val="tx1"/>
                      </a:solidFill>
                      <a:prstDash val="solid"/>
                      <a:round/>
                      <a:headEnd type="none" w="med" len="med"/>
                      <a:tailEnd type="none" w="med" len="med"/>
                    </a:lnB>
                    <a:solidFill>
                      <a:schemeClr val="accent2">
                        <a:lumMod val="75000"/>
                      </a:schemeClr>
                    </a:solidFill>
                  </a:tcPr>
                </a:tc>
                <a:extLst>
                  <a:ext uri="{0D108BD9-81ED-4DB2-BD59-A6C34878D82A}">
                    <a16:rowId xmlns:a16="http://schemas.microsoft.com/office/drawing/2014/main" val="2196874593"/>
                  </a:ext>
                </a:extLst>
              </a:tr>
              <a:tr h="6195455">
                <a:tc>
                  <a:txBody>
                    <a:bodyPr/>
                    <a:lstStyle/>
                    <a:p>
                      <a:pPr marL="0" marR="0">
                        <a:spcBef>
                          <a:spcPts val="0"/>
                        </a:spcBef>
                        <a:spcAft>
                          <a:spcPts val="0"/>
                        </a:spcAft>
                      </a:pPr>
                      <a:r>
                        <a:rPr lang="en-US" sz="1600" b="1" u="sng" cap="none" spc="0" dirty="0">
                          <a:solidFill>
                            <a:schemeClr val="tx1"/>
                          </a:solidFill>
                          <a:effectLst/>
                          <a:hlinkClick r:id="rId2">
                            <a:extLst>
                              <a:ext uri="{A12FA001-AC4F-418D-AE19-62706E023703}">
                                <ahyp:hlinkClr xmlns:ahyp="http://schemas.microsoft.com/office/drawing/2018/hyperlinkcolor" val="tx"/>
                              </a:ext>
                            </a:extLst>
                          </a:hlinkClick>
                        </a:rPr>
                        <a:t>Principios Operativos</a:t>
                      </a:r>
                      <a:r>
                        <a:rPr lang="en-US" sz="1600" b="1" cap="none" spc="0" dirty="0">
                          <a:solidFill>
                            <a:schemeClr val="tx1"/>
                          </a:solidFill>
                          <a:effectLst/>
                        </a:rPr>
                        <a:t> </a:t>
                      </a:r>
                    </a:p>
                    <a:p>
                      <a:pPr marL="0" marR="0">
                        <a:spcBef>
                          <a:spcPts val="0"/>
                        </a:spcBef>
                        <a:spcAft>
                          <a:spcPts val="0"/>
                        </a:spcAft>
                      </a:pPr>
                      <a:r>
                        <a:rPr lang="en-US" sz="1600" b="1" cap="none" spc="0" dirty="0">
                          <a:solidFill>
                            <a:schemeClr val="tx1"/>
                          </a:solidFill>
                          <a:effectLst/>
                        </a:rPr>
                        <a:t> </a:t>
                      </a:r>
                    </a:p>
                    <a:p>
                      <a:pPr marL="0" marR="0">
                        <a:spcBef>
                          <a:spcPts val="0"/>
                        </a:spcBef>
                        <a:spcAft>
                          <a:spcPts val="0"/>
                        </a:spcAft>
                      </a:pPr>
                      <a:r>
                        <a:rPr lang="en-US" sz="1600" b="1" u="none" cap="none" spc="0" dirty="0" err="1">
                          <a:solidFill>
                            <a:schemeClr val="tx1"/>
                          </a:solidFill>
                          <a:effectLst/>
                        </a:rPr>
                        <a:t>Conflictos</a:t>
                      </a:r>
                      <a:r>
                        <a:rPr lang="en-US" sz="1600" b="1" u="none" cap="none" spc="0" dirty="0">
                          <a:solidFill>
                            <a:schemeClr val="tx1"/>
                          </a:solidFill>
                          <a:effectLst/>
                        </a:rPr>
                        <a:t> de </a:t>
                      </a:r>
                      <a:r>
                        <a:rPr lang="en-US" sz="1600" b="1" u="none" cap="none" spc="0" dirty="0" err="1">
                          <a:solidFill>
                            <a:schemeClr val="tx1"/>
                          </a:solidFill>
                          <a:effectLst/>
                        </a:rPr>
                        <a:t>interés</a:t>
                      </a:r>
                      <a:r>
                        <a:rPr lang="en-US" sz="1600" b="1" u="none" cap="none" spc="0" dirty="0">
                          <a:solidFill>
                            <a:schemeClr val="tx1"/>
                          </a:solidFill>
                          <a:effectLst/>
                        </a:rPr>
                        <a:t>. </a:t>
                      </a:r>
                    </a:p>
                    <a:p>
                      <a:pPr marL="0" marR="0">
                        <a:spcBef>
                          <a:spcPts val="0"/>
                        </a:spcBef>
                        <a:spcAft>
                          <a:spcPts val="0"/>
                        </a:spcAft>
                      </a:pPr>
                      <a:r>
                        <a:rPr lang="en-US" sz="1600" b="0" cap="none" spc="0" dirty="0">
                          <a:solidFill>
                            <a:schemeClr val="tx1"/>
                          </a:solidFill>
                          <a:effectLst/>
                        </a:rPr>
                        <a:t>Los </a:t>
                      </a:r>
                      <a:r>
                        <a:rPr lang="en-US" sz="1600" b="0" cap="none" spc="0" dirty="0" err="1">
                          <a:solidFill>
                            <a:schemeClr val="tx1"/>
                          </a:solidFill>
                          <a:effectLst/>
                        </a:rPr>
                        <a:t>Principios</a:t>
                      </a:r>
                      <a:r>
                        <a:rPr lang="en-US" sz="1600" b="0" cap="none" spc="0" dirty="0">
                          <a:solidFill>
                            <a:schemeClr val="tx1"/>
                          </a:solidFill>
                          <a:effectLst/>
                        </a:rPr>
                        <a:t> </a:t>
                      </a:r>
                      <a:r>
                        <a:rPr lang="en-US" sz="1600" b="0" cap="none" spc="0" dirty="0" err="1">
                          <a:solidFill>
                            <a:schemeClr val="tx1"/>
                          </a:solidFill>
                          <a:effectLst/>
                        </a:rPr>
                        <a:t>Operativos</a:t>
                      </a:r>
                      <a:r>
                        <a:rPr lang="en-US" sz="1600" b="0" cap="none" spc="0" dirty="0">
                          <a:solidFill>
                            <a:schemeClr val="tx1"/>
                          </a:solidFill>
                          <a:effectLst/>
                        </a:rPr>
                        <a:t> </a:t>
                      </a:r>
                      <a:r>
                        <a:rPr lang="en-US" sz="1600" b="0" cap="none" spc="0" dirty="0" err="1">
                          <a:solidFill>
                            <a:schemeClr val="tx1"/>
                          </a:solidFill>
                          <a:effectLst/>
                        </a:rPr>
                        <a:t>establecen</a:t>
                      </a:r>
                      <a:r>
                        <a:rPr lang="en-US" sz="1600" b="0" cap="none" spc="0" dirty="0">
                          <a:solidFill>
                            <a:schemeClr val="tx1"/>
                          </a:solidFill>
                          <a:effectLst/>
                        </a:rPr>
                        <a:t> </a:t>
                      </a:r>
                      <a:r>
                        <a:rPr lang="en-US" sz="1600" b="0" cap="none" spc="0" dirty="0" err="1">
                          <a:solidFill>
                            <a:schemeClr val="tx1"/>
                          </a:solidFill>
                          <a:effectLst/>
                        </a:rPr>
                        <a:t>claras</a:t>
                      </a:r>
                      <a:r>
                        <a:rPr lang="en-US" sz="1600" b="0" cap="none" spc="0" dirty="0">
                          <a:solidFill>
                            <a:schemeClr val="tx1"/>
                          </a:solidFill>
                          <a:effectLst/>
                        </a:rPr>
                        <a:t> </a:t>
                      </a:r>
                      <a:r>
                        <a:rPr lang="en-US" sz="1600" b="0" cap="none" spc="0" dirty="0" err="1">
                          <a:solidFill>
                            <a:schemeClr val="tx1"/>
                          </a:solidFill>
                          <a:effectLst/>
                        </a:rPr>
                        <a:t>normas</a:t>
                      </a:r>
                      <a:r>
                        <a:rPr lang="en-US" sz="1600" b="0" cap="none" spc="0" dirty="0">
                          <a:solidFill>
                            <a:schemeClr val="tx1"/>
                          </a:solidFill>
                          <a:effectLst/>
                        </a:rPr>
                        <a:t> para </a:t>
                      </a:r>
                      <a:r>
                        <a:rPr lang="en-US" sz="1600" b="0" cap="none" spc="0" dirty="0" err="1">
                          <a:solidFill>
                            <a:schemeClr val="tx1"/>
                          </a:solidFill>
                          <a:effectLst/>
                        </a:rPr>
                        <a:t>asegurar</a:t>
                      </a:r>
                      <a:r>
                        <a:rPr lang="en-US" sz="1600" b="0" cap="none" spc="0" dirty="0">
                          <a:solidFill>
                            <a:schemeClr val="tx1"/>
                          </a:solidFill>
                          <a:effectLst/>
                        </a:rPr>
                        <a:t> que las ALS </a:t>
                      </a:r>
                      <a:r>
                        <a:rPr lang="en-US" sz="1600" b="0" cap="none" spc="0" dirty="0" err="1">
                          <a:solidFill>
                            <a:schemeClr val="tx1"/>
                          </a:solidFill>
                          <a:effectLst/>
                        </a:rPr>
                        <a:t>representen</a:t>
                      </a:r>
                      <a:r>
                        <a:rPr lang="en-US" sz="1600" b="0" cap="none" spc="0" dirty="0">
                          <a:solidFill>
                            <a:schemeClr val="tx1"/>
                          </a:solidFill>
                          <a:effectLst/>
                        </a:rPr>
                        <a:t> los </a:t>
                      </a:r>
                      <a:r>
                        <a:rPr lang="en-US" sz="1600" b="0" cap="none" spc="0" dirty="0" err="1">
                          <a:solidFill>
                            <a:schemeClr val="tx1"/>
                          </a:solidFill>
                          <a:effectLst/>
                        </a:rPr>
                        <a:t>intereses</a:t>
                      </a:r>
                      <a:r>
                        <a:rPr lang="en-US" sz="1600" b="0" cap="none" spc="0" dirty="0">
                          <a:solidFill>
                            <a:schemeClr val="tx1"/>
                          </a:solidFill>
                          <a:effectLst/>
                        </a:rPr>
                        <a:t> de los </a:t>
                      </a:r>
                      <a:r>
                        <a:rPr lang="en-US" sz="1600" b="0" cap="none" spc="0" dirty="0" err="1">
                          <a:solidFill>
                            <a:schemeClr val="tx1"/>
                          </a:solidFill>
                          <a:effectLst/>
                        </a:rPr>
                        <a:t>usuarios</a:t>
                      </a:r>
                      <a:r>
                        <a:rPr lang="en-US" sz="1600" b="0" cap="none" spc="0" dirty="0">
                          <a:solidFill>
                            <a:schemeClr val="tx1"/>
                          </a:solidFill>
                          <a:effectLst/>
                        </a:rPr>
                        <a:t> finales (</a:t>
                      </a:r>
                      <a:r>
                        <a:rPr lang="en-US" sz="1600" b="0" cap="none" spc="0" dirty="0" err="1">
                          <a:solidFill>
                            <a:schemeClr val="tx1"/>
                          </a:solidFill>
                          <a:effectLst/>
                        </a:rPr>
                        <a:t>artículo</a:t>
                      </a:r>
                      <a:r>
                        <a:rPr lang="en-US" sz="1600" b="0" cap="none" spc="0" dirty="0">
                          <a:solidFill>
                            <a:schemeClr val="tx1"/>
                          </a:solidFill>
                          <a:effectLst/>
                        </a:rPr>
                        <a:t> 1a.). </a:t>
                      </a:r>
                      <a:r>
                        <a:rPr lang="en-US" sz="1600" b="0" cap="none" spc="0" dirty="0" err="1">
                          <a:solidFill>
                            <a:schemeClr val="tx1"/>
                          </a:solidFill>
                          <a:effectLst/>
                        </a:rPr>
                        <a:t>También</a:t>
                      </a:r>
                      <a:r>
                        <a:rPr lang="en-US" sz="1600" b="0" cap="none" spc="0" dirty="0">
                          <a:solidFill>
                            <a:schemeClr val="tx1"/>
                          </a:solidFill>
                          <a:effectLst/>
                        </a:rPr>
                        <a:t> se </a:t>
                      </a:r>
                      <a:r>
                        <a:rPr lang="en-US" sz="1600" b="0" cap="none" spc="0" dirty="0" err="1">
                          <a:solidFill>
                            <a:schemeClr val="tx1"/>
                          </a:solidFill>
                          <a:effectLst/>
                        </a:rPr>
                        <a:t>refieren</a:t>
                      </a:r>
                      <a:r>
                        <a:rPr lang="en-US" sz="1600" b="0" cap="none" spc="0" dirty="0">
                          <a:solidFill>
                            <a:schemeClr val="tx1"/>
                          </a:solidFill>
                          <a:effectLst/>
                        </a:rPr>
                        <a:t> </a:t>
                      </a:r>
                      <a:r>
                        <a:rPr lang="en-US" sz="1600" b="0" cap="none" spc="0" dirty="0" err="1">
                          <a:solidFill>
                            <a:schemeClr val="tx1"/>
                          </a:solidFill>
                          <a:effectLst/>
                        </a:rPr>
                        <a:t>específicamente</a:t>
                      </a:r>
                      <a:r>
                        <a:rPr lang="en-US" sz="1600" b="0" cap="none" spc="0" dirty="0">
                          <a:solidFill>
                            <a:schemeClr val="tx1"/>
                          </a:solidFill>
                          <a:effectLst/>
                        </a:rPr>
                        <a:t> a los </a:t>
                      </a:r>
                      <a:r>
                        <a:rPr lang="en-US" sz="1600" b="0" cap="none" spc="0" dirty="0" err="1">
                          <a:solidFill>
                            <a:schemeClr val="tx1"/>
                          </a:solidFill>
                          <a:effectLst/>
                        </a:rPr>
                        <a:t>conflictos</a:t>
                      </a:r>
                      <a:r>
                        <a:rPr lang="en-US" sz="1600" b="0" cap="none" spc="0" dirty="0">
                          <a:solidFill>
                            <a:schemeClr val="tx1"/>
                          </a:solidFill>
                          <a:effectLst/>
                        </a:rPr>
                        <a:t> de </a:t>
                      </a:r>
                      <a:r>
                        <a:rPr lang="en-US" sz="1600" b="0" cap="none" spc="0" dirty="0" err="1">
                          <a:solidFill>
                            <a:schemeClr val="tx1"/>
                          </a:solidFill>
                          <a:effectLst/>
                        </a:rPr>
                        <a:t>interés</a:t>
                      </a:r>
                      <a:r>
                        <a:rPr lang="en-US" sz="1600" b="0" cap="none" spc="0" dirty="0">
                          <a:solidFill>
                            <a:schemeClr val="tx1"/>
                          </a:solidFill>
                          <a:effectLst/>
                        </a:rPr>
                        <a:t> que son incompatibles con el </a:t>
                      </a:r>
                      <a:r>
                        <a:rPr lang="en-US" sz="1600" b="0" cap="none" spc="0" dirty="0" err="1">
                          <a:solidFill>
                            <a:schemeClr val="tx1"/>
                          </a:solidFill>
                          <a:effectLst/>
                        </a:rPr>
                        <a:t>ejercicio</a:t>
                      </a:r>
                      <a:r>
                        <a:rPr lang="en-US" sz="1600" b="0" cap="none" spc="0" dirty="0">
                          <a:solidFill>
                            <a:schemeClr val="tx1"/>
                          </a:solidFill>
                          <a:effectLst/>
                        </a:rPr>
                        <a:t> de cargos de </a:t>
                      </a:r>
                      <a:r>
                        <a:rPr lang="en-US" sz="1600" b="0" cap="none" spc="0" dirty="0" err="1">
                          <a:solidFill>
                            <a:schemeClr val="tx1"/>
                          </a:solidFill>
                          <a:effectLst/>
                        </a:rPr>
                        <a:t>liderazgo</a:t>
                      </a:r>
                      <a:r>
                        <a:rPr lang="en-US" sz="1600" b="0" cap="none" spc="0" dirty="0">
                          <a:solidFill>
                            <a:schemeClr val="tx1"/>
                          </a:solidFill>
                          <a:effectLst/>
                        </a:rPr>
                        <a:t> dentro de LACRALO (</a:t>
                      </a:r>
                      <a:r>
                        <a:rPr lang="en-US" sz="1600" b="0" cap="none" spc="0" dirty="0" err="1">
                          <a:solidFill>
                            <a:schemeClr val="tx1"/>
                          </a:solidFill>
                          <a:effectLst/>
                        </a:rPr>
                        <a:t>artículo</a:t>
                      </a:r>
                      <a:r>
                        <a:rPr lang="en-US" sz="1600" b="0" cap="none" spc="0" dirty="0">
                          <a:solidFill>
                            <a:schemeClr val="tx1"/>
                          </a:solidFill>
                          <a:effectLst/>
                        </a:rPr>
                        <a:t> 7.1.a).</a:t>
                      </a:r>
                    </a:p>
                    <a:p>
                      <a:pPr marL="0" marR="0">
                        <a:spcBef>
                          <a:spcPts val="0"/>
                        </a:spcBef>
                        <a:spcAft>
                          <a:spcPts val="0"/>
                        </a:spcAft>
                      </a:pPr>
                      <a:r>
                        <a:rPr lang="en-US" sz="1600" b="0" cap="none" spc="0" dirty="0">
                          <a:solidFill>
                            <a:schemeClr val="tx1"/>
                          </a:solidFill>
                          <a:effectLst/>
                        </a:rPr>
                        <a:t> </a:t>
                      </a:r>
                    </a:p>
                    <a:p>
                      <a:pPr marL="0" marR="0">
                        <a:spcBef>
                          <a:spcPts val="0"/>
                        </a:spcBef>
                        <a:spcAft>
                          <a:spcPts val="0"/>
                        </a:spcAft>
                      </a:pPr>
                      <a:r>
                        <a:rPr lang="en-US" sz="1600" b="0" cap="none" spc="0" dirty="0">
                          <a:solidFill>
                            <a:schemeClr val="tx1"/>
                          </a:solidFill>
                          <a:effectLst/>
                        </a:rPr>
                        <a:t> </a:t>
                      </a:r>
                    </a:p>
                    <a:p>
                      <a:pPr marL="0" marR="0">
                        <a:spcBef>
                          <a:spcPts val="0"/>
                        </a:spcBef>
                        <a:spcAft>
                          <a:spcPts val="0"/>
                        </a:spcAft>
                      </a:pPr>
                      <a:r>
                        <a:rPr lang="en-US" sz="1600" b="1" u="none" cap="none" spc="0" dirty="0" err="1">
                          <a:solidFill>
                            <a:schemeClr val="tx1"/>
                          </a:solidFill>
                          <a:effectLst/>
                        </a:rPr>
                        <a:t>Seccion</a:t>
                      </a:r>
                      <a:r>
                        <a:rPr lang="en-US" sz="1600" b="1" u="none" cap="none" spc="0" dirty="0">
                          <a:solidFill>
                            <a:schemeClr val="tx1"/>
                          </a:solidFill>
                          <a:effectLst/>
                        </a:rPr>
                        <a:t> 1.a </a:t>
                      </a:r>
                    </a:p>
                    <a:p>
                      <a:pPr marL="0" marR="0">
                        <a:spcBef>
                          <a:spcPts val="0"/>
                        </a:spcBef>
                        <a:spcAft>
                          <a:spcPts val="0"/>
                        </a:spcAft>
                      </a:pPr>
                      <a:r>
                        <a:rPr lang="en-US" sz="1600" b="0" cap="none" spc="0" dirty="0">
                          <a:solidFill>
                            <a:schemeClr val="tx1"/>
                          </a:solidFill>
                          <a:effectLst/>
                        </a:rPr>
                        <a:t>Una ALS debe ser una </a:t>
                      </a:r>
                      <a:r>
                        <a:rPr lang="en-US" sz="1600" b="0" cap="none" spc="0" dirty="0" err="1">
                          <a:solidFill>
                            <a:schemeClr val="tx1"/>
                          </a:solidFill>
                          <a:effectLst/>
                        </a:rPr>
                        <a:t>organización</a:t>
                      </a:r>
                      <a:r>
                        <a:rPr lang="en-US" sz="1600" b="0" cap="none" spc="0" dirty="0">
                          <a:solidFill>
                            <a:schemeClr val="tx1"/>
                          </a:solidFill>
                          <a:effectLst/>
                        </a:rPr>
                        <a:t> </a:t>
                      </a:r>
                      <a:r>
                        <a:rPr lang="en-US" sz="1600" b="0" cap="none" spc="0" dirty="0" err="1">
                          <a:solidFill>
                            <a:schemeClr val="tx1"/>
                          </a:solidFill>
                          <a:effectLst/>
                        </a:rPr>
                        <a:t>independiente</a:t>
                      </a:r>
                      <a:r>
                        <a:rPr lang="en-US" sz="1600" b="0" cap="none" spc="0" dirty="0">
                          <a:solidFill>
                            <a:schemeClr val="tx1"/>
                          </a:solidFill>
                          <a:effectLst/>
                        </a:rPr>
                        <a:t> y </a:t>
                      </a:r>
                      <a:r>
                        <a:rPr lang="en-US" sz="1600" b="0" cap="none" spc="0" dirty="0" err="1">
                          <a:solidFill>
                            <a:schemeClr val="tx1"/>
                          </a:solidFill>
                          <a:effectLst/>
                        </a:rPr>
                        <a:t>autosuficiente</a:t>
                      </a:r>
                      <a:r>
                        <a:rPr lang="en-US" sz="1600" b="0" cap="none" spc="0" dirty="0">
                          <a:solidFill>
                            <a:schemeClr val="tx1"/>
                          </a:solidFill>
                          <a:effectLst/>
                        </a:rPr>
                        <a:t>, con </a:t>
                      </a:r>
                      <a:r>
                        <a:rPr lang="en-US" sz="1600" b="0" cap="none" spc="0" dirty="0" err="1">
                          <a:solidFill>
                            <a:schemeClr val="tx1"/>
                          </a:solidFill>
                          <a:effectLst/>
                        </a:rPr>
                        <a:t>sede</a:t>
                      </a:r>
                      <a:r>
                        <a:rPr lang="en-US" sz="1600" b="0" cap="none" spc="0" dirty="0">
                          <a:solidFill>
                            <a:schemeClr val="tx1"/>
                          </a:solidFill>
                          <a:effectLst/>
                        </a:rPr>
                        <a:t> </a:t>
                      </a:r>
                      <a:r>
                        <a:rPr lang="en-US" sz="1600" b="0" cap="none" spc="0" dirty="0" err="1">
                          <a:solidFill>
                            <a:schemeClr val="tx1"/>
                          </a:solidFill>
                          <a:effectLst/>
                        </a:rPr>
                        <a:t>en</a:t>
                      </a:r>
                      <a:r>
                        <a:rPr lang="en-US" sz="1600" b="0" cap="none" spc="0" dirty="0">
                          <a:solidFill>
                            <a:schemeClr val="tx1"/>
                          </a:solidFill>
                          <a:effectLst/>
                        </a:rPr>
                        <a:t> uno de los </a:t>
                      </a:r>
                      <a:r>
                        <a:rPr lang="en-US" sz="1600" b="0" cap="none" spc="0" dirty="0" err="1">
                          <a:solidFill>
                            <a:schemeClr val="tx1"/>
                          </a:solidFill>
                          <a:effectLst/>
                        </a:rPr>
                        <a:t>países</a:t>
                      </a:r>
                      <a:r>
                        <a:rPr lang="en-US" sz="1600" b="0" cap="none" spc="0" dirty="0">
                          <a:solidFill>
                            <a:schemeClr val="tx1"/>
                          </a:solidFill>
                          <a:effectLst/>
                        </a:rPr>
                        <a:t> de la </a:t>
                      </a:r>
                      <a:r>
                        <a:rPr lang="en-US" sz="1600" b="0" cap="none" spc="0" dirty="0" err="1">
                          <a:solidFill>
                            <a:schemeClr val="tx1"/>
                          </a:solidFill>
                          <a:effectLst/>
                        </a:rPr>
                        <a:t>región</a:t>
                      </a:r>
                      <a:r>
                        <a:rPr lang="en-US" sz="1600" b="0" cap="none" spc="0" dirty="0">
                          <a:solidFill>
                            <a:schemeClr val="tx1"/>
                          </a:solidFill>
                          <a:effectLst/>
                        </a:rPr>
                        <a:t> de </a:t>
                      </a:r>
                      <a:r>
                        <a:rPr lang="en-US" sz="1600" b="0" cap="none" spc="0" dirty="0" err="1">
                          <a:solidFill>
                            <a:schemeClr val="tx1"/>
                          </a:solidFill>
                          <a:effectLst/>
                        </a:rPr>
                        <a:t>Latinoamérica</a:t>
                      </a:r>
                      <a:r>
                        <a:rPr lang="en-US" sz="1600" b="0" cap="none" spc="0" dirty="0">
                          <a:solidFill>
                            <a:schemeClr val="tx1"/>
                          </a:solidFill>
                          <a:effectLst/>
                        </a:rPr>
                        <a:t> y el Caribe, y con </a:t>
                      </a:r>
                      <a:r>
                        <a:rPr lang="en-US" sz="1600" b="0" cap="none" spc="0" dirty="0" err="1">
                          <a:solidFill>
                            <a:schemeClr val="tx1"/>
                          </a:solidFill>
                          <a:effectLst/>
                        </a:rPr>
                        <a:t>foco</a:t>
                      </a:r>
                      <a:r>
                        <a:rPr lang="en-US" sz="1600" b="0" cap="none" spc="0" dirty="0">
                          <a:solidFill>
                            <a:schemeClr val="tx1"/>
                          </a:solidFill>
                          <a:effectLst/>
                        </a:rPr>
                        <a:t> </a:t>
                      </a:r>
                      <a:r>
                        <a:rPr lang="en-US" sz="1600" b="0" cap="none" spc="0" dirty="0" err="1">
                          <a:solidFill>
                            <a:schemeClr val="tx1"/>
                          </a:solidFill>
                          <a:effectLst/>
                        </a:rPr>
                        <a:t>en</a:t>
                      </a:r>
                      <a:r>
                        <a:rPr lang="en-US" sz="1600" b="0" cap="none" spc="0" dirty="0">
                          <a:solidFill>
                            <a:schemeClr val="tx1"/>
                          </a:solidFill>
                          <a:effectLst/>
                        </a:rPr>
                        <a:t> los </a:t>
                      </a:r>
                      <a:r>
                        <a:rPr lang="en-US" sz="1600" b="0" cap="none" spc="0" dirty="0" err="1">
                          <a:solidFill>
                            <a:schemeClr val="tx1"/>
                          </a:solidFill>
                          <a:effectLst/>
                        </a:rPr>
                        <a:t>usuarios</a:t>
                      </a:r>
                      <a:r>
                        <a:rPr lang="en-US" sz="1600" b="0" cap="none" spc="0" dirty="0">
                          <a:solidFill>
                            <a:schemeClr val="tx1"/>
                          </a:solidFill>
                          <a:effectLst/>
                        </a:rPr>
                        <a:t> de internet, la </a:t>
                      </a:r>
                      <a:r>
                        <a:rPr lang="en-US" sz="1600" b="0" cap="none" spc="0" dirty="0" err="1">
                          <a:solidFill>
                            <a:schemeClr val="tx1"/>
                          </a:solidFill>
                          <a:effectLst/>
                        </a:rPr>
                        <a:t>cual</a:t>
                      </a:r>
                      <a:r>
                        <a:rPr lang="en-US" sz="1600" b="0" cap="none" spc="0" dirty="0">
                          <a:solidFill>
                            <a:schemeClr val="tx1"/>
                          </a:solidFill>
                          <a:effectLst/>
                        </a:rPr>
                        <a:t> no </a:t>
                      </a:r>
                      <a:r>
                        <a:rPr lang="en-US" sz="1600" b="0" cap="none" spc="0" dirty="0" err="1">
                          <a:solidFill>
                            <a:schemeClr val="tx1"/>
                          </a:solidFill>
                          <a:effectLst/>
                        </a:rPr>
                        <a:t>puede</a:t>
                      </a:r>
                      <a:r>
                        <a:rPr lang="en-US" sz="1600" b="0" cap="none" spc="0" dirty="0">
                          <a:solidFill>
                            <a:schemeClr val="tx1"/>
                          </a:solidFill>
                          <a:effectLst/>
                        </a:rPr>
                        <a:t> </a:t>
                      </a:r>
                      <a:r>
                        <a:rPr lang="en-US" sz="1600" b="0" cap="none" spc="0" dirty="0" err="1">
                          <a:solidFill>
                            <a:schemeClr val="tx1"/>
                          </a:solidFill>
                          <a:effectLst/>
                        </a:rPr>
                        <a:t>estar</a:t>
                      </a:r>
                      <a:r>
                        <a:rPr lang="en-US" sz="1600" b="0" cap="none" spc="0" dirty="0">
                          <a:solidFill>
                            <a:schemeClr val="tx1"/>
                          </a:solidFill>
                          <a:effectLst/>
                        </a:rPr>
                        <a:t> </a:t>
                      </a:r>
                      <a:r>
                        <a:rPr lang="en-US" sz="1600" b="0" cap="none" spc="0" dirty="0" err="1">
                          <a:solidFill>
                            <a:schemeClr val="tx1"/>
                          </a:solidFill>
                          <a:effectLst/>
                        </a:rPr>
                        <a:t>vinculada</a:t>
                      </a:r>
                      <a:r>
                        <a:rPr lang="en-US" sz="1600" b="0" cap="none" spc="0" dirty="0">
                          <a:solidFill>
                            <a:schemeClr val="tx1"/>
                          </a:solidFill>
                          <a:effectLst/>
                        </a:rPr>
                        <a:t> o </a:t>
                      </a:r>
                      <a:r>
                        <a:rPr lang="en-US" sz="1600" b="0" cap="none" spc="0" dirty="0" err="1">
                          <a:solidFill>
                            <a:schemeClr val="tx1"/>
                          </a:solidFill>
                          <a:effectLst/>
                        </a:rPr>
                        <a:t>representar</a:t>
                      </a:r>
                      <a:r>
                        <a:rPr lang="en-US" sz="1600" b="0" cap="none" spc="0" dirty="0">
                          <a:solidFill>
                            <a:schemeClr val="tx1"/>
                          </a:solidFill>
                          <a:effectLst/>
                        </a:rPr>
                        <a:t> </a:t>
                      </a:r>
                      <a:r>
                        <a:rPr lang="en-US" sz="1600" b="0" cap="none" spc="0" dirty="0" err="1">
                          <a:solidFill>
                            <a:schemeClr val="tx1"/>
                          </a:solidFill>
                          <a:effectLst/>
                        </a:rPr>
                        <a:t>intereses</a:t>
                      </a:r>
                      <a:r>
                        <a:rPr lang="en-US" sz="1600" b="0" cap="none" spc="0" dirty="0">
                          <a:solidFill>
                            <a:schemeClr val="tx1"/>
                          </a:solidFill>
                          <a:effectLst/>
                        </a:rPr>
                        <a:t> de </a:t>
                      </a:r>
                      <a:r>
                        <a:rPr lang="en-US" sz="1600" b="0" cap="none" spc="0" dirty="0" err="1">
                          <a:solidFill>
                            <a:schemeClr val="tx1"/>
                          </a:solidFill>
                          <a:effectLst/>
                        </a:rPr>
                        <a:t>registros</a:t>
                      </a:r>
                      <a:r>
                        <a:rPr lang="en-US" sz="1600" b="0" cap="none" spc="0" dirty="0">
                          <a:solidFill>
                            <a:schemeClr val="tx1"/>
                          </a:solidFill>
                          <a:effectLst/>
                        </a:rPr>
                        <a:t>, </a:t>
                      </a:r>
                      <a:r>
                        <a:rPr lang="en-US" sz="1600" b="0" cap="none" spc="0" dirty="0" err="1">
                          <a:solidFill>
                            <a:schemeClr val="tx1"/>
                          </a:solidFill>
                          <a:effectLst/>
                        </a:rPr>
                        <a:t>registradores</a:t>
                      </a:r>
                      <a:r>
                        <a:rPr lang="en-US" sz="1600" b="0" cap="none" spc="0" dirty="0">
                          <a:solidFill>
                            <a:schemeClr val="tx1"/>
                          </a:solidFill>
                          <a:effectLst/>
                        </a:rPr>
                        <a:t>, </a:t>
                      </a:r>
                      <a:r>
                        <a:rPr lang="en-US" sz="1600" b="0" cap="none" spc="0" dirty="0" err="1">
                          <a:solidFill>
                            <a:schemeClr val="tx1"/>
                          </a:solidFill>
                          <a:effectLst/>
                        </a:rPr>
                        <a:t>proveedores</a:t>
                      </a:r>
                      <a:r>
                        <a:rPr lang="en-US" sz="1600" b="0" cap="none" spc="0" dirty="0">
                          <a:solidFill>
                            <a:schemeClr val="tx1"/>
                          </a:solidFill>
                          <a:effectLst/>
                        </a:rPr>
                        <a:t> de </a:t>
                      </a:r>
                      <a:r>
                        <a:rPr lang="en-US" sz="1600" b="0" cap="none" spc="0" dirty="0" err="1">
                          <a:solidFill>
                            <a:schemeClr val="tx1"/>
                          </a:solidFill>
                          <a:effectLst/>
                        </a:rPr>
                        <a:t>acceso</a:t>
                      </a:r>
                      <a:r>
                        <a:rPr lang="en-US" sz="1600" b="0" cap="none" spc="0" dirty="0">
                          <a:solidFill>
                            <a:schemeClr val="tx1"/>
                          </a:solidFill>
                          <a:effectLst/>
                        </a:rPr>
                        <a:t> a internet, </a:t>
                      </a:r>
                      <a:r>
                        <a:rPr lang="en-US" sz="1600" b="0" cap="none" spc="0" dirty="0" err="1">
                          <a:solidFill>
                            <a:schemeClr val="tx1"/>
                          </a:solidFill>
                          <a:effectLst/>
                        </a:rPr>
                        <a:t>servicios</a:t>
                      </a:r>
                      <a:r>
                        <a:rPr lang="en-US" sz="1600" b="0" cap="none" spc="0" dirty="0">
                          <a:solidFill>
                            <a:schemeClr val="tx1"/>
                          </a:solidFill>
                          <a:effectLst/>
                        </a:rPr>
                        <a:t> de </a:t>
                      </a:r>
                      <a:r>
                        <a:rPr lang="en-US" sz="1600" b="0" cap="none" spc="0" dirty="0" err="1">
                          <a:solidFill>
                            <a:schemeClr val="tx1"/>
                          </a:solidFill>
                          <a:effectLst/>
                        </a:rPr>
                        <a:t>alojamiento</a:t>
                      </a:r>
                      <a:r>
                        <a:rPr lang="en-US" sz="1600" b="0" cap="none" spc="0" dirty="0">
                          <a:solidFill>
                            <a:schemeClr val="tx1"/>
                          </a:solidFill>
                          <a:effectLst/>
                        </a:rPr>
                        <a:t> web o sus </a:t>
                      </a:r>
                      <a:r>
                        <a:rPr lang="en-US" sz="1600" b="0" cap="none" spc="0" dirty="0" err="1">
                          <a:solidFill>
                            <a:schemeClr val="tx1"/>
                          </a:solidFill>
                          <a:effectLst/>
                        </a:rPr>
                        <a:t>cámaras</a:t>
                      </a:r>
                      <a:r>
                        <a:rPr lang="en-US" sz="1600" b="0" cap="none" spc="0" dirty="0">
                          <a:solidFill>
                            <a:schemeClr val="tx1"/>
                          </a:solidFill>
                          <a:effectLst/>
                        </a:rPr>
                        <a:t> </a:t>
                      </a:r>
                      <a:r>
                        <a:rPr lang="en-US" sz="1600" b="0" cap="none" spc="0" dirty="0" err="1">
                          <a:solidFill>
                            <a:schemeClr val="tx1"/>
                          </a:solidFill>
                          <a:effectLst/>
                        </a:rPr>
                        <a:t>representando</a:t>
                      </a:r>
                      <a:r>
                        <a:rPr lang="en-US" sz="1600" b="0" cap="none" spc="0" dirty="0">
                          <a:solidFill>
                            <a:schemeClr val="tx1"/>
                          </a:solidFill>
                          <a:effectLst/>
                        </a:rPr>
                        <a:t> </a:t>
                      </a:r>
                      <a:r>
                        <a:rPr lang="en-US" sz="1600" b="0" cap="none" spc="0" dirty="0" err="1">
                          <a:solidFill>
                            <a:schemeClr val="tx1"/>
                          </a:solidFill>
                          <a:effectLst/>
                        </a:rPr>
                        <a:t>específicamente</a:t>
                      </a:r>
                      <a:r>
                        <a:rPr lang="en-US" sz="1600" b="0" cap="none" spc="0" dirty="0">
                          <a:solidFill>
                            <a:schemeClr val="tx1"/>
                          </a:solidFill>
                          <a:effectLst/>
                        </a:rPr>
                        <a:t> </a:t>
                      </a:r>
                      <a:r>
                        <a:rPr lang="en-US" sz="1600" b="0" cap="none" spc="0" dirty="0" err="1">
                          <a:solidFill>
                            <a:schemeClr val="tx1"/>
                          </a:solidFill>
                          <a:effectLst/>
                        </a:rPr>
                        <a:t>estos</a:t>
                      </a:r>
                      <a:r>
                        <a:rPr lang="en-US" sz="1600" b="0" cap="none" spc="0" dirty="0">
                          <a:solidFill>
                            <a:schemeClr val="tx1"/>
                          </a:solidFill>
                          <a:effectLst/>
                        </a:rPr>
                        <a:t> </a:t>
                      </a:r>
                      <a:r>
                        <a:rPr lang="en-US" sz="1600" b="0" cap="none" spc="0" dirty="0" err="1">
                          <a:solidFill>
                            <a:schemeClr val="tx1"/>
                          </a:solidFill>
                          <a:effectLst/>
                        </a:rPr>
                        <a:t>negocios</a:t>
                      </a:r>
                      <a:r>
                        <a:rPr lang="en-US" sz="1600" b="0" cap="none" spc="0" dirty="0">
                          <a:solidFill>
                            <a:schemeClr val="tx1"/>
                          </a:solidFill>
                          <a:effectLst/>
                        </a:rPr>
                        <a:t> y </a:t>
                      </a:r>
                      <a:r>
                        <a:rPr lang="en-US" sz="1600" b="0" cap="none" spc="0" dirty="0" err="1">
                          <a:solidFill>
                            <a:schemeClr val="tx1"/>
                          </a:solidFill>
                          <a:effectLst/>
                        </a:rPr>
                        <a:t>tampoco</a:t>
                      </a:r>
                      <a:r>
                        <a:rPr lang="en-US" sz="1600" b="0" cap="none" spc="0" dirty="0">
                          <a:solidFill>
                            <a:schemeClr val="tx1"/>
                          </a:solidFill>
                          <a:effectLst/>
                        </a:rPr>
                        <a:t> los </a:t>
                      </a:r>
                      <a:r>
                        <a:rPr lang="en-US" sz="1600" b="0" cap="none" spc="0" dirty="0" err="1">
                          <a:solidFill>
                            <a:schemeClr val="tx1"/>
                          </a:solidFill>
                          <a:effectLst/>
                        </a:rPr>
                        <a:t>intereses</a:t>
                      </a:r>
                      <a:r>
                        <a:rPr lang="en-US" sz="1600" b="0" cap="none" spc="0" dirty="0">
                          <a:solidFill>
                            <a:schemeClr val="tx1"/>
                          </a:solidFill>
                          <a:effectLst/>
                        </a:rPr>
                        <a:t> de los </a:t>
                      </a:r>
                      <a:r>
                        <a:rPr lang="en-US" sz="1600" b="0" cap="none" spc="0" dirty="0" err="1">
                          <a:solidFill>
                            <a:schemeClr val="tx1"/>
                          </a:solidFill>
                          <a:effectLst/>
                        </a:rPr>
                        <a:t>gobiernos</a:t>
                      </a:r>
                      <a:r>
                        <a:rPr lang="en-US" sz="1600" b="0" cap="none" spc="0" dirty="0">
                          <a:solidFill>
                            <a:schemeClr val="tx1"/>
                          </a:solidFill>
                          <a:effectLst/>
                        </a:rPr>
                        <a:t> o sus </a:t>
                      </a:r>
                      <a:r>
                        <a:rPr lang="en-US" sz="1600" b="0" cap="none" spc="0" dirty="0" err="1">
                          <a:solidFill>
                            <a:schemeClr val="tx1"/>
                          </a:solidFill>
                          <a:effectLst/>
                        </a:rPr>
                        <a:t>agentes</a:t>
                      </a:r>
                      <a:r>
                        <a:rPr lang="en-US" sz="1600" b="0" cap="none" spc="0" dirty="0">
                          <a:solidFill>
                            <a:schemeClr val="tx1"/>
                          </a:solidFill>
                          <a:effectLst/>
                        </a:rPr>
                        <a:t> </a:t>
                      </a:r>
                      <a:r>
                        <a:rPr lang="en-US" sz="1600" b="0" cap="none" spc="0" dirty="0" err="1">
                          <a:solidFill>
                            <a:schemeClr val="tx1"/>
                          </a:solidFill>
                          <a:effectLst/>
                        </a:rPr>
                        <a:t>políticos</a:t>
                      </a:r>
                      <a:r>
                        <a:rPr lang="en-US" sz="1600" b="0" cap="none" spc="0" dirty="0">
                          <a:solidFill>
                            <a:schemeClr val="tx1"/>
                          </a:solidFill>
                          <a:effectLst/>
                        </a:rPr>
                        <a:t> </a:t>
                      </a:r>
                      <a:r>
                        <a:rPr lang="en-US" sz="1600" b="0" cap="none" spc="0" dirty="0" err="1">
                          <a:solidFill>
                            <a:schemeClr val="tx1"/>
                          </a:solidFill>
                          <a:effectLst/>
                        </a:rPr>
                        <a:t>relacionados</a:t>
                      </a:r>
                      <a:r>
                        <a:rPr lang="en-US" sz="1600" b="0" cap="none" spc="0" dirty="0">
                          <a:solidFill>
                            <a:schemeClr val="tx1"/>
                          </a:solidFill>
                          <a:effectLst/>
                        </a:rPr>
                        <a:t> a los </a:t>
                      </a:r>
                      <a:r>
                        <a:rPr lang="en-US" sz="1600" b="0" cap="none" spc="0" dirty="0" err="1">
                          <a:solidFill>
                            <a:schemeClr val="tx1"/>
                          </a:solidFill>
                          <a:effectLst/>
                        </a:rPr>
                        <a:t>temas</a:t>
                      </a:r>
                      <a:r>
                        <a:rPr lang="en-US" sz="1600" b="0" cap="none" spc="0" dirty="0">
                          <a:solidFill>
                            <a:schemeClr val="tx1"/>
                          </a:solidFill>
                          <a:effectLst/>
                        </a:rPr>
                        <a:t> de NTIC.</a:t>
                      </a:r>
                    </a:p>
                    <a:p>
                      <a:pPr marL="0" marR="0">
                        <a:spcBef>
                          <a:spcPts val="0"/>
                        </a:spcBef>
                        <a:spcAft>
                          <a:spcPts val="0"/>
                        </a:spcAft>
                      </a:pPr>
                      <a:r>
                        <a:rPr lang="en-US" sz="1600" b="1" cap="none" spc="0" dirty="0">
                          <a:solidFill>
                            <a:schemeClr val="tx1"/>
                          </a:solidFill>
                          <a:effectLst/>
                        </a:rPr>
                        <a:t> </a:t>
                      </a:r>
                    </a:p>
                    <a:p>
                      <a:pPr marL="0" marR="0">
                        <a:spcBef>
                          <a:spcPts val="0"/>
                        </a:spcBef>
                        <a:spcAft>
                          <a:spcPts val="0"/>
                        </a:spcAft>
                      </a:pPr>
                      <a:r>
                        <a:rPr lang="en-US" sz="1600" b="1" cap="none" spc="0" dirty="0">
                          <a:solidFill>
                            <a:schemeClr val="tx1"/>
                          </a:solidFill>
                          <a:effectLst/>
                        </a:rPr>
                        <a:t> </a:t>
                      </a:r>
                    </a:p>
                    <a:p>
                      <a:pPr marL="0" marR="0">
                        <a:spcBef>
                          <a:spcPts val="0"/>
                        </a:spcBef>
                        <a:spcAft>
                          <a:spcPts val="0"/>
                        </a:spcAft>
                      </a:pPr>
                      <a:r>
                        <a:rPr lang="en-US" sz="1600" b="1" cap="none" spc="0" dirty="0">
                          <a:solidFill>
                            <a:schemeClr val="tx1"/>
                          </a:solidFill>
                          <a:effectLst/>
                        </a:rPr>
                        <a:t> </a:t>
                      </a:r>
                      <a:endParaRPr lang="en-US" sz="1600" b="1"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739" marR="28385" marT="0" marB="567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600" u="sng" cap="none" spc="0" dirty="0">
                          <a:solidFill>
                            <a:schemeClr val="tx1"/>
                          </a:solidFill>
                          <a:effectLst/>
                          <a:hlinkClick r:id="rId3" tooltip="https://community.icann.org/display/LACRALO/LACRALO+Organising+Documents?preview=/2264378/105388750/ENGLISH%20VERSION%20DEC%20%2017%20Operating%20Principles%2028-08-2018__FINAL_VERSION_EN_with_11-sept_edits%20(003).pdf">
                            <a:extLst>
                              <a:ext uri="{A12FA001-AC4F-418D-AE19-62706E023703}">
                                <ahyp:hlinkClr xmlns:ahyp="http://schemas.microsoft.com/office/drawing/2018/hyperlinkcolor" val="tx"/>
                              </a:ext>
                            </a:extLst>
                          </a:hlinkClick>
                        </a:rPr>
                        <a:t>LACRALO Operating Principles</a:t>
                      </a:r>
                      <a:r>
                        <a:rPr lang="en-US" sz="1600" cap="none" spc="0" dirty="0">
                          <a:solidFill>
                            <a:schemeClr val="tx1"/>
                          </a:solidFill>
                          <a:effectLst/>
                        </a:rPr>
                        <a:t> </a:t>
                      </a:r>
                    </a:p>
                    <a:p>
                      <a:pPr marL="0" marR="0" algn="l">
                        <a:spcBef>
                          <a:spcPts val="0"/>
                        </a:spcBef>
                        <a:spcAft>
                          <a:spcPts val="0"/>
                        </a:spcAft>
                      </a:pPr>
                      <a:r>
                        <a:rPr lang="en-US" sz="1600" cap="none" spc="0" dirty="0">
                          <a:solidFill>
                            <a:schemeClr val="tx1"/>
                          </a:solidFill>
                          <a:effectLst/>
                        </a:rPr>
                        <a:t> </a:t>
                      </a:r>
                    </a:p>
                    <a:p>
                      <a:pPr marL="0" marR="0">
                        <a:spcBef>
                          <a:spcPts val="0"/>
                        </a:spcBef>
                        <a:spcAft>
                          <a:spcPts val="0"/>
                        </a:spcAft>
                      </a:pPr>
                      <a:r>
                        <a:rPr lang="en-US" sz="1600" b="1" u="none" cap="none" spc="0" dirty="0">
                          <a:solidFill>
                            <a:schemeClr val="tx1"/>
                          </a:solidFill>
                          <a:effectLst/>
                        </a:rPr>
                        <a:t>Conflicts  of  Interest:  </a:t>
                      </a:r>
                    </a:p>
                    <a:p>
                      <a:pPr marL="0" marR="0">
                        <a:spcBef>
                          <a:spcPts val="0"/>
                        </a:spcBef>
                        <a:spcAft>
                          <a:spcPts val="0"/>
                        </a:spcAft>
                      </a:pPr>
                      <a:r>
                        <a:rPr lang="en-US" sz="1600" cap="none" spc="0" dirty="0">
                          <a:solidFill>
                            <a:schemeClr val="tx1"/>
                          </a:solidFill>
                          <a:effectLst/>
                        </a:rPr>
                        <a:t>These Operating Principles establish clear rules to  ensure  that  </a:t>
                      </a:r>
                      <a:r>
                        <a:rPr lang="en-US" sz="1600" cap="none" spc="0" dirty="0" err="1">
                          <a:solidFill>
                            <a:schemeClr val="tx1"/>
                          </a:solidFill>
                          <a:effectLst/>
                        </a:rPr>
                        <a:t>ALSes</a:t>
                      </a:r>
                      <a:r>
                        <a:rPr lang="en-US" sz="1600" cap="none" spc="0" dirty="0">
                          <a:solidFill>
                            <a:schemeClr val="tx1"/>
                          </a:solidFill>
                          <a:effectLst/>
                        </a:rPr>
                        <a:t>  represent  the  interests  of  end  users  (</a:t>
                      </a:r>
                      <a:r>
                        <a:rPr lang="en-US" sz="1600" u="sng" cap="none" spc="0" dirty="0">
                          <a:solidFill>
                            <a:schemeClr val="tx1"/>
                          </a:solidFill>
                          <a:effectLst/>
                        </a:rPr>
                        <a:t>Section  1a).</a:t>
                      </a:r>
                      <a:r>
                        <a:rPr lang="en-US" sz="1600" cap="none" spc="0" dirty="0">
                          <a:solidFill>
                            <a:schemeClr val="tx1"/>
                          </a:solidFill>
                          <a:effectLst/>
                        </a:rPr>
                        <a:t>  In   addition,   these   Operating   Principles   specifically   address   conflicts   of   interest  that  are  incompatible  with  leadership  positions  within  LACRALO  </a:t>
                      </a:r>
                    </a:p>
                    <a:p>
                      <a:pPr marL="0" marR="0">
                        <a:spcBef>
                          <a:spcPts val="0"/>
                        </a:spcBef>
                        <a:spcAft>
                          <a:spcPts val="0"/>
                        </a:spcAft>
                      </a:pPr>
                      <a:r>
                        <a:rPr lang="en-US" sz="1600" cap="none" spc="0" dirty="0">
                          <a:solidFill>
                            <a:schemeClr val="tx1"/>
                          </a:solidFill>
                          <a:effectLst/>
                        </a:rPr>
                        <a:t>(Section 7.1.a).</a:t>
                      </a:r>
                    </a:p>
                    <a:p>
                      <a:pPr marL="0" marR="0">
                        <a:spcBef>
                          <a:spcPts val="0"/>
                        </a:spcBef>
                        <a:spcAft>
                          <a:spcPts val="0"/>
                        </a:spcAft>
                      </a:pPr>
                      <a:r>
                        <a:rPr lang="en-US" sz="1600" u="none" strike="noStrike" cap="none" spc="0" dirty="0">
                          <a:solidFill>
                            <a:schemeClr val="tx1"/>
                          </a:solidFill>
                          <a:effectLst/>
                        </a:rPr>
                        <a:t> </a:t>
                      </a:r>
                      <a:endParaRPr lang="en-US" sz="1600" cap="none" spc="0" dirty="0">
                        <a:solidFill>
                          <a:schemeClr val="tx1"/>
                        </a:solidFill>
                        <a:effectLst/>
                      </a:endParaRPr>
                    </a:p>
                    <a:p>
                      <a:pPr marL="0" marR="0">
                        <a:spcBef>
                          <a:spcPts val="0"/>
                        </a:spcBef>
                        <a:spcAft>
                          <a:spcPts val="0"/>
                        </a:spcAft>
                      </a:pPr>
                      <a:r>
                        <a:rPr lang="en-US" sz="1600" b="1" u="none" cap="none" spc="0" dirty="0">
                          <a:solidFill>
                            <a:schemeClr val="tx1"/>
                          </a:solidFill>
                          <a:effectLst/>
                        </a:rPr>
                        <a:t>Section 1.a</a:t>
                      </a:r>
                    </a:p>
                    <a:p>
                      <a:pPr marL="0" marR="0">
                        <a:spcBef>
                          <a:spcPts val="0"/>
                        </a:spcBef>
                        <a:spcAft>
                          <a:spcPts val="0"/>
                        </a:spcAft>
                      </a:pPr>
                      <a:r>
                        <a:rPr lang="en-US" sz="1600" cap="none" spc="0" dirty="0">
                          <a:solidFill>
                            <a:schemeClr val="tx1"/>
                          </a:solidFill>
                          <a:effectLst/>
                        </a:rPr>
                        <a:t> An  ALS  shall  be  an  independent,  self-supporting organization,  based  in  one  of the  countries  of  the  Latin  America  and  Caribbean  region,  with  a  focus  on  Internet users.  </a:t>
                      </a:r>
                    </a:p>
                    <a:p>
                      <a:pPr marL="0" marR="0">
                        <a:spcBef>
                          <a:spcPts val="0"/>
                        </a:spcBef>
                        <a:spcAft>
                          <a:spcPts val="0"/>
                        </a:spcAft>
                      </a:pPr>
                      <a:r>
                        <a:rPr lang="en-US" sz="1600" cap="none" spc="0" dirty="0">
                          <a:solidFill>
                            <a:schemeClr val="tx1"/>
                          </a:solidFill>
                          <a:effectLst/>
                        </a:rPr>
                        <a:t>Furthermore, an ALS shall not be linked to, or represent the interests of, registries, registrars, </a:t>
                      </a:r>
                    </a:p>
                    <a:p>
                      <a:pPr marL="0" marR="0">
                        <a:spcBef>
                          <a:spcPts val="0"/>
                        </a:spcBef>
                        <a:spcAft>
                          <a:spcPts val="0"/>
                        </a:spcAft>
                      </a:pPr>
                      <a:r>
                        <a:rPr lang="en-US" sz="1600" cap="none" spc="0" dirty="0">
                          <a:solidFill>
                            <a:schemeClr val="tx1"/>
                          </a:solidFill>
                          <a:effectLst/>
                        </a:rPr>
                        <a:t>Internet Service Providers (ISPs), web hosting providers,  the  chambers  which  specifically  </a:t>
                      </a:r>
                    </a:p>
                    <a:p>
                      <a:pPr marL="0" marR="0">
                        <a:spcBef>
                          <a:spcPts val="0"/>
                        </a:spcBef>
                        <a:spcAft>
                          <a:spcPts val="0"/>
                        </a:spcAft>
                      </a:pPr>
                      <a:r>
                        <a:rPr lang="en-US" sz="1600" cap="none" spc="0" dirty="0">
                          <a:solidFill>
                            <a:schemeClr val="tx1"/>
                          </a:solidFill>
                          <a:effectLst/>
                        </a:rPr>
                        <a:t>represent these business interests, or the interests of governments/government  officials  </a:t>
                      </a:r>
                    </a:p>
                    <a:p>
                      <a:pPr marL="0" marR="0">
                        <a:spcBef>
                          <a:spcPts val="0"/>
                        </a:spcBef>
                        <a:spcAft>
                          <a:spcPts val="0"/>
                        </a:spcAft>
                      </a:pPr>
                      <a:r>
                        <a:rPr lang="en-US" sz="1600" cap="none" spc="0" dirty="0">
                          <a:solidFill>
                            <a:schemeClr val="tx1"/>
                          </a:solidFill>
                          <a:effectLst/>
                        </a:rPr>
                        <a:t>related to National Information and Communication Technology (NICT)</a:t>
                      </a:r>
                    </a:p>
                    <a:p>
                      <a:pPr marL="0" marR="0">
                        <a:spcBef>
                          <a:spcPts val="0"/>
                        </a:spcBef>
                        <a:spcAft>
                          <a:spcPts val="0"/>
                        </a:spcAft>
                      </a:pPr>
                      <a:r>
                        <a:rPr lang="en-US" sz="1600" u="none" strike="noStrike" cap="none" spc="0" dirty="0">
                          <a:solidFill>
                            <a:schemeClr val="tx1"/>
                          </a:solidFill>
                          <a:effectLst/>
                        </a:rPr>
                        <a:t> </a:t>
                      </a:r>
                      <a:endParaRPr lang="en-US" sz="1600" cap="none" spc="0" dirty="0">
                        <a:solidFill>
                          <a:schemeClr val="tx1"/>
                        </a:solidFill>
                        <a:effectLst/>
                      </a:endParaRPr>
                    </a:p>
                    <a:p>
                      <a:pPr marL="0" marR="0">
                        <a:spcBef>
                          <a:spcPts val="0"/>
                        </a:spcBef>
                        <a:spcAft>
                          <a:spcPts val="0"/>
                        </a:spcAft>
                      </a:pPr>
                      <a:r>
                        <a:rPr lang="en-US" sz="1600" cap="none" spc="0" dirty="0">
                          <a:solidFill>
                            <a:schemeClr val="tx1"/>
                          </a:solidFill>
                          <a:effectLst/>
                        </a:rPr>
                        <a:t> </a:t>
                      </a:r>
                      <a:endParaRPr lang="en-US" sz="16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39739" marR="28385" marT="0" marB="5677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1519398"/>
                  </a:ext>
                </a:extLst>
              </a:tr>
            </a:tbl>
          </a:graphicData>
        </a:graphic>
      </p:graphicFrame>
    </p:spTree>
    <p:extLst>
      <p:ext uri="{BB962C8B-B14F-4D97-AF65-F5344CB8AC3E}">
        <p14:creationId xmlns:p14="http://schemas.microsoft.com/office/powerpoint/2010/main" val="1739306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36BDC875-FC79-2B41-8043-A010FBCA2E00}"/>
              </a:ext>
            </a:extLst>
          </p:cNvPr>
          <p:cNvGraphicFramePr>
            <a:graphicFrameLocks noGrp="1"/>
          </p:cNvGraphicFramePr>
          <p:nvPr>
            <p:extLst>
              <p:ext uri="{D42A27DB-BD31-4B8C-83A1-F6EECF244321}">
                <p14:modId xmlns:p14="http://schemas.microsoft.com/office/powerpoint/2010/main" val="430677605"/>
              </p:ext>
            </p:extLst>
          </p:nvPr>
        </p:nvGraphicFramePr>
        <p:xfrm>
          <a:off x="1492827" y="207818"/>
          <a:ext cx="9206346" cy="6142615"/>
        </p:xfrm>
        <a:graphic>
          <a:graphicData uri="http://schemas.openxmlformats.org/drawingml/2006/table">
            <a:tbl>
              <a:tblPr firstRow="1" firstCol="1" bandRow="1"/>
              <a:tblGrid>
                <a:gridCol w="4586442">
                  <a:extLst>
                    <a:ext uri="{9D8B030D-6E8A-4147-A177-3AD203B41FA5}">
                      <a16:colId xmlns:a16="http://schemas.microsoft.com/office/drawing/2014/main" val="65630074"/>
                    </a:ext>
                  </a:extLst>
                </a:gridCol>
                <a:gridCol w="4619904">
                  <a:extLst>
                    <a:ext uri="{9D8B030D-6E8A-4147-A177-3AD203B41FA5}">
                      <a16:colId xmlns:a16="http://schemas.microsoft.com/office/drawing/2014/main" val="569188054"/>
                    </a:ext>
                  </a:extLst>
                </a:gridCol>
              </a:tblGrid>
              <a:tr h="6142615">
                <a:tc>
                  <a:txBody>
                    <a:bodyPr/>
                    <a:lstStyle/>
                    <a:p>
                      <a:pPr marL="0" marR="0" algn="l" fontAlgn="t">
                        <a:spcBef>
                          <a:spcPts val="0"/>
                        </a:spcBef>
                        <a:spcAft>
                          <a:spcPts val="0"/>
                        </a:spcAft>
                      </a:pP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1" i="0" u="sng" strike="noStrike" dirty="0">
                          <a:effectLst/>
                          <a:latin typeface="Calibri" panose="020F0502020204030204" pitchFamily="34" charset="0"/>
                          <a:ea typeface="Calibri" panose="020F0502020204030204" pitchFamily="34" charset="0"/>
                          <a:cs typeface="Times New Roman" panose="02020603050405020304" pitchFamily="18" charset="0"/>
                        </a:rPr>
                        <a:t>7.1 </a:t>
                      </a:r>
                      <a:endParaRPr lang="en-US" sz="1400" b="0" i="0" u="sng" strike="noStrike" dirty="0">
                        <a:effectLst/>
                        <a:latin typeface="Arial" panose="020B0604020202020204" pitchFamily="34" charset="0"/>
                      </a:endParaRPr>
                    </a:p>
                    <a:p>
                      <a:pPr marL="0" marR="0" algn="l" fontAlgn="t">
                        <a:spcBef>
                          <a:spcPts val="0"/>
                        </a:spcBef>
                        <a:spcAft>
                          <a:spcPts val="0"/>
                        </a:spcAft>
                      </a:pP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Los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miembros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LACRALO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interesados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en</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postularse</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 cargos de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liderazgo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deben</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Declarar</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no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tener</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ninguno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los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siguientes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conflictos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los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cuales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son incompatibles con un cargo de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liderazgo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en</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LACRALO: </a:t>
                      </a: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Tener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relaciones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familiares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cercanas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con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empleados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la ICANN (padres,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hermanos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esposos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o pareja,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hijos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Estar</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bajo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contrato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financiero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con la ICANN; </a:t>
                      </a: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Tener cargos de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liderazgo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en</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registros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registradores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ISP o las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cámarasempresariales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representando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específicamente</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estosnegocios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Estar</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en</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una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posición</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toma</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decisiones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en</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nombre</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un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gobierno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nacional,tales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como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ministro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Estado,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viceministro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oequivalente</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Estar</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participando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como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representante</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su</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país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ante el GAC u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otrasAC</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/SO. </a:t>
                      </a: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0" i="0" u="none" strike="noStrike"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 </a:t>
                      </a:r>
                      <a:endParaRPr lang="en-US" sz="1400" b="0" i="0" u="none" strike="noStrike" dirty="0">
                        <a:effectLst/>
                        <a:highlight>
                          <a:srgbClr val="FFFF00"/>
                        </a:highlight>
                        <a:latin typeface="Arial" panose="020B0604020202020204" pitchFamily="34" charset="0"/>
                      </a:endParaRPr>
                    </a:p>
                    <a:p>
                      <a:pPr marL="0" marR="0" algn="l" fontAlgn="t">
                        <a:spcBef>
                          <a:spcPts val="0"/>
                        </a:spcBef>
                        <a:spcAft>
                          <a:spcPts val="0"/>
                        </a:spcAft>
                      </a:pPr>
                      <a:r>
                        <a:rPr lang="en-US" sz="1400" b="1" i="0" u="sng" strike="noStrike" dirty="0">
                          <a:effectLst/>
                          <a:latin typeface="Calibri" panose="020F0502020204030204" pitchFamily="34" charset="0"/>
                          <a:ea typeface="Calibri" panose="020F0502020204030204" pitchFamily="34" charset="0"/>
                          <a:cs typeface="Times New Roman" panose="02020603050405020304" pitchFamily="18" charset="0"/>
                        </a:rPr>
                        <a:t>7.1 b</a:t>
                      </a:r>
                    </a:p>
                    <a:p>
                      <a:pPr marL="0" marR="0" algn="l" fontAlgn="t">
                        <a:spcBef>
                          <a:spcPts val="0"/>
                        </a:spcBef>
                        <a:spcAft>
                          <a:spcPts val="0"/>
                        </a:spcAft>
                      </a:pP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Declarar</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otros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posibles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conflictos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interés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y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explicar</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cómo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van a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manejar</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estos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conflictos</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en</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su</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rol</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de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liderazgo</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a:t>
                      </a:r>
                      <a:r>
                        <a:rPr lang="en-US" sz="1400" b="0" i="0" u="none" strike="noStrike" dirty="0" err="1">
                          <a:effectLst/>
                          <a:latin typeface="Calibri" panose="020F0502020204030204" pitchFamily="34" charset="0"/>
                          <a:ea typeface="Calibri" panose="020F0502020204030204" pitchFamily="34" charset="0"/>
                          <a:cs typeface="Times New Roman" panose="02020603050405020304" pitchFamily="18" charset="0"/>
                        </a:rPr>
                        <a:t>en</a:t>
                      </a:r>
                      <a:r>
                        <a:rPr lang="en-US" sz="1400" b="0" i="0" u="none" strike="noStrike" dirty="0">
                          <a:effectLst/>
                          <a:latin typeface="Calibri" panose="020F0502020204030204" pitchFamily="34" charset="0"/>
                          <a:ea typeface="Calibri" panose="020F0502020204030204" pitchFamily="34" charset="0"/>
                          <a:cs typeface="Times New Roman" panose="02020603050405020304" pitchFamily="18" charset="0"/>
                        </a:rPr>
                        <a:t> LACRALO.</a:t>
                      </a:r>
                      <a:endParaRPr lang="en-US" sz="1400" b="0" i="0" u="none" strike="noStrike" dirty="0">
                        <a:effectLst/>
                        <a:latin typeface="Arial" panose="020B0604020202020204" pitchFamily="34" charset="0"/>
                      </a:endParaRPr>
                    </a:p>
                    <a:p>
                      <a:pPr marL="0" marR="0" algn="l" fontAlgn="t">
                        <a:spcBef>
                          <a:spcPts val="0"/>
                        </a:spcBef>
                        <a:spcAft>
                          <a:spcPts val="0"/>
                        </a:spcAft>
                      </a:pPr>
                      <a:endParaRPr lang="en-US" sz="1400" b="0" i="0" u="none" strike="noStrike" dirty="0">
                        <a:effectLst/>
                        <a:highlight>
                          <a:srgbClr val="FFFF00"/>
                        </a:highlight>
                        <a:latin typeface="Arial" panose="020B0604020202020204" pitchFamily="34" charset="0"/>
                      </a:endParaRPr>
                    </a:p>
                  </a:txBody>
                  <a:tcPr marL="37578" marR="37578" marT="521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fontAlgn="t">
                        <a:spcBef>
                          <a:spcPts val="0"/>
                        </a:spcBef>
                        <a:spcAft>
                          <a:spcPts val="0"/>
                        </a:spcAft>
                      </a:pPr>
                      <a:endParaRPr lang="en-US" sz="1400" b="0" i="0" u="none" strike="noStrike" dirty="0">
                        <a:effectLst/>
                        <a:latin typeface="Arial" panose="020B0604020202020204" pitchFamily="34" charset="0"/>
                      </a:endParaRPr>
                    </a:p>
                    <a:p>
                      <a:pPr marL="0" marR="0" algn="l" fontAlgn="t">
                        <a:spcBef>
                          <a:spcPts val="0"/>
                        </a:spcBef>
                        <a:spcAft>
                          <a:spcPts val="0"/>
                        </a:spcAft>
                      </a:pPr>
                      <a:r>
                        <a:rPr lang="en-US" sz="1400" b="1" i="0" u="sng"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7. 1</a:t>
                      </a:r>
                      <a:endParaRPr lang="en-US" sz="14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l" fontAlgn="t">
                        <a:spcBef>
                          <a:spcPts val="0"/>
                        </a:spcBef>
                        <a:spcAft>
                          <a:spcPts val="0"/>
                        </a:spcAft>
                      </a:pPr>
                      <a:endParaRPr lang="en-US" sz="1400" b="0" i="0" u="none" strike="noStrike"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gn="l" defTabSz="914400" rtl="0" eaLnBrk="1" fontAlgn="t" latinLnBrk="0" hangingPunct="1">
                        <a:spcBef>
                          <a:spcPts val="0"/>
                        </a:spcBef>
                        <a:spcAft>
                          <a:spcPts val="0"/>
                        </a:spcAft>
                      </a:pPr>
                      <a:r>
                        <a:rPr lang="en-US" sz="1400" b="0" i="0" u="none" strike="noStrike"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LACRALO members who are interested in running for leadership positions shall state that they do not have any of the following conflicts of interest, which are incompatible with LACRALO Leadership positions: </a:t>
                      </a:r>
                      <a:endParaRPr lang="en-US" sz="1400" b="0" i="0" u="none" strike="noStrike" kern="1200" dirty="0">
                        <a:solidFill>
                          <a:schemeClr val="tx1"/>
                        </a:solidFill>
                        <a:effectLst/>
                        <a:latin typeface="Calibri" panose="020F0502020204030204" pitchFamily="34" charset="0"/>
                        <a:cs typeface="Times New Roman" panose="02020603050405020304" pitchFamily="18" charset="0"/>
                      </a:endParaRPr>
                    </a:p>
                    <a:p>
                      <a:pPr marL="0" marR="0" algn="l" defTabSz="914400" rtl="0" eaLnBrk="1" fontAlgn="t" latinLnBrk="0" hangingPunct="1">
                        <a:spcBef>
                          <a:spcPts val="0"/>
                        </a:spcBef>
                        <a:spcAft>
                          <a:spcPts val="0"/>
                        </a:spcAft>
                      </a:pPr>
                      <a:r>
                        <a:rPr lang="en-US" sz="1400" b="0" i="0" u="none" strike="noStrike"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400" b="0" i="0" u="none" strike="noStrike" kern="1200" dirty="0">
                        <a:solidFill>
                          <a:schemeClr val="tx1"/>
                        </a:solidFill>
                        <a:effectLst/>
                        <a:latin typeface="Calibri" panose="020F0502020204030204" pitchFamily="34" charset="0"/>
                        <a:cs typeface="Times New Roman" panose="02020603050405020304" pitchFamily="18" charset="0"/>
                      </a:endParaRPr>
                    </a:p>
                    <a:p>
                      <a:pPr marL="0" marR="0" indent="-347472" algn="l" defTabSz="914400" rtl="0" eaLnBrk="1" fontAlgn="t" latinLnBrk="0" hangingPunct="1">
                        <a:spcBef>
                          <a:spcPts val="0"/>
                        </a:spcBef>
                        <a:spcAft>
                          <a:spcPts val="0"/>
                        </a:spcAft>
                        <a:buFont typeface="Arial" panose="020B0604020202020204" pitchFamily="34" charset="0"/>
                        <a:buChar char="•"/>
                      </a:pPr>
                      <a:r>
                        <a:rPr lang="en-US" sz="1400" b="0" i="0" u="none" strike="noStrike"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Have a close relationship with ICANN employees (parents, siblings, spouses, partners, children</a:t>
                      </a:r>
                      <a:r>
                        <a:rPr lang="en-US" sz="1400" b="0" i="0" u="none" strike="noStrike"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endParaRPr lang="en-US" sz="1400" b="0" i="0" u="none" strike="noStrike" kern="1200" dirty="0">
                        <a:solidFill>
                          <a:schemeClr val="tx1"/>
                        </a:solidFill>
                        <a:effectLst/>
                        <a:latin typeface="Calibri" panose="020F0502020204030204" pitchFamily="34" charset="0"/>
                        <a:cs typeface="Times New Roman" panose="02020603050405020304" pitchFamily="18" charset="0"/>
                      </a:endParaRPr>
                    </a:p>
                    <a:p>
                      <a:pPr marL="0" marR="0" indent="-347472" algn="l" defTabSz="914400" rtl="0" eaLnBrk="1" fontAlgn="t" latinLnBrk="0" hangingPunct="1">
                        <a:spcBef>
                          <a:spcPts val="0"/>
                        </a:spcBef>
                        <a:spcAft>
                          <a:spcPts val="0"/>
                        </a:spcAft>
                        <a:buFont typeface="Arial" panose="020B0604020202020204" pitchFamily="34" charset="0"/>
                        <a:buChar char="•"/>
                      </a:pPr>
                      <a:r>
                        <a:rPr lang="en-US" sz="1400" b="0" i="0" u="none" strike="noStrike"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Be under financial contract with ICANN</a:t>
                      </a:r>
                      <a:endParaRPr lang="en-US" sz="1400" b="0" i="0" u="none" strike="noStrike" kern="1200" dirty="0">
                        <a:solidFill>
                          <a:schemeClr val="tx1"/>
                        </a:solidFill>
                        <a:effectLst/>
                        <a:latin typeface="Calibri" panose="020F0502020204030204" pitchFamily="34" charset="0"/>
                        <a:cs typeface="Times New Roman" panose="02020603050405020304" pitchFamily="18" charset="0"/>
                      </a:endParaRPr>
                    </a:p>
                    <a:p>
                      <a:pPr marL="0" marR="0" indent="-347472" algn="l" defTabSz="914400" rtl="0" eaLnBrk="1" fontAlgn="t" latinLnBrk="0" hangingPunct="1">
                        <a:spcBef>
                          <a:spcPts val="0"/>
                        </a:spcBef>
                        <a:spcAft>
                          <a:spcPts val="0"/>
                        </a:spcAft>
                        <a:buFont typeface="Arial" panose="020B0604020202020204" pitchFamily="34" charset="0"/>
                        <a:buChar char="•"/>
                      </a:pPr>
                      <a:r>
                        <a:rPr lang="en-US" sz="1400" b="0" i="0" u="none" strike="noStrike"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Hold leadership positions in registries, registrars, ISPs or chambers that specifically represent these business interests;</a:t>
                      </a:r>
                      <a:endParaRPr lang="en-US" sz="1400" b="0" i="0" u="none" strike="noStrike" kern="1200" dirty="0">
                        <a:solidFill>
                          <a:schemeClr val="tx1"/>
                        </a:solidFill>
                        <a:effectLst/>
                        <a:latin typeface="Calibri" panose="020F0502020204030204" pitchFamily="34" charset="0"/>
                        <a:cs typeface="Times New Roman" panose="02020603050405020304" pitchFamily="18" charset="0"/>
                      </a:endParaRPr>
                    </a:p>
                    <a:p>
                      <a:pPr marL="0" marR="0" indent="-347472" algn="l" defTabSz="914400" rtl="0" eaLnBrk="1" fontAlgn="t" latinLnBrk="0" hangingPunct="1">
                        <a:spcBef>
                          <a:spcPts val="0"/>
                        </a:spcBef>
                        <a:spcAft>
                          <a:spcPts val="0"/>
                        </a:spcAft>
                        <a:buFont typeface="Arial" panose="020B0604020202020204" pitchFamily="34" charset="0"/>
                        <a:buChar char="•"/>
                      </a:pPr>
                      <a:r>
                        <a:rPr lang="en-US" sz="1400" b="0" i="0" u="none" strike="noStrike"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Be in a decision making position on behalf of a government, (E.g. Minister of State, Deputy Minister, Secretary, or equivalent position);</a:t>
                      </a:r>
                      <a:endParaRPr lang="en-US" sz="1400" b="0" i="0" u="none" strike="noStrike" kern="1200" dirty="0">
                        <a:solidFill>
                          <a:schemeClr val="tx1"/>
                        </a:solidFill>
                        <a:effectLst/>
                        <a:latin typeface="Calibri" panose="020F0502020204030204" pitchFamily="34" charset="0"/>
                        <a:cs typeface="Times New Roman" panose="02020603050405020304" pitchFamily="18" charset="0"/>
                      </a:endParaRPr>
                    </a:p>
                    <a:p>
                      <a:pPr marL="0" marR="0" indent="-347472" algn="l" defTabSz="914400" rtl="0" eaLnBrk="1" fontAlgn="t" latinLnBrk="0" hangingPunct="1">
                        <a:spcBef>
                          <a:spcPts val="0"/>
                        </a:spcBef>
                        <a:spcAft>
                          <a:spcPts val="0"/>
                        </a:spcAft>
                        <a:buFont typeface="Arial" panose="020B0604020202020204" pitchFamily="34" charset="0"/>
                        <a:buChar char="•"/>
                      </a:pPr>
                      <a:r>
                        <a:rPr lang="en-US" sz="1400" b="0" i="0" u="none" strike="noStrike"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Act as a country representative to the GAC, (or other Advisory Committees/Supporting Organizations)</a:t>
                      </a:r>
                      <a:endParaRPr lang="en-US" sz="1400" b="0" i="0" u="none" strike="noStrike" kern="1200" dirty="0">
                        <a:solidFill>
                          <a:schemeClr val="tx1"/>
                        </a:solidFill>
                        <a:effectLst/>
                        <a:latin typeface="Calibri" panose="020F0502020204030204" pitchFamily="34" charset="0"/>
                        <a:cs typeface="Times New Roman" panose="02020603050405020304" pitchFamily="18" charset="0"/>
                      </a:endParaRPr>
                    </a:p>
                    <a:p>
                      <a:pPr marL="0" marR="0" algn="l" defTabSz="914400" rtl="0" eaLnBrk="1" fontAlgn="t" latinLnBrk="0" hangingPunct="1">
                        <a:spcBef>
                          <a:spcPts val="0"/>
                        </a:spcBef>
                        <a:spcAft>
                          <a:spcPts val="0"/>
                        </a:spcAft>
                      </a:pPr>
                      <a:r>
                        <a:rPr lang="en-US" sz="1400" b="0" i="0" u="none" strike="noStrike" kern="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lang="en-US" sz="1400" b="0" i="0" u="none" strike="noStrike" kern="1200" dirty="0">
                        <a:solidFill>
                          <a:schemeClr val="tx1"/>
                        </a:solidFill>
                        <a:effectLst/>
                        <a:latin typeface="Calibri" panose="020F0502020204030204" pitchFamily="34" charset="0"/>
                        <a:cs typeface="Times New Roman" panose="02020603050405020304" pitchFamily="18" charset="0"/>
                      </a:endParaRPr>
                    </a:p>
                    <a:p>
                      <a:pPr marL="0" marR="0" algn="l" defTabSz="914400" rtl="0" eaLnBrk="1" fontAlgn="t" latinLnBrk="0" hangingPunct="1">
                        <a:spcBef>
                          <a:spcPts val="0"/>
                        </a:spcBef>
                        <a:spcAft>
                          <a:spcPts val="0"/>
                        </a:spcAft>
                      </a:pPr>
                      <a:r>
                        <a:rPr lang="en-US" sz="1400" b="1" i="0" u="sng" strike="noStrike"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7.1. b. </a:t>
                      </a:r>
                    </a:p>
                    <a:p>
                      <a:pPr marL="0" marR="0" algn="l" defTabSz="914400" rtl="0" eaLnBrk="1" fontAlgn="t" latinLnBrk="0" hangingPunct="1">
                        <a:spcBef>
                          <a:spcPts val="0"/>
                        </a:spcBef>
                        <a:spcAft>
                          <a:spcPts val="0"/>
                        </a:spcAft>
                      </a:pPr>
                      <a:r>
                        <a:rPr lang="en-US" sz="1400" b="0" i="0" u="none" strike="noStrike" kern="12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Declare other possible conflicts of interest and explain how they will handle these conflicts once their take their leadership positions in LACRALO.</a:t>
                      </a:r>
                      <a:endParaRPr lang="en-US" sz="1400" b="0" i="0" u="none" strike="noStrike" kern="1200" dirty="0">
                        <a:solidFill>
                          <a:schemeClr val="tx1"/>
                        </a:solidFill>
                        <a:effectLst/>
                        <a:latin typeface="Calibri" panose="020F0502020204030204" pitchFamily="34" charset="0"/>
                        <a:cs typeface="Times New Roman" panose="02020603050405020304" pitchFamily="18" charset="0"/>
                      </a:endParaRPr>
                    </a:p>
                  </a:txBody>
                  <a:tcPr marL="37578" marR="37578" marT="5219"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5570704"/>
                  </a:ext>
                </a:extLst>
              </a:tr>
            </a:tbl>
          </a:graphicData>
        </a:graphic>
      </p:graphicFrame>
    </p:spTree>
    <p:extLst>
      <p:ext uri="{BB962C8B-B14F-4D97-AF65-F5344CB8AC3E}">
        <p14:creationId xmlns:p14="http://schemas.microsoft.com/office/powerpoint/2010/main" val="3760122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3C891101-204F-EE42-A575-117C64F6D1F4}"/>
              </a:ext>
            </a:extLst>
          </p:cNvPr>
          <p:cNvGraphicFramePr>
            <a:graphicFrameLocks noGrp="1"/>
          </p:cNvGraphicFramePr>
          <p:nvPr>
            <p:extLst>
              <p:ext uri="{D42A27DB-BD31-4B8C-83A1-F6EECF244321}">
                <p14:modId xmlns:p14="http://schemas.microsoft.com/office/powerpoint/2010/main" val="3954553447"/>
              </p:ext>
            </p:extLst>
          </p:nvPr>
        </p:nvGraphicFramePr>
        <p:xfrm>
          <a:off x="616527" y="400050"/>
          <a:ext cx="10958945" cy="6057900"/>
        </p:xfrm>
        <a:graphic>
          <a:graphicData uri="http://schemas.openxmlformats.org/drawingml/2006/table">
            <a:tbl>
              <a:tblPr firstRow="1" firstCol="1" bandRow="1">
                <a:tableStyleId>{5C22544A-7EE6-4342-B048-85BDC9FD1C3A}</a:tableStyleId>
              </a:tblPr>
              <a:tblGrid>
                <a:gridCol w="5638874">
                  <a:extLst>
                    <a:ext uri="{9D8B030D-6E8A-4147-A177-3AD203B41FA5}">
                      <a16:colId xmlns:a16="http://schemas.microsoft.com/office/drawing/2014/main" val="2525551835"/>
                    </a:ext>
                  </a:extLst>
                </a:gridCol>
                <a:gridCol w="5320071">
                  <a:extLst>
                    <a:ext uri="{9D8B030D-6E8A-4147-A177-3AD203B41FA5}">
                      <a16:colId xmlns:a16="http://schemas.microsoft.com/office/drawing/2014/main" val="4140162614"/>
                    </a:ext>
                  </a:extLst>
                </a:gridCol>
              </a:tblGrid>
              <a:tr h="6057900">
                <a:tc>
                  <a:txBody>
                    <a:bodyPr/>
                    <a:lstStyle/>
                    <a:p>
                      <a:pPr marL="0" marR="0">
                        <a:spcBef>
                          <a:spcPts val="0"/>
                        </a:spcBef>
                        <a:spcAft>
                          <a:spcPts val="0"/>
                        </a:spcAft>
                      </a:pPr>
                      <a:r>
                        <a:rPr lang="en-US" sz="1400" b="1" u="sng" dirty="0">
                          <a:solidFill>
                            <a:schemeClr val="tx1"/>
                          </a:solidFill>
                          <a:effectLst/>
                        </a:rPr>
                        <a:t>LACRALO </a:t>
                      </a:r>
                      <a:r>
                        <a:rPr lang="en-US" sz="1400" b="1" u="sng" dirty="0" err="1">
                          <a:solidFill>
                            <a:schemeClr val="tx1"/>
                          </a:solidFill>
                          <a:effectLst/>
                        </a:rPr>
                        <a:t>Reglas</a:t>
                      </a:r>
                      <a:r>
                        <a:rPr lang="en-US" sz="1400" b="1" u="sng" dirty="0">
                          <a:solidFill>
                            <a:schemeClr val="tx1"/>
                          </a:solidFill>
                          <a:effectLst/>
                        </a:rPr>
                        <a:t> de </a:t>
                      </a:r>
                      <a:r>
                        <a:rPr lang="en-US" sz="1400" b="1" u="sng" dirty="0" err="1">
                          <a:solidFill>
                            <a:schemeClr val="tx1"/>
                          </a:solidFill>
                          <a:effectLst/>
                        </a:rPr>
                        <a:t>Procedimiento</a:t>
                      </a:r>
                      <a:r>
                        <a:rPr lang="en-US" sz="1400" b="1" u="sng" dirty="0">
                          <a:solidFill>
                            <a:schemeClr val="tx1"/>
                          </a:solidFill>
                          <a:effectLst/>
                        </a:rPr>
                        <a:t> </a:t>
                      </a:r>
                    </a:p>
                    <a:p>
                      <a:pPr marL="0" marR="0">
                        <a:spcBef>
                          <a:spcPts val="0"/>
                        </a:spcBef>
                        <a:spcAft>
                          <a:spcPts val="0"/>
                        </a:spcAft>
                      </a:pPr>
                      <a:r>
                        <a:rPr lang="en-US" sz="1400" b="0" dirty="0">
                          <a:solidFill>
                            <a:schemeClr val="tx1"/>
                          </a:solidFill>
                          <a:effectLst/>
                        </a:rPr>
                        <a:t> </a:t>
                      </a:r>
                    </a:p>
                    <a:p>
                      <a:pPr marL="0" marR="0">
                        <a:spcBef>
                          <a:spcPts val="0"/>
                        </a:spcBef>
                        <a:spcAft>
                          <a:spcPts val="0"/>
                        </a:spcAft>
                      </a:pPr>
                      <a:r>
                        <a:rPr lang="en-US" sz="1400" b="1" dirty="0" err="1">
                          <a:solidFill>
                            <a:schemeClr val="tx1"/>
                          </a:solidFill>
                          <a:effectLst/>
                        </a:rPr>
                        <a:t>Artículo</a:t>
                      </a:r>
                      <a:r>
                        <a:rPr lang="en-US" sz="1400" b="1" dirty="0">
                          <a:solidFill>
                            <a:schemeClr val="tx1"/>
                          </a:solidFill>
                          <a:effectLst/>
                        </a:rPr>
                        <a:t> 21. </a:t>
                      </a:r>
                      <a:r>
                        <a:rPr lang="en-US" sz="1400" b="0" dirty="0">
                          <a:solidFill>
                            <a:schemeClr val="tx1"/>
                          </a:solidFill>
                          <a:effectLst/>
                        </a:rPr>
                        <a:t>Los </a:t>
                      </a:r>
                      <a:r>
                        <a:rPr lang="en-US" sz="1400" b="0" dirty="0" err="1">
                          <a:solidFill>
                            <a:schemeClr val="tx1"/>
                          </a:solidFill>
                          <a:effectLst/>
                        </a:rPr>
                        <a:t>miembros</a:t>
                      </a:r>
                      <a:r>
                        <a:rPr lang="en-US" sz="1400" b="0" dirty="0">
                          <a:solidFill>
                            <a:schemeClr val="tx1"/>
                          </a:solidFill>
                          <a:effectLst/>
                        </a:rPr>
                        <a:t> de LACRALO </a:t>
                      </a:r>
                      <a:r>
                        <a:rPr lang="en-US" sz="1400" b="0" dirty="0" err="1">
                          <a:solidFill>
                            <a:schemeClr val="tx1"/>
                          </a:solidFill>
                          <a:effectLst/>
                        </a:rPr>
                        <a:t>interesados</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a:t>
                      </a:r>
                      <a:r>
                        <a:rPr lang="en-US" sz="1400" b="0" dirty="0" err="1">
                          <a:solidFill>
                            <a:schemeClr val="tx1"/>
                          </a:solidFill>
                          <a:effectLst/>
                        </a:rPr>
                        <a:t>postularse</a:t>
                      </a:r>
                      <a:r>
                        <a:rPr lang="en-US" sz="1400" b="0" dirty="0">
                          <a:solidFill>
                            <a:schemeClr val="tx1"/>
                          </a:solidFill>
                          <a:effectLst/>
                        </a:rPr>
                        <a:t> a cargos de </a:t>
                      </a:r>
                      <a:r>
                        <a:rPr lang="en-US" sz="1400" b="0" dirty="0" err="1">
                          <a:solidFill>
                            <a:schemeClr val="tx1"/>
                          </a:solidFill>
                          <a:effectLst/>
                        </a:rPr>
                        <a:t>liderazgo</a:t>
                      </a:r>
                      <a:r>
                        <a:rPr lang="en-US" sz="1400" b="0" dirty="0">
                          <a:solidFill>
                            <a:schemeClr val="tx1"/>
                          </a:solidFill>
                          <a:effectLst/>
                        </a:rPr>
                        <a:t> </a:t>
                      </a:r>
                      <a:r>
                        <a:rPr lang="en-US" sz="1400" b="0" dirty="0" err="1">
                          <a:solidFill>
                            <a:schemeClr val="tx1"/>
                          </a:solidFill>
                          <a:effectLst/>
                        </a:rPr>
                        <a:t>deben</a:t>
                      </a:r>
                      <a:r>
                        <a:rPr lang="en-US" sz="1400" b="0" dirty="0">
                          <a:solidFill>
                            <a:schemeClr val="tx1"/>
                          </a:solidFill>
                          <a:effectLst/>
                        </a:rPr>
                        <a:t> </a:t>
                      </a:r>
                      <a:r>
                        <a:rPr lang="en-US" sz="1400" b="0" dirty="0" err="1">
                          <a:solidFill>
                            <a:schemeClr val="tx1"/>
                          </a:solidFill>
                          <a:effectLst/>
                        </a:rPr>
                        <a:t>declarar</a:t>
                      </a:r>
                      <a:r>
                        <a:rPr lang="en-US" sz="1400" b="0" dirty="0">
                          <a:solidFill>
                            <a:schemeClr val="tx1"/>
                          </a:solidFill>
                          <a:effectLst/>
                        </a:rPr>
                        <a:t> no </a:t>
                      </a:r>
                      <a:r>
                        <a:rPr lang="en-US" sz="1400" b="0" dirty="0" err="1">
                          <a:solidFill>
                            <a:schemeClr val="tx1"/>
                          </a:solidFill>
                          <a:effectLst/>
                        </a:rPr>
                        <a:t>tener</a:t>
                      </a:r>
                      <a:r>
                        <a:rPr lang="en-US" sz="1400" b="0" dirty="0">
                          <a:solidFill>
                            <a:schemeClr val="tx1"/>
                          </a:solidFill>
                          <a:effectLst/>
                        </a:rPr>
                        <a:t> </a:t>
                      </a:r>
                      <a:r>
                        <a:rPr lang="en-US" sz="1400" b="0" dirty="0" err="1">
                          <a:solidFill>
                            <a:schemeClr val="tx1"/>
                          </a:solidFill>
                          <a:effectLst/>
                        </a:rPr>
                        <a:t>ninguno</a:t>
                      </a:r>
                      <a:r>
                        <a:rPr lang="en-US" sz="1400" b="0" dirty="0">
                          <a:solidFill>
                            <a:schemeClr val="tx1"/>
                          </a:solidFill>
                          <a:effectLst/>
                        </a:rPr>
                        <a:t> de los </a:t>
                      </a:r>
                      <a:r>
                        <a:rPr lang="en-US" sz="1400" b="0" dirty="0" err="1">
                          <a:solidFill>
                            <a:schemeClr val="tx1"/>
                          </a:solidFill>
                          <a:effectLst/>
                        </a:rPr>
                        <a:t>siguientes</a:t>
                      </a:r>
                      <a:r>
                        <a:rPr lang="en-US" sz="1400" b="0" dirty="0">
                          <a:solidFill>
                            <a:schemeClr val="tx1"/>
                          </a:solidFill>
                          <a:effectLst/>
                        </a:rPr>
                        <a:t> </a:t>
                      </a:r>
                      <a:r>
                        <a:rPr lang="en-US" sz="1400" b="0" dirty="0" err="1">
                          <a:solidFill>
                            <a:schemeClr val="tx1"/>
                          </a:solidFill>
                          <a:effectLst/>
                        </a:rPr>
                        <a:t>conflictos</a:t>
                      </a:r>
                      <a:r>
                        <a:rPr lang="en-US" sz="1400" b="0" dirty="0">
                          <a:solidFill>
                            <a:schemeClr val="tx1"/>
                          </a:solidFill>
                          <a:effectLst/>
                        </a:rPr>
                        <a:t>, los </a:t>
                      </a:r>
                      <a:r>
                        <a:rPr lang="en-US" sz="1400" b="0" dirty="0" err="1">
                          <a:solidFill>
                            <a:schemeClr val="tx1"/>
                          </a:solidFill>
                          <a:effectLst/>
                        </a:rPr>
                        <a:t>cuales</a:t>
                      </a:r>
                      <a:r>
                        <a:rPr lang="en-US" sz="1400" b="0" dirty="0">
                          <a:solidFill>
                            <a:schemeClr val="tx1"/>
                          </a:solidFill>
                          <a:effectLst/>
                        </a:rPr>
                        <a:t> son incompatibles con un cargo de </a:t>
                      </a:r>
                      <a:r>
                        <a:rPr lang="en-US" sz="1400" b="0" dirty="0" err="1">
                          <a:solidFill>
                            <a:schemeClr val="tx1"/>
                          </a:solidFill>
                          <a:effectLst/>
                        </a:rPr>
                        <a:t>liderazgo</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LACRALO:</a:t>
                      </a:r>
                    </a:p>
                    <a:p>
                      <a:pPr marL="342900" marR="0" lvl="0" indent="-342900">
                        <a:buFont typeface="Symbol" pitchFamily="2" charset="2"/>
                        <a:buChar char=""/>
                      </a:pPr>
                      <a:r>
                        <a:rPr lang="en-US" sz="1400" b="0" dirty="0">
                          <a:solidFill>
                            <a:schemeClr val="tx1"/>
                          </a:solidFill>
                          <a:effectLst/>
                        </a:rPr>
                        <a:t>Tener </a:t>
                      </a:r>
                      <a:r>
                        <a:rPr lang="en-US" sz="1400" b="0" dirty="0" err="1">
                          <a:solidFill>
                            <a:schemeClr val="tx1"/>
                          </a:solidFill>
                          <a:effectLst/>
                        </a:rPr>
                        <a:t>relaciones</a:t>
                      </a:r>
                      <a:r>
                        <a:rPr lang="en-US" sz="1400" b="0" dirty="0">
                          <a:solidFill>
                            <a:schemeClr val="tx1"/>
                          </a:solidFill>
                          <a:effectLst/>
                        </a:rPr>
                        <a:t> </a:t>
                      </a:r>
                      <a:r>
                        <a:rPr lang="en-US" sz="1400" b="0" dirty="0" err="1">
                          <a:solidFill>
                            <a:schemeClr val="tx1"/>
                          </a:solidFill>
                          <a:effectLst/>
                        </a:rPr>
                        <a:t>familiares</a:t>
                      </a:r>
                      <a:r>
                        <a:rPr lang="en-US" sz="1400" b="0" dirty="0">
                          <a:solidFill>
                            <a:schemeClr val="tx1"/>
                          </a:solidFill>
                          <a:effectLst/>
                        </a:rPr>
                        <a:t> </a:t>
                      </a:r>
                      <a:r>
                        <a:rPr lang="en-US" sz="1400" b="0" dirty="0" err="1">
                          <a:solidFill>
                            <a:schemeClr val="tx1"/>
                          </a:solidFill>
                          <a:effectLst/>
                        </a:rPr>
                        <a:t>cercanas</a:t>
                      </a:r>
                      <a:r>
                        <a:rPr lang="en-US" sz="1400" b="0" dirty="0">
                          <a:solidFill>
                            <a:schemeClr val="tx1"/>
                          </a:solidFill>
                          <a:effectLst/>
                        </a:rPr>
                        <a:t> con </a:t>
                      </a:r>
                      <a:r>
                        <a:rPr lang="en-US" sz="1400" b="0" dirty="0" err="1">
                          <a:solidFill>
                            <a:schemeClr val="tx1"/>
                          </a:solidFill>
                          <a:effectLst/>
                        </a:rPr>
                        <a:t>empleados</a:t>
                      </a:r>
                      <a:r>
                        <a:rPr lang="en-US" sz="1400" b="0" dirty="0">
                          <a:solidFill>
                            <a:schemeClr val="tx1"/>
                          </a:solidFill>
                          <a:effectLst/>
                        </a:rPr>
                        <a:t> de la ICANN (padres, </a:t>
                      </a:r>
                      <a:r>
                        <a:rPr lang="en-US" sz="1400" b="0" dirty="0" err="1">
                          <a:solidFill>
                            <a:schemeClr val="tx1"/>
                          </a:solidFill>
                          <a:effectLst/>
                        </a:rPr>
                        <a:t>hermanos</a:t>
                      </a:r>
                      <a:r>
                        <a:rPr lang="en-US" sz="1400" b="0" dirty="0">
                          <a:solidFill>
                            <a:schemeClr val="tx1"/>
                          </a:solidFill>
                          <a:effectLst/>
                        </a:rPr>
                        <a:t>, </a:t>
                      </a:r>
                      <a:r>
                        <a:rPr lang="en-US" sz="1400" b="0" dirty="0" err="1">
                          <a:solidFill>
                            <a:schemeClr val="tx1"/>
                          </a:solidFill>
                          <a:effectLst/>
                        </a:rPr>
                        <a:t>cónyuges</a:t>
                      </a:r>
                      <a:r>
                        <a:rPr lang="en-US" sz="1400" b="0" dirty="0">
                          <a:solidFill>
                            <a:schemeClr val="tx1"/>
                          </a:solidFill>
                          <a:effectLst/>
                        </a:rPr>
                        <a:t> o pareja, </a:t>
                      </a:r>
                      <a:r>
                        <a:rPr lang="en-US" sz="1400" b="0" dirty="0" err="1">
                          <a:solidFill>
                            <a:schemeClr val="tx1"/>
                          </a:solidFill>
                          <a:effectLst/>
                        </a:rPr>
                        <a:t>hijos</a:t>
                      </a:r>
                      <a:r>
                        <a:rPr lang="en-US" sz="1400" b="0" dirty="0">
                          <a:solidFill>
                            <a:schemeClr val="tx1"/>
                          </a:solidFill>
                          <a:effectLst/>
                        </a:rPr>
                        <a:t>);</a:t>
                      </a:r>
                    </a:p>
                    <a:p>
                      <a:pPr marL="342900" marR="0" lvl="0" indent="-342900">
                        <a:buFont typeface="Symbol" pitchFamily="2" charset="2"/>
                        <a:buChar char=""/>
                      </a:pPr>
                      <a:r>
                        <a:rPr lang="en-US" sz="1400" b="0" dirty="0" err="1">
                          <a:solidFill>
                            <a:schemeClr val="tx1"/>
                          </a:solidFill>
                          <a:effectLst/>
                        </a:rPr>
                        <a:t>Estar</a:t>
                      </a:r>
                      <a:r>
                        <a:rPr lang="en-US" sz="1400" b="0" dirty="0">
                          <a:solidFill>
                            <a:schemeClr val="tx1"/>
                          </a:solidFill>
                          <a:effectLst/>
                        </a:rPr>
                        <a:t> bajo </a:t>
                      </a:r>
                      <a:r>
                        <a:rPr lang="en-US" sz="1400" b="0" dirty="0" err="1">
                          <a:solidFill>
                            <a:schemeClr val="tx1"/>
                          </a:solidFill>
                          <a:effectLst/>
                        </a:rPr>
                        <a:t>contrato</a:t>
                      </a:r>
                      <a:r>
                        <a:rPr lang="en-US" sz="1400" b="0" dirty="0">
                          <a:solidFill>
                            <a:schemeClr val="tx1"/>
                          </a:solidFill>
                          <a:effectLst/>
                        </a:rPr>
                        <a:t> </a:t>
                      </a:r>
                      <a:r>
                        <a:rPr lang="en-US" sz="1400" b="0" dirty="0" err="1">
                          <a:solidFill>
                            <a:schemeClr val="tx1"/>
                          </a:solidFill>
                          <a:effectLst/>
                        </a:rPr>
                        <a:t>financiero</a:t>
                      </a:r>
                      <a:r>
                        <a:rPr lang="en-US" sz="1400" b="0" dirty="0">
                          <a:solidFill>
                            <a:schemeClr val="tx1"/>
                          </a:solidFill>
                          <a:effectLst/>
                        </a:rPr>
                        <a:t> con la ICANN;</a:t>
                      </a:r>
                    </a:p>
                    <a:p>
                      <a:pPr marL="342900" marR="0" lvl="0" indent="-342900">
                        <a:buFont typeface="Symbol" pitchFamily="2" charset="2"/>
                        <a:buChar char=""/>
                      </a:pPr>
                      <a:r>
                        <a:rPr lang="en-US" sz="1400" b="0" dirty="0">
                          <a:solidFill>
                            <a:schemeClr val="tx1"/>
                          </a:solidFill>
                          <a:effectLst/>
                        </a:rPr>
                        <a:t>Tener cargos de </a:t>
                      </a:r>
                      <a:r>
                        <a:rPr lang="en-US" sz="1400" b="0" dirty="0" err="1">
                          <a:solidFill>
                            <a:schemeClr val="tx1"/>
                          </a:solidFill>
                          <a:effectLst/>
                        </a:rPr>
                        <a:t>liderazgo</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a:t>
                      </a:r>
                      <a:r>
                        <a:rPr lang="en-US" sz="1400" b="0" dirty="0" err="1">
                          <a:solidFill>
                            <a:schemeClr val="tx1"/>
                          </a:solidFill>
                          <a:effectLst/>
                        </a:rPr>
                        <a:t>registros</a:t>
                      </a:r>
                      <a:r>
                        <a:rPr lang="en-US" sz="1400" b="0" dirty="0">
                          <a:solidFill>
                            <a:schemeClr val="tx1"/>
                          </a:solidFill>
                          <a:effectLst/>
                        </a:rPr>
                        <a:t>, </a:t>
                      </a:r>
                      <a:r>
                        <a:rPr lang="en-US" sz="1400" b="0" dirty="0" err="1">
                          <a:solidFill>
                            <a:schemeClr val="tx1"/>
                          </a:solidFill>
                          <a:effectLst/>
                        </a:rPr>
                        <a:t>registradores</a:t>
                      </a:r>
                      <a:r>
                        <a:rPr lang="en-US" sz="1400" b="0" dirty="0">
                          <a:solidFill>
                            <a:schemeClr val="tx1"/>
                          </a:solidFill>
                          <a:effectLst/>
                        </a:rPr>
                        <a:t>, ISP o </a:t>
                      </a:r>
                      <a:r>
                        <a:rPr lang="en-US" sz="1400" b="0" dirty="0" err="1">
                          <a:solidFill>
                            <a:schemeClr val="tx1"/>
                          </a:solidFill>
                          <a:effectLst/>
                        </a:rPr>
                        <a:t>cámaras</a:t>
                      </a:r>
                      <a:r>
                        <a:rPr lang="en-US" sz="1400" b="0" dirty="0">
                          <a:solidFill>
                            <a:schemeClr val="tx1"/>
                          </a:solidFill>
                          <a:effectLst/>
                        </a:rPr>
                        <a:t> </a:t>
                      </a:r>
                      <a:r>
                        <a:rPr lang="en-US" sz="1400" b="0" dirty="0" err="1">
                          <a:solidFill>
                            <a:schemeClr val="tx1"/>
                          </a:solidFill>
                          <a:effectLst/>
                        </a:rPr>
                        <a:t>empresariales</a:t>
                      </a:r>
                      <a:r>
                        <a:rPr lang="en-US" sz="1400" b="0" dirty="0">
                          <a:solidFill>
                            <a:schemeClr val="tx1"/>
                          </a:solidFill>
                          <a:effectLst/>
                        </a:rPr>
                        <a:t> que </a:t>
                      </a:r>
                      <a:r>
                        <a:rPr lang="en-US" sz="1400" b="0" dirty="0" err="1">
                          <a:solidFill>
                            <a:schemeClr val="tx1"/>
                          </a:solidFill>
                          <a:effectLst/>
                        </a:rPr>
                        <a:t>representen</a:t>
                      </a:r>
                      <a:r>
                        <a:rPr lang="en-US" sz="1400" b="0" dirty="0">
                          <a:solidFill>
                            <a:schemeClr val="tx1"/>
                          </a:solidFill>
                          <a:effectLst/>
                        </a:rPr>
                        <a:t> </a:t>
                      </a:r>
                      <a:r>
                        <a:rPr lang="en-US" sz="1400" b="0" dirty="0" err="1">
                          <a:solidFill>
                            <a:schemeClr val="tx1"/>
                          </a:solidFill>
                          <a:effectLst/>
                        </a:rPr>
                        <a:t>específicamente</a:t>
                      </a:r>
                      <a:r>
                        <a:rPr lang="en-US" sz="1400" b="0" dirty="0">
                          <a:solidFill>
                            <a:schemeClr val="tx1"/>
                          </a:solidFill>
                          <a:effectLst/>
                        </a:rPr>
                        <a:t> </a:t>
                      </a:r>
                      <a:r>
                        <a:rPr lang="en-US" sz="1400" b="0" dirty="0" err="1">
                          <a:solidFill>
                            <a:schemeClr val="tx1"/>
                          </a:solidFill>
                          <a:effectLst/>
                        </a:rPr>
                        <a:t>estos</a:t>
                      </a:r>
                      <a:r>
                        <a:rPr lang="en-US" sz="1400" b="0" dirty="0">
                          <a:solidFill>
                            <a:schemeClr val="tx1"/>
                          </a:solidFill>
                          <a:effectLst/>
                        </a:rPr>
                        <a:t> </a:t>
                      </a:r>
                      <a:r>
                        <a:rPr lang="en-US" sz="1400" b="0" dirty="0" err="1">
                          <a:solidFill>
                            <a:schemeClr val="tx1"/>
                          </a:solidFill>
                          <a:effectLst/>
                        </a:rPr>
                        <a:t>negocios</a:t>
                      </a:r>
                      <a:r>
                        <a:rPr lang="en-US" sz="1400" b="0" dirty="0">
                          <a:solidFill>
                            <a:schemeClr val="tx1"/>
                          </a:solidFill>
                          <a:effectLst/>
                        </a:rPr>
                        <a:t>;</a:t>
                      </a:r>
                    </a:p>
                    <a:p>
                      <a:pPr marL="342900" marR="0" lvl="0" indent="-342900">
                        <a:buFont typeface="Symbol" pitchFamily="2" charset="2"/>
                        <a:buChar char=""/>
                      </a:pPr>
                      <a:r>
                        <a:rPr lang="en-US" sz="1400" b="0" dirty="0" err="1">
                          <a:solidFill>
                            <a:schemeClr val="tx1"/>
                          </a:solidFill>
                          <a:effectLst/>
                        </a:rPr>
                        <a:t>Estar</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una </a:t>
                      </a:r>
                      <a:r>
                        <a:rPr lang="en-US" sz="1400" b="0" dirty="0" err="1">
                          <a:solidFill>
                            <a:schemeClr val="tx1"/>
                          </a:solidFill>
                          <a:effectLst/>
                        </a:rPr>
                        <a:t>posición</a:t>
                      </a:r>
                      <a:r>
                        <a:rPr lang="en-US" sz="1400" b="0" dirty="0">
                          <a:solidFill>
                            <a:schemeClr val="tx1"/>
                          </a:solidFill>
                          <a:effectLst/>
                        </a:rPr>
                        <a:t> de </a:t>
                      </a:r>
                      <a:r>
                        <a:rPr lang="en-US" sz="1400" b="0" dirty="0" err="1">
                          <a:solidFill>
                            <a:schemeClr val="tx1"/>
                          </a:solidFill>
                          <a:effectLst/>
                        </a:rPr>
                        <a:t>toma</a:t>
                      </a:r>
                      <a:r>
                        <a:rPr lang="en-US" sz="1400" b="0" dirty="0">
                          <a:solidFill>
                            <a:schemeClr val="tx1"/>
                          </a:solidFill>
                          <a:effectLst/>
                        </a:rPr>
                        <a:t> de </a:t>
                      </a:r>
                      <a:r>
                        <a:rPr lang="en-US" sz="1400" b="0" dirty="0" err="1">
                          <a:solidFill>
                            <a:schemeClr val="tx1"/>
                          </a:solidFill>
                          <a:effectLst/>
                        </a:rPr>
                        <a:t>decisiones</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a:t>
                      </a:r>
                      <a:r>
                        <a:rPr lang="en-US" sz="1400" b="0" dirty="0" err="1">
                          <a:solidFill>
                            <a:schemeClr val="tx1"/>
                          </a:solidFill>
                          <a:effectLst/>
                        </a:rPr>
                        <a:t>nombre</a:t>
                      </a:r>
                      <a:r>
                        <a:rPr lang="en-US" sz="1400" b="0" dirty="0">
                          <a:solidFill>
                            <a:schemeClr val="tx1"/>
                          </a:solidFill>
                          <a:effectLst/>
                        </a:rPr>
                        <a:t> de un </a:t>
                      </a:r>
                      <a:r>
                        <a:rPr lang="en-US" sz="1400" b="0" dirty="0" err="1">
                          <a:solidFill>
                            <a:schemeClr val="tx1"/>
                          </a:solidFill>
                          <a:effectLst/>
                        </a:rPr>
                        <a:t>gobierno</a:t>
                      </a:r>
                      <a:r>
                        <a:rPr lang="en-US" sz="1400" b="0" dirty="0">
                          <a:solidFill>
                            <a:schemeClr val="tx1"/>
                          </a:solidFill>
                          <a:effectLst/>
                        </a:rPr>
                        <a:t> </a:t>
                      </a:r>
                      <a:r>
                        <a:rPr lang="en-US" sz="1400" b="0" dirty="0" err="1">
                          <a:solidFill>
                            <a:schemeClr val="tx1"/>
                          </a:solidFill>
                          <a:effectLst/>
                        </a:rPr>
                        <a:t>nacional</a:t>
                      </a:r>
                      <a:r>
                        <a:rPr lang="en-US" sz="1400" b="0" dirty="0">
                          <a:solidFill>
                            <a:schemeClr val="tx1"/>
                          </a:solidFill>
                          <a:effectLst/>
                        </a:rPr>
                        <a:t>, </a:t>
                      </a:r>
                      <a:r>
                        <a:rPr lang="en-US" sz="1400" b="0" dirty="0" err="1">
                          <a:solidFill>
                            <a:schemeClr val="tx1"/>
                          </a:solidFill>
                          <a:effectLst/>
                        </a:rPr>
                        <a:t>tal</a:t>
                      </a:r>
                      <a:r>
                        <a:rPr lang="en-US" sz="1400" b="0" dirty="0">
                          <a:solidFill>
                            <a:schemeClr val="tx1"/>
                          </a:solidFill>
                          <a:effectLst/>
                        </a:rPr>
                        <a:t> </a:t>
                      </a:r>
                      <a:r>
                        <a:rPr lang="en-US" sz="1400" b="0" dirty="0" err="1">
                          <a:solidFill>
                            <a:schemeClr val="tx1"/>
                          </a:solidFill>
                          <a:effectLst/>
                        </a:rPr>
                        <a:t>como</a:t>
                      </a:r>
                      <a:r>
                        <a:rPr lang="en-US" sz="1400" b="0" dirty="0">
                          <a:solidFill>
                            <a:schemeClr val="tx1"/>
                          </a:solidFill>
                          <a:effectLst/>
                        </a:rPr>
                        <a:t> </a:t>
                      </a:r>
                      <a:r>
                        <a:rPr lang="en-US" sz="1400" b="0" dirty="0" err="1">
                          <a:solidFill>
                            <a:schemeClr val="tx1"/>
                          </a:solidFill>
                          <a:effectLst/>
                        </a:rPr>
                        <a:t>ejercer</a:t>
                      </a:r>
                      <a:r>
                        <a:rPr lang="en-US" sz="1400" b="0" dirty="0">
                          <a:solidFill>
                            <a:schemeClr val="tx1"/>
                          </a:solidFill>
                          <a:effectLst/>
                        </a:rPr>
                        <a:t> el cargo de </a:t>
                      </a:r>
                      <a:r>
                        <a:rPr lang="en-US" sz="1400" b="0" dirty="0" err="1">
                          <a:solidFill>
                            <a:schemeClr val="tx1"/>
                          </a:solidFill>
                          <a:effectLst/>
                        </a:rPr>
                        <a:t>ministro</a:t>
                      </a:r>
                      <a:r>
                        <a:rPr lang="en-US" sz="1400" b="0" dirty="0">
                          <a:solidFill>
                            <a:schemeClr val="tx1"/>
                          </a:solidFill>
                          <a:effectLst/>
                        </a:rPr>
                        <a:t> de Estado, </a:t>
                      </a:r>
                      <a:r>
                        <a:rPr lang="en-US" sz="1400" b="0" dirty="0" err="1">
                          <a:solidFill>
                            <a:schemeClr val="tx1"/>
                          </a:solidFill>
                          <a:effectLst/>
                        </a:rPr>
                        <a:t>viceministro</a:t>
                      </a:r>
                      <a:r>
                        <a:rPr lang="en-US" sz="1400" b="0" dirty="0">
                          <a:solidFill>
                            <a:schemeClr val="tx1"/>
                          </a:solidFill>
                          <a:effectLst/>
                        </a:rPr>
                        <a:t>, </a:t>
                      </a:r>
                      <a:r>
                        <a:rPr lang="en-US" sz="1400" b="0" dirty="0" err="1">
                          <a:solidFill>
                            <a:schemeClr val="tx1"/>
                          </a:solidFill>
                          <a:effectLst/>
                        </a:rPr>
                        <a:t>secretario</a:t>
                      </a:r>
                      <a:r>
                        <a:rPr lang="en-US" sz="1400" b="0" dirty="0">
                          <a:solidFill>
                            <a:schemeClr val="tx1"/>
                          </a:solidFill>
                          <a:effectLst/>
                        </a:rPr>
                        <a:t> o </a:t>
                      </a:r>
                      <a:r>
                        <a:rPr lang="en-US" sz="1400" b="0" dirty="0" err="1">
                          <a:solidFill>
                            <a:schemeClr val="tx1"/>
                          </a:solidFill>
                          <a:effectLst/>
                        </a:rPr>
                        <a:t>equivalente</a:t>
                      </a:r>
                      <a:r>
                        <a:rPr lang="en-US" sz="1400" b="0" dirty="0">
                          <a:solidFill>
                            <a:schemeClr val="tx1"/>
                          </a:solidFill>
                          <a:effectLst/>
                        </a:rPr>
                        <a:t>;</a:t>
                      </a:r>
                    </a:p>
                    <a:p>
                      <a:pPr marL="342900" marR="0" lvl="0" indent="-342900">
                        <a:buFont typeface="Symbol" pitchFamily="2" charset="2"/>
                        <a:buChar char=""/>
                      </a:pPr>
                      <a:r>
                        <a:rPr lang="en-US" sz="1400" b="0" dirty="0" err="1">
                          <a:solidFill>
                            <a:schemeClr val="tx1"/>
                          </a:solidFill>
                          <a:effectLst/>
                        </a:rPr>
                        <a:t>Estar</a:t>
                      </a:r>
                      <a:r>
                        <a:rPr lang="en-US" sz="1400" b="0" dirty="0">
                          <a:solidFill>
                            <a:schemeClr val="tx1"/>
                          </a:solidFill>
                          <a:effectLst/>
                        </a:rPr>
                        <a:t> </a:t>
                      </a:r>
                      <a:r>
                        <a:rPr lang="en-US" sz="1400" b="0" dirty="0" err="1">
                          <a:solidFill>
                            <a:schemeClr val="tx1"/>
                          </a:solidFill>
                          <a:effectLst/>
                        </a:rPr>
                        <a:t>participando</a:t>
                      </a:r>
                      <a:r>
                        <a:rPr lang="en-US" sz="1400" b="0" dirty="0">
                          <a:solidFill>
                            <a:schemeClr val="tx1"/>
                          </a:solidFill>
                          <a:effectLst/>
                        </a:rPr>
                        <a:t> </a:t>
                      </a:r>
                      <a:r>
                        <a:rPr lang="en-US" sz="1400" b="0" dirty="0" err="1">
                          <a:solidFill>
                            <a:schemeClr val="tx1"/>
                          </a:solidFill>
                          <a:effectLst/>
                        </a:rPr>
                        <a:t>como</a:t>
                      </a:r>
                      <a:r>
                        <a:rPr lang="en-US" sz="1400" b="0" dirty="0">
                          <a:solidFill>
                            <a:schemeClr val="tx1"/>
                          </a:solidFill>
                          <a:effectLst/>
                        </a:rPr>
                        <a:t> </a:t>
                      </a:r>
                      <a:r>
                        <a:rPr lang="en-US" sz="1400" b="0" dirty="0" err="1">
                          <a:solidFill>
                            <a:schemeClr val="tx1"/>
                          </a:solidFill>
                          <a:effectLst/>
                        </a:rPr>
                        <a:t>representante</a:t>
                      </a:r>
                      <a:r>
                        <a:rPr lang="en-US" sz="1400" b="0" dirty="0">
                          <a:solidFill>
                            <a:schemeClr val="tx1"/>
                          </a:solidFill>
                          <a:effectLst/>
                        </a:rPr>
                        <a:t> de </a:t>
                      </a:r>
                      <a:r>
                        <a:rPr lang="en-US" sz="1400" b="0" dirty="0" err="1">
                          <a:solidFill>
                            <a:schemeClr val="tx1"/>
                          </a:solidFill>
                          <a:effectLst/>
                        </a:rPr>
                        <a:t>su</a:t>
                      </a:r>
                      <a:r>
                        <a:rPr lang="en-US" sz="1400" b="0" dirty="0">
                          <a:solidFill>
                            <a:schemeClr val="tx1"/>
                          </a:solidFill>
                          <a:effectLst/>
                        </a:rPr>
                        <a:t> </a:t>
                      </a:r>
                      <a:r>
                        <a:rPr lang="en-US" sz="1400" b="0" dirty="0" err="1">
                          <a:solidFill>
                            <a:schemeClr val="tx1"/>
                          </a:solidFill>
                          <a:effectLst/>
                        </a:rPr>
                        <a:t>país</a:t>
                      </a:r>
                      <a:r>
                        <a:rPr lang="en-US" sz="1400" b="0" dirty="0">
                          <a:solidFill>
                            <a:schemeClr val="tx1"/>
                          </a:solidFill>
                          <a:effectLst/>
                        </a:rPr>
                        <a:t> ante el GAC u </a:t>
                      </a:r>
                      <a:r>
                        <a:rPr lang="en-US" sz="1400" b="0" dirty="0" err="1">
                          <a:solidFill>
                            <a:schemeClr val="tx1"/>
                          </a:solidFill>
                          <a:effectLst/>
                        </a:rPr>
                        <a:t>otros</a:t>
                      </a:r>
                      <a:r>
                        <a:rPr lang="en-US" sz="1400" b="0" dirty="0">
                          <a:solidFill>
                            <a:schemeClr val="tx1"/>
                          </a:solidFill>
                          <a:effectLst/>
                        </a:rPr>
                        <a:t> </a:t>
                      </a:r>
                      <a:r>
                        <a:rPr lang="en-US" sz="1400" b="0" dirty="0" err="1">
                          <a:solidFill>
                            <a:schemeClr val="tx1"/>
                          </a:solidFill>
                          <a:effectLst/>
                        </a:rPr>
                        <a:t>Comites</a:t>
                      </a:r>
                      <a:r>
                        <a:rPr lang="en-US" sz="1400" b="0" dirty="0">
                          <a:solidFill>
                            <a:schemeClr val="tx1"/>
                          </a:solidFill>
                          <a:effectLst/>
                        </a:rPr>
                        <a:t> </a:t>
                      </a:r>
                      <a:r>
                        <a:rPr lang="en-US" sz="1400" b="0" dirty="0" err="1">
                          <a:solidFill>
                            <a:schemeClr val="tx1"/>
                          </a:solidFill>
                          <a:effectLst/>
                        </a:rPr>
                        <a:t>Asesores</a:t>
                      </a:r>
                      <a:r>
                        <a:rPr lang="en-US" sz="1400" b="0" dirty="0">
                          <a:solidFill>
                            <a:schemeClr val="tx1"/>
                          </a:solidFill>
                          <a:effectLst/>
                        </a:rPr>
                        <a:t>/</a:t>
                      </a:r>
                      <a:r>
                        <a:rPr lang="en-US" sz="1400" b="0" dirty="0" err="1">
                          <a:solidFill>
                            <a:schemeClr val="tx1"/>
                          </a:solidFill>
                          <a:effectLst/>
                        </a:rPr>
                        <a:t>organizaciones</a:t>
                      </a:r>
                      <a:r>
                        <a:rPr lang="en-US" sz="1400" b="0" dirty="0">
                          <a:solidFill>
                            <a:schemeClr val="tx1"/>
                          </a:solidFill>
                          <a:effectLst/>
                        </a:rPr>
                        <a:t> de </a:t>
                      </a:r>
                      <a:r>
                        <a:rPr lang="en-US" sz="1400" b="0" dirty="0" err="1">
                          <a:solidFill>
                            <a:schemeClr val="tx1"/>
                          </a:solidFill>
                          <a:effectLst/>
                        </a:rPr>
                        <a:t>apoyo</a:t>
                      </a:r>
                      <a:r>
                        <a:rPr lang="en-US" sz="1400" b="0" dirty="0">
                          <a:solidFill>
                            <a:schemeClr val="tx1"/>
                          </a:solidFill>
                          <a:effectLst/>
                        </a:rPr>
                        <a:t>. </a:t>
                      </a:r>
                    </a:p>
                    <a:p>
                      <a:pPr marL="0" marR="0" lvl="0" indent="0">
                        <a:buFont typeface="Symbol" pitchFamily="2" charset="2"/>
                        <a:buNone/>
                      </a:pPr>
                      <a:r>
                        <a:rPr lang="en-US" sz="1400" b="0" dirty="0" err="1">
                          <a:solidFill>
                            <a:schemeClr val="tx1"/>
                          </a:solidFill>
                          <a:effectLst/>
                        </a:rPr>
                        <a:t>Todos</a:t>
                      </a:r>
                      <a:r>
                        <a:rPr lang="en-US" sz="1400" b="0" dirty="0">
                          <a:solidFill>
                            <a:schemeClr val="tx1"/>
                          </a:solidFill>
                          <a:effectLst/>
                        </a:rPr>
                        <a:t> los </a:t>
                      </a:r>
                      <a:r>
                        <a:rPr lang="en-US" sz="1400" b="0" dirty="0" err="1">
                          <a:solidFill>
                            <a:schemeClr val="tx1"/>
                          </a:solidFill>
                          <a:effectLst/>
                        </a:rPr>
                        <a:t>candidatos</a:t>
                      </a:r>
                      <a:r>
                        <a:rPr lang="en-US" sz="1400" b="0" dirty="0">
                          <a:solidFill>
                            <a:schemeClr val="tx1"/>
                          </a:solidFill>
                          <a:effectLst/>
                        </a:rPr>
                        <a:t> para </a:t>
                      </a:r>
                      <a:r>
                        <a:rPr lang="en-US" sz="1400" b="0" dirty="0" err="1">
                          <a:solidFill>
                            <a:schemeClr val="tx1"/>
                          </a:solidFill>
                          <a:effectLst/>
                        </a:rPr>
                        <a:t>todos</a:t>
                      </a:r>
                      <a:r>
                        <a:rPr lang="en-US" sz="1400" b="0" dirty="0">
                          <a:solidFill>
                            <a:schemeClr val="tx1"/>
                          </a:solidFill>
                          <a:effectLst/>
                        </a:rPr>
                        <a:t> los cargos </a:t>
                      </a:r>
                      <a:r>
                        <a:rPr lang="en-US" sz="1400" b="0" dirty="0" err="1">
                          <a:solidFill>
                            <a:schemeClr val="tx1"/>
                          </a:solidFill>
                          <a:effectLst/>
                        </a:rPr>
                        <a:t>también</a:t>
                      </a:r>
                      <a:r>
                        <a:rPr lang="en-US" sz="1400" b="0" dirty="0">
                          <a:solidFill>
                            <a:schemeClr val="tx1"/>
                          </a:solidFill>
                          <a:effectLst/>
                        </a:rPr>
                        <a:t> </a:t>
                      </a:r>
                      <a:r>
                        <a:rPr lang="en-US" sz="1400" b="0" dirty="0" err="1">
                          <a:solidFill>
                            <a:schemeClr val="tx1"/>
                          </a:solidFill>
                          <a:effectLst/>
                        </a:rPr>
                        <a:t>deben</a:t>
                      </a:r>
                      <a:r>
                        <a:rPr lang="en-US" sz="1400" b="0" dirty="0">
                          <a:solidFill>
                            <a:schemeClr val="tx1"/>
                          </a:solidFill>
                          <a:effectLst/>
                        </a:rPr>
                        <a:t> </a:t>
                      </a:r>
                      <a:r>
                        <a:rPr lang="en-US" sz="1400" b="0" dirty="0" err="1">
                          <a:solidFill>
                            <a:schemeClr val="tx1"/>
                          </a:solidFill>
                          <a:effectLst/>
                        </a:rPr>
                        <a:t>declarar</a:t>
                      </a:r>
                      <a:r>
                        <a:rPr lang="en-US" sz="1400" b="0" dirty="0">
                          <a:solidFill>
                            <a:schemeClr val="tx1"/>
                          </a:solidFill>
                          <a:effectLst/>
                        </a:rPr>
                        <a:t> </a:t>
                      </a:r>
                      <a:r>
                        <a:rPr lang="en-US" sz="1400" b="0" dirty="0" err="1">
                          <a:solidFill>
                            <a:schemeClr val="tx1"/>
                          </a:solidFill>
                          <a:effectLst/>
                        </a:rPr>
                        <a:t>su</a:t>
                      </a:r>
                      <a:r>
                        <a:rPr lang="en-US" sz="1400" b="0" dirty="0">
                          <a:solidFill>
                            <a:schemeClr val="tx1"/>
                          </a:solidFill>
                          <a:effectLst/>
                        </a:rPr>
                        <a:t> </a:t>
                      </a:r>
                      <a:r>
                        <a:rPr lang="en-US" sz="1400" b="0" dirty="0" err="1">
                          <a:solidFill>
                            <a:schemeClr val="tx1"/>
                          </a:solidFill>
                          <a:effectLst/>
                        </a:rPr>
                        <a:t>participación</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la </a:t>
                      </a:r>
                      <a:r>
                        <a:rPr lang="en-US" sz="1400" b="0" dirty="0" err="1">
                          <a:solidFill>
                            <a:schemeClr val="tx1"/>
                          </a:solidFill>
                          <a:effectLst/>
                        </a:rPr>
                        <a:t>región</a:t>
                      </a:r>
                      <a:r>
                        <a:rPr lang="en-US" sz="1400" b="0" dirty="0">
                          <a:solidFill>
                            <a:schemeClr val="tx1"/>
                          </a:solidFill>
                          <a:effectLst/>
                        </a:rPr>
                        <a:t> el </a:t>
                      </a:r>
                      <a:r>
                        <a:rPr lang="en-US" sz="1400" b="0" dirty="0" err="1">
                          <a:solidFill>
                            <a:schemeClr val="tx1"/>
                          </a:solidFill>
                          <a:effectLst/>
                        </a:rPr>
                        <a:t>último</a:t>
                      </a:r>
                      <a:r>
                        <a:rPr lang="en-US" sz="1400" b="0" dirty="0">
                          <a:solidFill>
                            <a:schemeClr val="tx1"/>
                          </a:solidFill>
                          <a:effectLst/>
                        </a:rPr>
                        <a:t> </a:t>
                      </a:r>
                      <a:r>
                        <a:rPr lang="en-US" sz="1400" b="0" dirty="0" err="1">
                          <a:solidFill>
                            <a:schemeClr val="tx1"/>
                          </a:solidFill>
                          <a:effectLst/>
                        </a:rPr>
                        <a:t>año</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forma personal, </a:t>
                      </a:r>
                      <a:r>
                        <a:rPr lang="en-US" sz="1400" b="0" dirty="0" err="1">
                          <a:solidFill>
                            <a:schemeClr val="tx1"/>
                          </a:solidFill>
                          <a:effectLst/>
                        </a:rPr>
                        <a:t>usando</a:t>
                      </a:r>
                      <a:r>
                        <a:rPr lang="en-US" sz="1400" b="0" dirty="0">
                          <a:solidFill>
                            <a:schemeClr val="tx1"/>
                          </a:solidFill>
                          <a:effectLst/>
                        </a:rPr>
                        <a:t> el </a:t>
                      </a:r>
                      <a:r>
                        <a:rPr lang="en-US" sz="1400" b="0" dirty="0" err="1">
                          <a:solidFill>
                            <a:schemeClr val="tx1"/>
                          </a:solidFill>
                          <a:effectLst/>
                        </a:rPr>
                        <a:t>Documento</a:t>
                      </a:r>
                      <a:r>
                        <a:rPr lang="en-US" sz="1400" b="0" dirty="0">
                          <a:solidFill>
                            <a:schemeClr val="tx1"/>
                          </a:solidFill>
                          <a:effectLst/>
                        </a:rPr>
                        <a:t> de </a:t>
                      </a:r>
                      <a:r>
                        <a:rPr lang="en-US" sz="1400" b="0" dirty="0" err="1">
                          <a:solidFill>
                            <a:schemeClr val="tx1"/>
                          </a:solidFill>
                          <a:effectLst/>
                        </a:rPr>
                        <a:t>Métricas</a:t>
                      </a:r>
                      <a:r>
                        <a:rPr lang="en-US" sz="1400" b="0" dirty="0">
                          <a:solidFill>
                            <a:schemeClr val="tx1"/>
                          </a:solidFill>
                          <a:effectLst/>
                        </a:rPr>
                        <a:t> </a:t>
                      </a:r>
                      <a:r>
                        <a:rPr lang="en-US" sz="1400" b="0" dirty="0" err="1">
                          <a:solidFill>
                            <a:schemeClr val="tx1"/>
                          </a:solidFill>
                          <a:effectLst/>
                        </a:rPr>
                        <a:t>como</a:t>
                      </a:r>
                      <a:r>
                        <a:rPr lang="en-US" sz="1400" b="0" dirty="0">
                          <a:solidFill>
                            <a:schemeClr val="tx1"/>
                          </a:solidFill>
                          <a:effectLst/>
                        </a:rPr>
                        <a:t> </a:t>
                      </a:r>
                      <a:r>
                        <a:rPr lang="en-US" sz="1400" b="0" dirty="0" err="1">
                          <a:solidFill>
                            <a:schemeClr val="tx1"/>
                          </a:solidFill>
                          <a:effectLst/>
                        </a:rPr>
                        <a:t>guía</a:t>
                      </a:r>
                      <a:r>
                        <a:rPr lang="en-US" sz="1400" b="0" dirty="0">
                          <a:solidFill>
                            <a:schemeClr val="tx1"/>
                          </a:solidFill>
                          <a:effectLst/>
                        </a:rPr>
                        <a:t>. Los </a:t>
                      </a:r>
                      <a:r>
                        <a:rPr lang="en-US" sz="1400" b="0" dirty="0" err="1">
                          <a:solidFill>
                            <a:schemeClr val="tx1"/>
                          </a:solidFill>
                          <a:effectLst/>
                        </a:rPr>
                        <a:t>candidatos</a:t>
                      </a:r>
                      <a:r>
                        <a:rPr lang="en-US" sz="1400" b="0" dirty="0">
                          <a:solidFill>
                            <a:schemeClr val="tx1"/>
                          </a:solidFill>
                          <a:effectLst/>
                        </a:rPr>
                        <a:t> a </a:t>
                      </a:r>
                      <a:r>
                        <a:rPr lang="en-US" sz="1400" b="0" dirty="0" err="1">
                          <a:solidFill>
                            <a:schemeClr val="tx1"/>
                          </a:solidFill>
                          <a:effectLst/>
                        </a:rPr>
                        <a:t>vicepresidente</a:t>
                      </a:r>
                      <a:r>
                        <a:rPr lang="en-US" sz="1400" b="0" dirty="0">
                          <a:solidFill>
                            <a:schemeClr val="tx1"/>
                          </a:solidFill>
                          <a:effectLst/>
                        </a:rPr>
                        <a:t> </a:t>
                      </a:r>
                      <a:r>
                        <a:rPr lang="en-US" sz="1400" b="0" dirty="0" err="1">
                          <a:solidFill>
                            <a:schemeClr val="tx1"/>
                          </a:solidFill>
                          <a:effectLst/>
                        </a:rPr>
                        <a:t>deben</a:t>
                      </a:r>
                      <a:r>
                        <a:rPr lang="en-US" sz="1400" b="0" dirty="0">
                          <a:solidFill>
                            <a:schemeClr val="tx1"/>
                          </a:solidFill>
                          <a:effectLst/>
                        </a:rPr>
                        <a:t> </a:t>
                      </a:r>
                      <a:r>
                        <a:rPr lang="en-US" sz="1400" b="0" dirty="0" err="1">
                          <a:solidFill>
                            <a:schemeClr val="tx1"/>
                          </a:solidFill>
                          <a:effectLst/>
                        </a:rPr>
                        <a:t>mostrar</a:t>
                      </a:r>
                      <a:r>
                        <a:rPr lang="en-US" sz="1400" b="0" dirty="0">
                          <a:solidFill>
                            <a:schemeClr val="tx1"/>
                          </a:solidFill>
                          <a:effectLst/>
                        </a:rPr>
                        <a:t> una </a:t>
                      </a:r>
                      <a:r>
                        <a:rPr lang="en-US" sz="1400" b="0" dirty="0" err="1">
                          <a:solidFill>
                            <a:schemeClr val="tx1"/>
                          </a:solidFill>
                          <a:effectLst/>
                        </a:rPr>
                        <a:t>participación</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forma personal </a:t>
                      </a:r>
                      <a:r>
                        <a:rPr lang="en-US" sz="1400" b="0" dirty="0" err="1">
                          <a:solidFill>
                            <a:schemeClr val="tx1"/>
                          </a:solidFill>
                          <a:effectLst/>
                        </a:rPr>
                        <a:t>en</a:t>
                      </a:r>
                      <a:r>
                        <a:rPr lang="en-US" sz="1400" b="0" dirty="0">
                          <a:solidFill>
                            <a:schemeClr val="tx1"/>
                          </a:solidFill>
                          <a:effectLst/>
                        </a:rPr>
                        <a:t> el </a:t>
                      </a:r>
                      <a:r>
                        <a:rPr lang="en-US" sz="1400" b="0" dirty="0" err="1">
                          <a:solidFill>
                            <a:schemeClr val="tx1"/>
                          </a:solidFill>
                          <a:effectLst/>
                        </a:rPr>
                        <a:t>último</a:t>
                      </a:r>
                      <a:r>
                        <a:rPr lang="en-US" sz="1400" b="0" dirty="0">
                          <a:solidFill>
                            <a:schemeClr val="tx1"/>
                          </a:solidFill>
                          <a:effectLst/>
                        </a:rPr>
                        <a:t> </a:t>
                      </a:r>
                      <a:r>
                        <a:rPr lang="en-US" sz="1400" b="0" dirty="0" err="1">
                          <a:solidFill>
                            <a:schemeClr val="tx1"/>
                          </a:solidFill>
                          <a:effectLst/>
                        </a:rPr>
                        <a:t>año</a:t>
                      </a:r>
                      <a:r>
                        <a:rPr lang="en-US" sz="1400" b="0" dirty="0">
                          <a:solidFill>
                            <a:schemeClr val="tx1"/>
                          </a:solidFill>
                          <a:effectLst/>
                        </a:rPr>
                        <a:t>, </a:t>
                      </a:r>
                      <a:r>
                        <a:rPr lang="en-US" sz="1400" b="0" dirty="0" err="1">
                          <a:solidFill>
                            <a:schemeClr val="tx1"/>
                          </a:solidFill>
                          <a:effectLst/>
                        </a:rPr>
                        <a:t>según</a:t>
                      </a:r>
                      <a:r>
                        <a:rPr lang="en-US" sz="1400" b="0" dirty="0">
                          <a:solidFill>
                            <a:schemeClr val="tx1"/>
                          </a:solidFill>
                          <a:effectLst/>
                        </a:rPr>
                        <a:t> los </a:t>
                      </a:r>
                      <a:r>
                        <a:rPr lang="en-US" sz="1400" b="0" dirty="0" err="1">
                          <a:solidFill>
                            <a:schemeClr val="tx1"/>
                          </a:solidFill>
                          <a:effectLst/>
                        </a:rPr>
                        <a:t>lineamientos</a:t>
                      </a:r>
                      <a:r>
                        <a:rPr lang="en-US" sz="1400" b="0" dirty="0">
                          <a:solidFill>
                            <a:schemeClr val="tx1"/>
                          </a:solidFill>
                          <a:effectLst/>
                        </a:rPr>
                        <a:t> del </a:t>
                      </a:r>
                      <a:r>
                        <a:rPr lang="en-US" sz="1400" b="0" dirty="0" err="1">
                          <a:solidFill>
                            <a:schemeClr val="tx1"/>
                          </a:solidFill>
                          <a:effectLst/>
                        </a:rPr>
                        <a:t>Documento</a:t>
                      </a:r>
                      <a:r>
                        <a:rPr lang="en-US" sz="1400" b="0" dirty="0">
                          <a:solidFill>
                            <a:schemeClr val="tx1"/>
                          </a:solidFill>
                          <a:effectLst/>
                        </a:rPr>
                        <a:t> de </a:t>
                      </a:r>
                      <a:r>
                        <a:rPr lang="en-US" sz="1400" b="0" dirty="0" err="1">
                          <a:solidFill>
                            <a:schemeClr val="tx1"/>
                          </a:solidFill>
                          <a:effectLst/>
                        </a:rPr>
                        <a:t>Métricas</a:t>
                      </a:r>
                      <a:r>
                        <a:rPr lang="en-US" sz="1400" b="0" dirty="0">
                          <a:solidFill>
                            <a:schemeClr val="tx1"/>
                          </a:solidFill>
                          <a:effectLst/>
                        </a:rPr>
                        <a:t>. Los </a:t>
                      </a:r>
                      <a:r>
                        <a:rPr lang="en-US" sz="1400" b="0" dirty="0" err="1">
                          <a:solidFill>
                            <a:schemeClr val="tx1"/>
                          </a:solidFill>
                          <a:effectLst/>
                        </a:rPr>
                        <a:t>candidatos</a:t>
                      </a:r>
                      <a:r>
                        <a:rPr lang="en-US" sz="1400" b="0" dirty="0">
                          <a:solidFill>
                            <a:schemeClr val="tx1"/>
                          </a:solidFill>
                          <a:effectLst/>
                        </a:rPr>
                        <a:t> </a:t>
                      </a:r>
                      <a:r>
                        <a:rPr lang="en-US" sz="1400" b="0" dirty="0" err="1">
                          <a:solidFill>
                            <a:schemeClr val="tx1"/>
                          </a:solidFill>
                          <a:effectLst/>
                        </a:rPr>
                        <a:t>incluirán</a:t>
                      </a:r>
                      <a:r>
                        <a:rPr lang="en-US" sz="1400" b="0" dirty="0">
                          <a:solidFill>
                            <a:schemeClr val="tx1"/>
                          </a:solidFill>
                          <a:effectLst/>
                        </a:rPr>
                        <a:t> </a:t>
                      </a:r>
                      <a:r>
                        <a:rPr lang="en-US" sz="1400" b="0" dirty="0" err="1">
                          <a:solidFill>
                            <a:schemeClr val="tx1"/>
                          </a:solidFill>
                          <a:effectLst/>
                        </a:rPr>
                        <a:t>esta</a:t>
                      </a:r>
                      <a:r>
                        <a:rPr lang="en-US" sz="1400" b="0" dirty="0">
                          <a:solidFill>
                            <a:schemeClr val="tx1"/>
                          </a:solidFill>
                          <a:effectLst/>
                        </a:rPr>
                        <a:t> </a:t>
                      </a:r>
                      <a:r>
                        <a:rPr lang="en-US" sz="1400" b="0" dirty="0" err="1">
                          <a:solidFill>
                            <a:schemeClr val="tx1"/>
                          </a:solidFill>
                          <a:effectLst/>
                        </a:rPr>
                        <a:t>información</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a:t>
                      </a:r>
                      <a:r>
                        <a:rPr lang="en-US" sz="1400" b="0" dirty="0" err="1">
                          <a:solidFill>
                            <a:schemeClr val="tx1"/>
                          </a:solidFill>
                          <a:effectLst/>
                        </a:rPr>
                        <a:t>su</a:t>
                      </a:r>
                      <a:r>
                        <a:rPr lang="en-US" sz="1400" b="0" dirty="0">
                          <a:solidFill>
                            <a:schemeClr val="tx1"/>
                          </a:solidFill>
                          <a:effectLst/>
                        </a:rPr>
                        <a:t> </a:t>
                      </a:r>
                      <a:r>
                        <a:rPr lang="en-US" sz="1400" b="0" dirty="0" err="1">
                          <a:solidFill>
                            <a:schemeClr val="tx1"/>
                          </a:solidFill>
                          <a:effectLst/>
                        </a:rPr>
                        <a:t>declaración</a:t>
                      </a:r>
                      <a:r>
                        <a:rPr lang="en-US" sz="1400" b="0" dirty="0">
                          <a:solidFill>
                            <a:schemeClr val="tx1"/>
                          </a:solidFill>
                          <a:effectLst/>
                        </a:rPr>
                        <a:t>. </a:t>
                      </a:r>
                    </a:p>
                    <a:p>
                      <a:pPr marL="0" marR="0" lvl="0" indent="0">
                        <a:buFont typeface="Symbol" pitchFamily="2" charset="2"/>
                        <a:buNone/>
                      </a:pPr>
                      <a:endParaRPr lang="en-US" sz="1400" b="0" dirty="0">
                        <a:solidFill>
                          <a:schemeClr val="tx1"/>
                        </a:solidFill>
                        <a:effectLst/>
                      </a:endParaRPr>
                    </a:p>
                    <a:p>
                      <a:pPr marL="0" marR="0">
                        <a:spcBef>
                          <a:spcPts val="0"/>
                        </a:spcBef>
                        <a:spcAft>
                          <a:spcPts val="0"/>
                        </a:spcAft>
                      </a:pPr>
                      <a:r>
                        <a:rPr lang="en-US" sz="1400" b="0" dirty="0">
                          <a:solidFill>
                            <a:schemeClr val="tx1"/>
                          </a:solidFill>
                          <a:effectLst/>
                        </a:rPr>
                        <a:t>Si un </a:t>
                      </a:r>
                      <a:r>
                        <a:rPr lang="en-US" sz="1400" b="0" dirty="0" err="1">
                          <a:solidFill>
                            <a:schemeClr val="tx1"/>
                          </a:solidFill>
                          <a:effectLst/>
                        </a:rPr>
                        <a:t>integrante</a:t>
                      </a:r>
                      <a:r>
                        <a:rPr lang="en-US" sz="1400" b="0" dirty="0">
                          <a:solidFill>
                            <a:schemeClr val="tx1"/>
                          </a:solidFill>
                          <a:effectLst/>
                        </a:rPr>
                        <a:t> de la ALS de </a:t>
                      </a:r>
                      <a:r>
                        <a:rPr lang="en-US" sz="1400" b="0" dirty="0" err="1">
                          <a:solidFill>
                            <a:schemeClr val="tx1"/>
                          </a:solidFill>
                          <a:effectLst/>
                        </a:rPr>
                        <a:t>Miembros</a:t>
                      </a:r>
                      <a:r>
                        <a:rPr lang="en-US" sz="1400" b="0" dirty="0">
                          <a:solidFill>
                            <a:schemeClr val="tx1"/>
                          </a:solidFill>
                          <a:effectLst/>
                        </a:rPr>
                        <a:t> </a:t>
                      </a:r>
                      <a:r>
                        <a:rPr lang="en-US" sz="1400" b="0" dirty="0" err="1">
                          <a:solidFill>
                            <a:schemeClr val="tx1"/>
                          </a:solidFill>
                          <a:effectLst/>
                        </a:rPr>
                        <a:t>Individuales</a:t>
                      </a:r>
                      <a:r>
                        <a:rPr lang="en-US" sz="1400" b="0" dirty="0">
                          <a:solidFill>
                            <a:schemeClr val="tx1"/>
                          </a:solidFill>
                          <a:effectLst/>
                        </a:rPr>
                        <a:t> es </a:t>
                      </a:r>
                      <a:r>
                        <a:rPr lang="en-US" sz="1400" b="0" dirty="0" err="1">
                          <a:solidFill>
                            <a:schemeClr val="tx1"/>
                          </a:solidFill>
                          <a:effectLst/>
                        </a:rPr>
                        <a:t>candidato</a:t>
                      </a:r>
                      <a:r>
                        <a:rPr lang="en-US" sz="1400" b="0" dirty="0">
                          <a:solidFill>
                            <a:schemeClr val="tx1"/>
                          </a:solidFill>
                          <a:effectLst/>
                        </a:rPr>
                        <a:t> a </a:t>
                      </a:r>
                      <a:r>
                        <a:rPr lang="en-US" sz="1400" b="0" dirty="0" err="1">
                          <a:solidFill>
                            <a:schemeClr val="tx1"/>
                          </a:solidFill>
                          <a:effectLst/>
                        </a:rPr>
                        <a:t>cualquier</a:t>
                      </a:r>
                      <a:r>
                        <a:rPr lang="en-US" sz="1400" b="0" dirty="0">
                          <a:solidFill>
                            <a:schemeClr val="tx1"/>
                          </a:solidFill>
                          <a:effectLst/>
                        </a:rPr>
                        <a:t> cargo (</a:t>
                      </a:r>
                      <a:r>
                        <a:rPr lang="en-US" sz="1400" b="0" dirty="0" err="1">
                          <a:solidFill>
                            <a:schemeClr val="tx1"/>
                          </a:solidFill>
                          <a:effectLst/>
                        </a:rPr>
                        <a:t>ver</a:t>
                      </a:r>
                      <a:r>
                        <a:rPr lang="en-US" sz="1400" b="0" dirty="0">
                          <a:solidFill>
                            <a:schemeClr val="tx1"/>
                          </a:solidFill>
                          <a:effectLst/>
                        </a:rPr>
                        <a:t> </a:t>
                      </a:r>
                      <a:r>
                        <a:rPr lang="en-US" sz="1400" b="0" dirty="0" err="1">
                          <a:solidFill>
                            <a:schemeClr val="tx1"/>
                          </a:solidFill>
                          <a:effectLst/>
                        </a:rPr>
                        <a:t>condiciones</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el </a:t>
                      </a:r>
                      <a:r>
                        <a:rPr lang="en-US" sz="1400" b="0" dirty="0" err="1">
                          <a:solidFill>
                            <a:schemeClr val="tx1"/>
                          </a:solidFill>
                          <a:effectLst/>
                        </a:rPr>
                        <a:t>Artículo</a:t>
                      </a:r>
                      <a:r>
                        <a:rPr lang="en-US" sz="1400" b="0" dirty="0">
                          <a:solidFill>
                            <a:schemeClr val="tx1"/>
                          </a:solidFill>
                          <a:effectLst/>
                        </a:rPr>
                        <a:t> 7), debe </a:t>
                      </a:r>
                      <a:r>
                        <a:rPr lang="en-US" sz="1400" b="0" dirty="0" err="1">
                          <a:solidFill>
                            <a:schemeClr val="tx1"/>
                          </a:solidFill>
                          <a:effectLst/>
                        </a:rPr>
                        <a:t>demostrar</a:t>
                      </a:r>
                      <a:r>
                        <a:rPr lang="en-US" sz="1400" b="0" dirty="0">
                          <a:solidFill>
                            <a:schemeClr val="tx1"/>
                          </a:solidFill>
                          <a:effectLst/>
                        </a:rPr>
                        <a:t> </a:t>
                      </a:r>
                      <a:r>
                        <a:rPr lang="en-US" sz="1400" b="0" dirty="0" err="1">
                          <a:solidFill>
                            <a:schemeClr val="tx1"/>
                          </a:solidFill>
                          <a:effectLst/>
                        </a:rPr>
                        <a:t>su</a:t>
                      </a:r>
                      <a:r>
                        <a:rPr lang="en-US" sz="1400" b="0" dirty="0">
                          <a:solidFill>
                            <a:schemeClr val="tx1"/>
                          </a:solidFill>
                          <a:effectLst/>
                        </a:rPr>
                        <a:t> </a:t>
                      </a:r>
                      <a:r>
                        <a:rPr lang="en-US" sz="1400" b="0" dirty="0" err="1">
                          <a:solidFill>
                            <a:schemeClr val="tx1"/>
                          </a:solidFill>
                          <a:effectLst/>
                        </a:rPr>
                        <a:t>participación</a:t>
                      </a:r>
                      <a:r>
                        <a:rPr lang="en-US" sz="1400" b="0" dirty="0">
                          <a:solidFill>
                            <a:schemeClr val="tx1"/>
                          </a:solidFill>
                          <a:effectLst/>
                        </a:rPr>
                        <a:t> </a:t>
                      </a:r>
                      <a:r>
                        <a:rPr lang="en-US" sz="1400" b="0" dirty="0" err="1">
                          <a:solidFill>
                            <a:schemeClr val="tx1"/>
                          </a:solidFill>
                          <a:effectLst/>
                        </a:rPr>
                        <a:t>activa</a:t>
                      </a:r>
                      <a:r>
                        <a:rPr lang="en-US" sz="1400" b="0" dirty="0">
                          <a:solidFill>
                            <a:schemeClr val="tx1"/>
                          </a:solidFill>
                          <a:effectLst/>
                        </a:rPr>
                        <a:t> </a:t>
                      </a:r>
                      <a:r>
                        <a:rPr lang="en-US" sz="1400" b="0" dirty="0" err="1">
                          <a:solidFill>
                            <a:schemeClr val="tx1"/>
                          </a:solidFill>
                          <a:effectLst/>
                        </a:rPr>
                        <a:t>durante</a:t>
                      </a:r>
                      <a:r>
                        <a:rPr lang="en-US" sz="1400" b="0" dirty="0">
                          <a:solidFill>
                            <a:schemeClr val="tx1"/>
                          </a:solidFill>
                          <a:effectLst/>
                        </a:rPr>
                        <a:t> el </a:t>
                      </a:r>
                      <a:r>
                        <a:rPr lang="en-US" sz="1400" b="0" dirty="0" err="1">
                          <a:solidFill>
                            <a:schemeClr val="tx1"/>
                          </a:solidFill>
                          <a:effectLst/>
                        </a:rPr>
                        <a:t>último</a:t>
                      </a:r>
                      <a:r>
                        <a:rPr lang="en-US" sz="1400" b="0" dirty="0">
                          <a:solidFill>
                            <a:schemeClr val="tx1"/>
                          </a:solidFill>
                          <a:effectLst/>
                        </a:rPr>
                        <a:t> </a:t>
                      </a:r>
                      <a:r>
                        <a:rPr lang="en-US" sz="1400" b="0" dirty="0" err="1">
                          <a:solidFill>
                            <a:schemeClr val="tx1"/>
                          </a:solidFill>
                          <a:effectLst/>
                        </a:rPr>
                        <a:t>año</a:t>
                      </a:r>
                      <a:r>
                        <a:rPr lang="en-US" sz="1400" b="0" dirty="0">
                          <a:solidFill>
                            <a:schemeClr val="tx1"/>
                          </a:solidFill>
                          <a:effectLst/>
                        </a:rPr>
                        <a:t>. </a:t>
                      </a:r>
                    </a:p>
                    <a:p>
                      <a:pPr marL="0" marR="0">
                        <a:spcBef>
                          <a:spcPts val="0"/>
                        </a:spcBef>
                        <a:spcAft>
                          <a:spcPts val="0"/>
                        </a:spcAft>
                      </a:pPr>
                      <a:r>
                        <a:rPr lang="en-US" sz="1400" b="0" dirty="0">
                          <a:solidFill>
                            <a:schemeClr val="tx1"/>
                          </a:solidFill>
                          <a:effectLst/>
                        </a:rPr>
                        <a:t> </a:t>
                      </a:r>
                    </a:p>
                    <a:p>
                      <a:pPr marL="0" marR="0">
                        <a:spcBef>
                          <a:spcPts val="0"/>
                        </a:spcBef>
                        <a:spcAft>
                          <a:spcPts val="0"/>
                        </a:spcAft>
                      </a:pPr>
                      <a:r>
                        <a:rPr lang="en-US" sz="1400" b="0" dirty="0">
                          <a:solidFill>
                            <a:schemeClr val="tx1"/>
                          </a:solidFill>
                          <a:effectLst/>
                        </a:rPr>
                        <a:t> </a:t>
                      </a:r>
                    </a:p>
                  </a:txBody>
                  <a:tcPr marL="23173" marR="231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400" b="1" u="sng" dirty="0">
                          <a:solidFill>
                            <a:schemeClr val="tx1"/>
                          </a:solidFill>
                          <a:effectLst/>
                        </a:rPr>
                        <a:t>LACRALO Rules of Procedure</a:t>
                      </a:r>
                    </a:p>
                    <a:p>
                      <a:pPr marL="0" marR="0" algn="ctr">
                        <a:spcBef>
                          <a:spcPts val="0"/>
                        </a:spcBef>
                        <a:spcAft>
                          <a:spcPts val="0"/>
                        </a:spcAft>
                      </a:pPr>
                      <a:r>
                        <a:rPr lang="en-US" sz="1400" b="0" dirty="0">
                          <a:solidFill>
                            <a:schemeClr val="tx1"/>
                          </a:solidFill>
                          <a:effectLst/>
                        </a:rPr>
                        <a:t> </a:t>
                      </a:r>
                    </a:p>
                    <a:p>
                      <a:pPr marL="0" marR="0" algn="l">
                        <a:spcBef>
                          <a:spcPts val="0"/>
                        </a:spcBef>
                        <a:spcAft>
                          <a:spcPts val="0"/>
                        </a:spcAft>
                      </a:pPr>
                      <a:r>
                        <a:rPr lang="en-US" sz="1400" b="1" dirty="0">
                          <a:solidFill>
                            <a:schemeClr val="tx1"/>
                          </a:solidFill>
                          <a:effectLst/>
                        </a:rPr>
                        <a:t>Section 21</a:t>
                      </a:r>
                      <a:r>
                        <a:rPr lang="en-US" sz="1400" b="0" dirty="0">
                          <a:solidFill>
                            <a:schemeClr val="tx1"/>
                          </a:solidFill>
                          <a:effectLst/>
                        </a:rPr>
                        <a:t>.- LACRALO members who are interested in running for leadership positions shall state that they do not have any of the following conflicts of interest, which are incompatible with LACRALO leadership positions:</a:t>
                      </a:r>
                    </a:p>
                    <a:p>
                      <a:pPr marL="342900" marR="0" lvl="0" indent="-342900">
                        <a:buFont typeface="Symbol" pitchFamily="2" charset="2"/>
                        <a:buChar char=""/>
                      </a:pPr>
                      <a:r>
                        <a:rPr lang="en-US" sz="1400" b="0" dirty="0">
                          <a:solidFill>
                            <a:schemeClr val="tx1"/>
                          </a:solidFill>
                          <a:effectLst/>
                        </a:rPr>
                        <a:t>Have a close family relationship with ICANN employees (parents, siblings, spouses, partners, children);</a:t>
                      </a:r>
                    </a:p>
                    <a:p>
                      <a:pPr marL="342900" marR="0" lvl="0" indent="-342900">
                        <a:buFont typeface="Symbol" pitchFamily="2" charset="2"/>
                        <a:buChar char=""/>
                      </a:pPr>
                      <a:r>
                        <a:rPr lang="en-US" sz="1400" b="0" dirty="0">
                          <a:solidFill>
                            <a:schemeClr val="tx1"/>
                          </a:solidFill>
                          <a:effectLst/>
                        </a:rPr>
                        <a:t>Be under a financial contract with ICANN;</a:t>
                      </a:r>
                    </a:p>
                    <a:p>
                      <a:pPr marL="342900" marR="0" lvl="0" indent="-342900">
                        <a:buFont typeface="Symbol" pitchFamily="2" charset="2"/>
                        <a:buChar char=""/>
                      </a:pPr>
                      <a:r>
                        <a:rPr lang="en-US" sz="1400" b="0" dirty="0">
                          <a:solidFill>
                            <a:schemeClr val="tx1"/>
                          </a:solidFill>
                          <a:effectLst/>
                        </a:rPr>
                        <a:t>Hold leadership positions in registries, registrars, ISPs or the chambers that specifically represent these business interests;</a:t>
                      </a:r>
                    </a:p>
                    <a:p>
                      <a:pPr marL="342900" marR="0" lvl="0" indent="-342900">
                        <a:buFont typeface="Symbol" pitchFamily="2" charset="2"/>
                        <a:buChar char=""/>
                      </a:pPr>
                      <a:r>
                        <a:rPr lang="en-US" sz="1400" b="0" dirty="0">
                          <a:solidFill>
                            <a:schemeClr val="tx1"/>
                          </a:solidFill>
                          <a:effectLst/>
                        </a:rPr>
                        <a:t>Be in a decision-making position on behalf of a government (e.g. a Minister of State, Deputy Minister, Secretary, or equivalent position);</a:t>
                      </a:r>
                    </a:p>
                    <a:p>
                      <a:pPr marL="342900" marR="0" lvl="0" indent="-342900">
                        <a:buFont typeface="Symbol" pitchFamily="2" charset="2"/>
                        <a:buChar char=""/>
                      </a:pPr>
                      <a:r>
                        <a:rPr lang="en-US" sz="1400" b="0" dirty="0">
                          <a:solidFill>
                            <a:schemeClr val="tx1"/>
                          </a:solidFill>
                          <a:effectLst/>
                        </a:rPr>
                        <a:t>Act as a country representative to the GAC (or other Advisory Committees/Supporting Organizations). </a:t>
                      </a:r>
                    </a:p>
                    <a:p>
                      <a:pPr marL="0" marR="0" lvl="0" indent="0">
                        <a:buFont typeface="Symbol" pitchFamily="2" charset="2"/>
                        <a:buNone/>
                      </a:pPr>
                      <a:r>
                        <a:rPr lang="en-US" sz="1400" b="0" dirty="0">
                          <a:solidFill>
                            <a:schemeClr val="tx1"/>
                          </a:solidFill>
                          <a:effectLst/>
                        </a:rPr>
                        <a:t>All candidates for all positions must also disclose their personal participation in the region during the past year, using the Metrics Document as a guide. Chair-Elect candidates must show active participation, according to the guidelines in the Metrics Document. Candidates will include this information in their declaration.</a:t>
                      </a:r>
                    </a:p>
                    <a:p>
                      <a:pPr marL="342900" marR="0" lvl="0" indent="-342900">
                        <a:buFont typeface="Symbol" pitchFamily="2" charset="2"/>
                        <a:buChar char=""/>
                      </a:pPr>
                      <a:endParaRPr lang="en-US" sz="1400" b="0" dirty="0">
                        <a:solidFill>
                          <a:schemeClr val="tx1"/>
                        </a:solidFill>
                        <a:effectLst/>
                      </a:endParaRPr>
                    </a:p>
                    <a:p>
                      <a:pPr marL="0" marR="0" lvl="0" indent="0">
                        <a:buFont typeface="Symbol" pitchFamily="2" charset="2"/>
                        <a:buNone/>
                      </a:pPr>
                      <a:r>
                        <a:rPr lang="en-US" sz="1400" b="0" dirty="0">
                          <a:solidFill>
                            <a:schemeClr val="tx1"/>
                          </a:solidFill>
                          <a:effectLst/>
                        </a:rPr>
                        <a:t>If a member of the ALS of Individual Members is a candidate for any position (see Section 7 for conditions) she/he must show that she/he has been an active participant during the last year.</a:t>
                      </a:r>
                    </a:p>
                    <a:p>
                      <a:pPr marL="0" marR="0" algn="just">
                        <a:lnSpc>
                          <a:spcPct val="150000"/>
                        </a:lnSpc>
                        <a:spcBef>
                          <a:spcPts val="285"/>
                        </a:spcBef>
                        <a:spcAft>
                          <a:spcPts val="285"/>
                        </a:spcAft>
                      </a:pPr>
                      <a:endParaRPr lang="en-US" sz="1400" b="0" dirty="0">
                        <a:solidFill>
                          <a:schemeClr val="tx1"/>
                        </a:solidFill>
                        <a:effectLst/>
                      </a:endParaRPr>
                    </a:p>
                  </a:txBody>
                  <a:tcPr marL="23173" marR="231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69216440"/>
                  </a:ext>
                </a:extLst>
              </a:tr>
            </a:tbl>
          </a:graphicData>
        </a:graphic>
      </p:graphicFrame>
    </p:spTree>
    <p:extLst>
      <p:ext uri="{BB962C8B-B14F-4D97-AF65-F5344CB8AC3E}">
        <p14:creationId xmlns:p14="http://schemas.microsoft.com/office/powerpoint/2010/main" val="2504936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752FC7E9-C71F-EC48-A15A-633B7ACC993B}"/>
              </a:ext>
            </a:extLst>
          </p:cNvPr>
          <p:cNvGraphicFramePr>
            <a:graphicFrameLocks noGrp="1"/>
          </p:cNvGraphicFramePr>
          <p:nvPr>
            <p:extLst>
              <p:ext uri="{D42A27DB-BD31-4B8C-83A1-F6EECF244321}">
                <p14:modId xmlns:p14="http://schemas.microsoft.com/office/powerpoint/2010/main" val="3819750992"/>
              </p:ext>
            </p:extLst>
          </p:nvPr>
        </p:nvGraphicFramePr>
        <p:xfrm>
          <a:off x="1352550" y="509154"/>
          <a:ext cx="9486900" cy="5839691"/>
        </p:xfrm>
        <a:graphic>
          <a:graphicData uri="http://schemas.openxmlformats.org/drawingml/2006/table">
            <a:tbl>
              <a:tblPr firstRow="1" firstCol="1" bandRow="1">
                <a:tableStyleId>{5C22544A-7EE6-4342-B048-85BDC9FD1C3A}</a:tableStyleId>
              </a:tblPr>
              <a:tblGrid>
                <a:gridCol w="4954732">
                  <a:extLst>
                    <a:ext uri="{9D8B030D-6E8A-4147-A177-3AD203B41FA5}">
                      <a16:colId xmlns:a16="http://schemas.microsoft.com/office/drawing/2014/main" val="3310278921"/>
                    </a:ext>
                  </a:extLst>
                </a:gridCol>
                <a:gridCol w="4532168">
                  <a:extLst>
                    <a:ext uri="{9D8B030D-6E8A-4147-A177-3AD203B41FA5}">
                      <a16:colId xmlns:a16="http://schemas.microsoft.com/office/drawing/2014/main" val="1975528135"/>
                    </a:ext>
                  </a:extLst>
                </a:gridCol>
              </a:tblGrid>
              <a:tr h="5839691">
                <a:tc>
                  <a:txBody>
                    <a:bodyPr/>
                    <a:lstStyle/>
                    <a:p>
                      <a:pPr marL="0" marR="0">
                        <a:spcBef>
                          <a:spcPts val="0"/>
                        </a:spcBef>
                        <a:spcAft>
                          <a:spcPts val="0"/>
                        </a:spcAft>
                      </a:pPr>
                      <a:r>
                        <a:rPr lang="en-US" sz="1400" dirty="0">
                          <a:solidFill>
                            <a:schemeClr val="tx1"/>
                          </a:solidFill>
                          <a:effectLst/>
                        </a:rPr>
                        <a:t> </a:t>
                      </a:r>
                    </a:p>
                    <a:p>
                      <a:pPr marL="0" marR="0">
                        <a:spcBef>
                          <a:spcPts val="0"/>
                        </a:spcBef>
                        <a:spcAft>
                          <a:spcPts val="0"/>
                        </a:spcAft>
                      </a:pPr>
                      <a:r>
                        <a:rPr lang="en-US" sz="1400" u="sng" dirty="0">
                          <a:solidFill>
                            <a:schemeClr val="tx1"/>
                          </a:solidFill>
                          <a:effectLst/>
                        </a:rPr>
                        <a:t> </a:t>
                      </a:r>
                      <a:r>
                        <a:rPr lang="en-US" sz="1400" u="sng" dirty="0" err="1">
                          <a:solidFill>
                            <a:schemeClr val="tx1"/>
                          </a:solidFill>
                          <a:effectLst/>
                        </a:rPr>
                        <a:t>Título</a:t>
                      </a:r>
                      <a:r>
                        <a:rPr lang="en-US" sz="1400" u="sng" dirty="0">
                          <a:solidFill>
                            <a:schemeClr val="tx1"/>
                          </a:solidFill>
                          <a:effectLst/>
                        </a:rPr>
                        <a:t> VII – </a:t>
                      </a:r>
                      <a:r>
                        <a:rPr lang="en-US" sz="1400" u="sng" dirty="0" err="1">
                          <a:solidFill>
                            <a:schemeClr val="tx1"/>
                          </a:solidFill>
                          <a:effectLst/>
                        </a:rPr>
                        <a:t>Sobre</a:t>
                      </a:r>
                      <a:r>
                        <a:rPr lang="en-US" sz="1400" u="sng" dirty="0">
                          <a:solidFill>
                            <a:schemeClr val="tx1"/>
                          </a:solidFill>
                          <a:effectLst/>
                        </a:rPr>
                        <a:t> </a:t>
                      </a:r>
                      <a:r>
                        <a:rPr lang="en-US" sz="1400" u="sng" dirty="0" err="1">
                          <a:solidFill>
                            <a:schemeClr val="tx1"/>
                          </a:solidFill>
                          <a:effectLst/>
                        </a:rPr>
                        <a:t>conflictos</a:t>
                      </a:r>
                      <a:r>
                        <a:rPr lang="en-US" sz="1400" u="sng" dirty="0">
                          <a:solidFill>
                            <a:schemeClr val="tx1"/>
                          </a:solidFill>
                          <a:effectLst/>
                        </a:rPr>
                        <a:t> de </a:t>
                      </a:r>
                      <a:r>
                        <a:rPr lang="en-US" sz="1400" u="sng" dirty="0" err="1">
                          <a:solidFill>
                            <a:schemeClr val="tx1"/>
                          </a:solidFill>
                          <a:effectLst/>
                        </a:rPr>
                        <a:t>interés</a:t>
                      </a:r>
                      <a:endParaRPr lang="en-US" sz="1400" u="sng" dirty="0">
                        <a:solidFill>
                          <a:schemeClr val="tx1"/>
                        </a:solidFill>
                        <a:effectLst/>
                      </a:endParaRPr>
                    </a:p>
                    <a:p>
                      <a:pPr marL="0" marR="0">
                        <a:spcBef>
                          <a:spcPts val="0"/>
                        </a:spcBef>
                        <a:spcAft>
                          <a:spcPts val="0"/>
                        </a:spcAft>
                      </a:pPr>
                      <a:endParaRPr lang="en-US" sz="1400" dirty="0">
                        <a:solidFill>
                          <a:schemeClr val="tx1"/>
                        </a:solidFill>
                        <a:effectLst/>
                      </a:endParaRPr>
                    </a:p>
                    <a:p>
                      <a:pPr marL="0" marR="0">
                        <a:spcBef>
                          <a:spcPts val="0"/>
                        </a:spcBef>
                        <a:spcAft>
                          <a:spcPts val="0"/>
                        </a:spcAft>
                      </a:pPr>
                      <a:r>
                        <a:rPr lang="en-US" sz="1400" b="1" dirty="0" err="1">
                          <a:solidFill>
                            <a:schemeClr val="tx1"/>
                          </a:solidFill>
                          <a:effectLst/>
                        </a:rPr>
                        <a:t>Artículo</a:t>
                      </a:r>
                      <a:r>
                        <a:rPr lang="en-US" sz="1400" b="1" dirty="0">
                          <a:solidFill>
                            <a:schemeClr val="tx1"/>
                          </a:solidFill>
                          <a:effectLst/>
                        </a:rPr>
                        <a:t> 24.</a:t>
                      </a:r>
                    </a:p>
                    <a:p>
                      <a:pPr marL="0" marR="0">
                        <a:spcBef>
                          <a:spcPts val="0"/>
                        </a:spcBef>
                        <a:spcAft>
                          <a:spcPts val="0"/>
                        </a:spcAft>
                      </a:pP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a:t>
                      </a:r>
                      <a:r>
                        <a:rPr lang="en-US" sz="1400" b="0" dirty="0" err="1">
                          <a:solidFill>
                            <a:schemeClr val="tx1"/>
                          </a:solidFill>
                          <a:effectLst/>
                        </a:rPr>
                        <a:t>caso</a:t>
                      </a:r>
                      <a:r>
                        <a:rPr lang="en-US" sz="1400" b="0" dirty="0">
                          <a:solidFill>
                            <a:schemeClr val="tx1"/>
                          </a:solidFill>
                          <a:effectLst/>
                        </a:rPr>
                        <a:t> de </a:t>
                      </a:r>
                      <a:r>
                        <a:rPr lang="en-US" sz="1400" b="0" dirty="0" err="1">
                          <a:solidFill>
                            <a:schemeClr val="tx1"/>
                          </a:solidFill>
                          <a:effectLst/>
                        </a:rPr>
                        <a:t>cualquier</a:t>
                      </a:r>
                      <a:r>
                        <a:rPr lang="en-US" sz="1400" b="0" dirty="0">
                          <a:solidFill>
                            <a:schemeClr val="tx1"/>
                          </a:solidFill>
                          <a:effectLst/>
                        </a:rPr>
                        <a:t> </a:t>
                      </a:r>
                      <a:r>
                        <a:rPr lang="en-US" sz="1400" b="0" dirty="0" err="1">
                          <a:solidFill>
                            <a:schemeClr val="tx1"/>
                          </a:solidFill>
                          <a:effectLst/>
                        </a:rPr>
                        <a:t>conflicto</a:t>
                      </a:r>
                      <a:r>
                        <a:rPr lang="en-US" sz="1400" b="0" dirty="0">
                          <a:solidFill>
                            <a:schemeClr val="tx1"/>
                          </a:solidFill>
                          <a:effectLst/>
                        </a:rPr>
                        <a:t> de </a:t>
                      </a:r>
                      <a:r>
                        <a:rPr lang="en-US" sz="1400" b="0" dirty="0" err="1">
                          <a:solidFill>
                            <a:schemeClr val="tx1"/>
                          </a:solidFill>
                          <a:effectLst/>
                        </a:rPr>
                        <a:t>interés</a:t>
                      </a:r>
                      <a:r>
                        <a:rPr lang="en-US" sz="1400" b="0" dirty="0">
                          <a:solidFill>
                            <a:schemeClr val="tx1"/>
                          </a:solidFill>
                          <a:effectLst/>
                        </a:rPr>
                        <a:t> que </a:t>
                      </a:r>
                      <a:r>
                        <a:rPr lang="en-US" sz="1400" b="0" dirty="0" err="1">
                          <a:solidFill>
                            <a:schemeClr val="tx1"/>
                          </a:solidFill>
                          <a:effectLst/>
                        </a:rPr>
                        <a:t>surja</a:t>
                      </a:r>
                      <a:r>
                        <a:rPr lang="en-US" sz="1400" b="0" dirty="0">
                          <a:solidFill>
                            <a:schemeClr val="tx1"/>
                          </a:solidFill>
                          <a:effectLst/>
                        </a:rPr>
                        <a:t> y que no </a:t>
                      </a:r>
                      <a:r>
                        <a:rPr lang="en-US" sz="1400" b="0" dirty="0" err="1">
                          <a:solidFill>
                            <a:schemeClr val="tx1"/>
                          </a:solidFill>
                          <a:effectLst/>
                        </a:rPr>
                        <a:t>quede</a:t>
                      </a:r>
                      <a:r>
                        <a:rPr lang="en-US" sz="1400" b="0" dirty="0">
                          <a:solidFill>
                            <a:schemeClr val="tx1"/>
                          </a:solidFill>
                          <a:effectLst/>
                        </a:rPr>
                        <a:t> claro </a:t>
                      </a:r>
                      <a:r>
                        <a:rPr lang="en-US" sz="1400" b="0" dirty="0" err="1">
                          <a:solidFill>
                            <a:schemeClr val="tx1"/>
                          </a:solidFill>
                          <a:effectLst/>
                        </a:rPr>
                        <a:t>en</a:t>
                      </a:r>
                      <a:r>
                        <a:rPr lang="en-US" sz="1400" b="0" dirty="0">
                          <a:solidFill>
                            <a:schemeClr val="tx1"/>
                          </a:solidFill>
                          <a:effectLst/>
                        </a:rPr>
                        <a:t> base a los </a:t>
                      </a:r>
                      <a:r>
                        <a:rPr lang="en-US" sz="1400" b="0" dirty="0" err="1">
                          <a:solidFill>
                            <a:schemeClr val="tx1"/>
                          </a:solidFill>
                          <a:effectLst/>
                        </a:rPr>
                        <a:t>principios</a:t>
                      </a:r>
                      <a:r>
                        <a:rPr lang="en-US" sz="1400" b="0" dirty="0">
                          <a:solidFill>
                            <a:schemeClr val="tx1"/>
                          </a:solidFill>
                          <a:effectLst/>
                        </a:rPr>
                        <a:t> </a:t>
                      </a:r>
                      <a:r>
                        <a:rPr lang="en-US" sz="1400" b="0" dirty="0" err="1">
                          <a:solidFill>
                            <a:schemeClr val="tx1"/>
                          </a:solidFill>
                          <a:effectLst/>
                        </a:rPr>
                        <a:t>operativos</a:t>
                      </a:r>
                      <a:r>
                        <a:rPr lang="en-US" sz="1400" b="0" dirty="0">
                          <a:solidFill>
                            <a:schemeClr val="tx1"/>
                          </a:solidFill>
                          <a:effectLst/>
                        </a:rPr>
                        <a:t> de la </a:t>
                      </a:r>
                      <a:r>
                        <a:rPr lang="en-US" sz="1400" b="0" dirty="0" err="1">
                          <a:solidFill>
                            <a:schemeClr val="tx1"/>
                          </a:solidFill>
                          <a:effectLst/>
                        </a:rPr>
                        <a:t>región</a:t>
                      </a:r>
                      <a:r>
                        <a:rPr lang="en-US" sz="1400" b="0" dirty="0">
                          <a:solidFill>
                            <a:schemeClr val="tx1"/>
                          </a:solidFill>
                          <a:effectLst/>
                        </a:rPr>
                        <a:t>, se </a:t>
                      </a:r>
                      <a:r>
                        <a:rPr lang="en-US" sz="1400" b="0" dirty="0" err="1">
                          <a:solidFill>
                            <a:schemeClr val="tx1"/>
                          </a:solidFill>
                          <a:effectLst/>
                        </a:rPr>
                        <a:t>solicitará</a:t>
                      </a:r>
                      <a:r>
                        <a:rPr lang="en-US" sz="1400" b="0" dirty="0">
                          <a:solidFill>
                            <a:schemeClr val="tx1"/>
                          </a:solidFill>
                          <a:effectLst/>
                        </a:rPr>
                        <a:t> a </a:t>
                      </a:r>
                      <a:r>
                        <a:rPr lang="en-US" sz="1400" b="0" dirty="0" err="1">
                          <a:solidFill>
                            <a:schemeClr val="tx1"/>
                          </a:solidFill>
                          <a:effectLst/>
                        </a:rPr>
                        <a:t>cada</a:t>
                      </a:r>
                      <a:r>
                        <a:rPr lang="en-US" sz="1400" b="0" dirty="0">
                          <a:solidFill>
                            <a:schemeClr val="tx1"/>
                          </a:solidFill>
                          <a:effectLst/>
                        </a:rPr>
                        <a:t> persona </a:t>
                      </a:r>
                      <a:r>
                        <a:rPr lang="en-US" sz="1400" b="0" dirty="0" err="1">
                          <a:solidFill>
                            <a:schemeClr val="tx1"/>
                          </a:solidFill>
                          <a:effectLst/>
                        </a:rPr>
                        <a:t>nominada</a:t>
                      </a:r>
                      <a:r>
                        <a:rPr lang="en-US" sz="1400" b="0" dirty="0">
                          <a:solidFill>
                            <a:schemeClr val="tx1"/>
                          </a:solidFill>
                          <a:effectLst/>
                        </a:rPr>
                        <a:t>  una </a:t>
                      </a:r>
                      <a:r>
                        <a:rPr lang="en-US" sz="1400" b="0" dirty="0" err="1">
                          <a:solidFill>
                            <a:schemeClr val="tx1"/>
                          </a:solidFill>
                          <a:effectLst/>
                        </a:rPr>
                        <a:t>argumentación</a:t>
                      </a:r>
                      <a:r>
                        <a:rPr lang="en-US" sz="1400" b="0" dirty="0">
                          <a:solidFill>
                            <a:schemeClr val="tx1"/>
                          </a:solidFill>
                          <a:effectLst/>
                        </a:rPr>
                        <a:t> por </a:t>
                      </a:r>
                      <a:r>
                        <a:rPr lang="en-US" sz="1400" b="0" dirty="0" err="1">
                          <a:solidFill>
                            <a:schemeClr val="tx1"/>
                          </a:solidFill>
                          <a:effectLst/>
                        </a:rPr>
                        <a:t>escrito</a:t>
                      </a:r>
                      <a:r>
                        <a:rPr lang="en-US" sz="1400" b="0" dirty="0">
                          <a:solidFill>
                            <a:schemeClr val="tx1"/>
                          </a:solidFill>
                          <a:effectLst/>
                        </a:rPr>
                        <a:t> para sus </a:t>
                      </a:r>
                      <a:r>
                        <a:rPr lang="en-US" sz="1400" b="0" dirty="0" err="1">
                          <a:solidFill>
                            <a:schemeClr val="tx1"/>
                          </a:solidFill>
                          <a:effectLst/>
                        </a:rPr>
                        <a:t>descargos</a:t>
                      </a:r>
                      <a:r>
                        <a:rPr lang="en-US" sz="1400" b="0" dirty="0">
                          <a:solidFill>
                            <a:schemeClr val="tx1"/>
                          </a:solidFill>
                          <a:effectLst/>
                        </a:rPr>
                        <a:t>. </a:t>
                      </a:r>
                      <a:r>
                        <a:rPr lang="en-US" sz="1400" b="0" dirty="0" err="1">
                          <a:solidFill>
                            <a:schemeClr val="tx1"/>
                          </a:solidFill>
                          <a:effectLst/>
                        </a:rPr>
                        <a:t>Inmediatamente</a:t>
                      </a:r>
                      <a:r>
                        <a:rPr lang="en-US" sz="1400" b="0" dirty="0">
                          <a:solidFill>
                            <a:schemeClr val="tx1"/>
                          </a:solidFill>
                          <a:effectLst/>
                        </a:rPr>
                        <a:t>, se </a:t>
                      </a:r>
                      <a:r>
                        <a:rPr lang="en-US" sz="1400" b="0" dirty="0" err="1">
                          <a:solidFill>
                            <a:schemeClr val="tx1"/>
                          </a:solidFill>
                          <a:effectLst/>
                        </a:rPr>
                        <a:t>abrirá</a:t>
                      </a:r>
                      <a:r>
                        <a:rPr lang="en-US" sz="1400" b="0" dirty="0">
                          <a:solidFill>
                            <a:schemeClr val="tx1"/>
                          </a:solidFill>
                          <a:effectLst/>
                        </a:rPr>
                        <a:t> un </a:t>
                      </a:r>
                      <a:r>
                        <a:rPr lang="en-US" sz="1400" b="0" dirty="0" err="1">
                          <a:solidFill>
                            <a:schemeClr val="tx1"/>
                          </a:solidFill>
                          <a:effectLst/>
                        </a:rPr>
                        <a:t>proceso</a:t>
                      </a:r>
                      <a:r>
                        <a:rPr lang="en-US" sz="1400" b="0" dirty="0">
                          <a:solidFill>
                            <a:schemeClr val="tx1"/>
                          </a:solidFill>
                          <a:effectLst/>
                        </a:rPr>
                        <a:t> para </a:t>
                      </a:r>
                      <a:r>
                        <a:rPr lang="en-US" sz="1400" b="0" dirty="0" err="1">
                          <a:solidFill>
                            <a:schemeClr val="tx1"/>
                          </a:solidFill>
                          <a:effectLst/>
                        </a:rPr>
                        <a:t>aclarar</a:t>
                      </a:r>
                      <a:r>
                        <a:rPr lang="en-US" sz="1400" b="0" dirty="0">
                          <a:solidFill>
                            <a:schemeClr val="tx1"/>
                          </a:solidFill>
                          <a:effectLst/>
                        </a:rPr>
                        <a:t> la </a:t>
                      </a:r>
                      <a:r>
                        <a:rPr lang="en-US" sz="1400" b="0" dirty="0" err="1">
                          <a:solidFill>
                            <a:schemeClr val="tx1"/>
                          </a:solidFill>
                          <a:effectLst/>
                        </a:rPr>
                        <a:t>situación</a:t>
                      </a:r>
                      <a:r>
                        <a:rPr lang="en-US" sz="1400" b="0" dirty="0">
                          <a:solidFill>
                            <a:schemeClr val="tx1"/>
                          </a:solidFill>
                          <a:effectLst/>
                        </a:rPr>
                        <a:t> por </a:t>
                      </a:r>
                      <a:r>
                        <a:rPr lang="en-US" sz="1400" b="0" dirty="0" err="1">
                          <a:solidFill>
                            <a:schemeClr val="tx1"/>
                          </a:solidFill>
                          <a:effectLst/>
                        </a:rPr>
                        <a:t>cinco</a:t>
                      </a:r>
                      <a:r>
                        <a:rPr lang="en-US" sz="1400" b="0" dirty="0">
                          <a:solidFill>
                            <a:schemeClr val="tx1"/>
                          </a:solidFill>
                          <a:effectLst/>
                        </a:rPr>
                        <a:t> (5) días </a:t>
                      </a:r>
                      <a:r>
                        <a:rPr lang="en-US" sz="1400" b="0" dirty="0" err="1">
                          <a:solidFill>
                            <a:schemeClr val="tx1"/>
                          </a:solidFill>
                          <a:effectLst/>
                        </a:rPr>
                        <a:t>donde</a:t>
                      </a:r>
                      <a:r>
                        <a:rPr lang="en-US" sz="1400" b="0" dirty="0">
                          <a:solidFill>
                            <a:schemeClr val="tx1"/>
                          </a:solidFill>
                          <a:effectLst/>
                        </a:rPr>
                        <a:t> los </a:t>
                      </a:r>
                      <a:r>
                        <a:rPr lang="en-US" sz="1400" b="0" dirty="0" err="1">
                          <a:solidFill>
                            <a:schemeClr val="tx1"/>
                          </a:solidFill>
                          <a:effectLst/>
                        </a:rPr>
                        <a:t>líderes</a:t>
                      </a:r>
                      <a:r>
                        <a:rPr lang="en-US" sz="1400" b="0" dirty="0">
                          <a:solidFill>
                            <a:schemeClr val="tx1"/>
                          </a:solidFill>
                          <a:effectLst/>
                        </a:rPr>
                        <a:t> de la </a:t>
                      </a:r>
                      <a:r>
                        <a:rPr lang="en-US" sz="1400" b="0" dirty="0" err="1">
                          <a:solidFill>
                            <a:schemeClr val="tx1"/>
                          </a:solidFill>
                          <a:effectLst/>
                        </a:rPr>
                        <a:t>región</a:t>
                      </a:r>
                      <a:r>
                        <a:rPr lang="en-US" sz="1400" b="0" dirty="0">
                          <a:solidFill>
                            <a:schemeClr val="tx1"/>
                          </a:solidFill>
                          <a:effectLst/>
                        </a:rPr>
                        <a:t> </a:t>
                      </a:r>
                      <a:r>
                        <a:rPr lang="en-US" sz="1400" b="0" dirty="0" err="1">
                          <a:solidFill>
                            <a:schemeClr val="tx1"/>
                          </a:solidFill>
                          <a:effectLst/>
                        </a:rPr>
                        <a:t>realizaran</a:t>
                      </a:r>
                      <a:r>
                        <a:rPr lang="en-US" sz="1400" b="0" dirty="0">
                          <a:solidFill>
                            <a:schemeClr val="tx1"/>
                          </a:solidFill>
                          <a:effectLst/>
                        </a:rPr>
                        <a:t> una </a:t>
                      </a:r>
                      <a:r>
                        <a:rPr lang="en-US" sz="1400" b="0" dirty="0" err="1">
                          <a:solidFill>
                            <a:schemeClr val="tx1"/>
                          </a:solidFill>
                          <a:effectLst/>
                        </a:rPr>
                        <a:t>convocatoria</a:t>
                      </a:r>
                      <a:r>
                        <a:rPr lang="en-US" sz="1400" b="0" dirty="0">
                          <a:solidFill>
                            <a:schemeClr val="tx1"/>
                          </a:solidFill>
                          <a:effectLst/>
                        </a:rPr>
                        <a:t> especial para </a:t>
                      </a:r>
                      <a:r>
                        <a:rPr lang="en-US" sz="1400" b="0" dirty="0" err="1">
                          <a:solidFill>
                            <a:schemeClr val="tx1"/>
                          </a:solidFill>
                          <a:effectLst/>
                        </a:rPr>
                        <a:t>escuchar</a:t>
                      </a:r>
                      <a:r>
                        <a:rPr lang="en-US" sz="1400" b="0" dirty="0">
                          <a:solidFill>
                            <a:schemeClr val="tx1"/>
                          </a:solidFill>
                          <a:effectLst/>
                        </a:rPr>
                        <a:t> a </a:t>
                      </a:r>
                      <a:r>
                        <a:rPr lang="en-US" sz="1400" b="0" dirty="0" err="1">
                          <a:solidFill>
                            <a:schemeClr val="tx1"/>
                          </a:solidFill>
                          <a:effectLst/>
                        </a:rPr>
                        <a:t>todas</a:t>
                      </a:r>
                      <a:r>
                        <a:rPr lang="en-US" sz="1400" b="0" dirty="0">
                          <a:solidFill>
                            <a:schemeClr val="tx1"/>
                          </a:solidFill>
                          <a:effectLst/>
                        </a:rPr>
                        <a:t> las </a:t>
                      </a:r>
                      <a:r>
                        <a:rPr lang="en-US" sz="1400" b="0" dirty="0" err="1">
                          <a:solidFill>
                            <a:schemeClr val="tx1"/>
                          </a:solidFill>
                          <a:effectLst/>
                        </a:rPr>
                        <a:t>partes</a:t>
                      </a:r>
                      <a:r>
                        <a:rPr lang="en-US" sz="1400" b="0" dirty="0">
                          <a:solidFill>
                            <a:schemeClr val="tx1"/>
                          </a:solidFill>
                          <a:effectLst/>
                        </a:rPr>
                        <a:t> </a:t>
                      </a:r>
                      <a:r>
                        <a:rPr lang="en-US" sz="1400" b="0" dirty="0" err="1">
                          <a:solidFill>
                            <a:schemeClr val="tx1"/>
                          </a:solidFill>
                          <a:effectLst/>
                        </a:rPr>
                        <a:t>interesadas</a:t>
                      </a:r>
                      <a:r>
                        <a:rPr lang="en-US" sz="1400" b="0" dirty="0">
                          <a:solidFill>
                            <a:schemeClr val="tx1"/>
                          </a:solidFill>
                          <a:effectLst/>
                        </a:rPr>
                        <a:t>. Si </a:t>
                      </a:r>
                      <a:r>
                        <a:rPr lang="en-US" sz="1400" b="0" dirty="0" err="1">
                          <a:solidFill>
                            <a:schemeClr val="tx1"/>
                          </a:solidFill>
                          <a:effectLst/>
                        </a:rPr>
                        <a:t>pasado</a:t>
                      </a:r>
                      <a:r>
                        <a:rPr lang="en-US" sz="1400" b="0" dirty="0">
                          <a:solidFill>
                            <a:schemeClr val="tx1"/>
                          </a:solidFill>
                          <a:effectLst/>
                        </a:rPr>
                        <a:t> ese </a:t>
                      </a:r>
                      <a:r>
                        <a:rPr lang="en-US" sz="1400" b="0" dirty="0" err="1">
                          <a:solidFill>
                            <a:schemeClr val="tx1"/>
                          </a:solidFill>
                          <a:effectLst/>
                        </a:rPr>
                        <a:t>período</a:t>
                      </a:r>
                      <a:r>
                        <a:rPr lang="en-US" sz="1400" b="0" dirty="0">
                          <a:solidFill>
                            <a:schemeClr val="tx1"/>
                          </a:solidFill>
                          <a:effectLst/>
                        </a:rPr>
                        <a:t> el </a:t>
                      </a:r>
                      <a:r>
                        <a:rPr lang="en-US" sz="1400" b="0" dirty="0" err="1">
                          <a:solidFill>
                            <a:schemeClr val="tx1"/>
                          </a:solidFill>
                          <a:effectLst/>
                        </a:rPr>
                        <a:t>tema</a:t>
                      </a:r>
                      <a:r>
                        <a:rPr lang="en-US" sz="1400" b="0" dirty="0">
                          <a:solidFill>
                            <a:schemeClr val="tx1"/>
                          </a:solidFill>
                          <a:effectLst/>
                        </a:rPr>
                        <a:t> no </a:t>
                      </a:r>
                      <a:r>
                        <a:rPr lang="en-US" sz="1400" b="0" dirty="0" err="1">
                          <a:solidFill>
                            <a:schemeClr val="tx1"/>
                          </a:solidFill>
                          <a:effectLst/>
                        </a:rPr>
                        <a:t>llegara</a:t>
                      </a:r>
                      <a:r>
                        <a:rPr lang="en-US" sz="1400" b="0" dirty="0">
                          <a:solidFill>
                            <a:schemeClr val="tx1"/>
                          </a:solidFill>
                          <a:effectLst/>
                        </a:rPr>
                        <a:t> a una </a:t>
                      </a:r>
                      <a:r>
                        <a:rPr lang="en-US" sz="1400" b="0" dirty="0" err="1">
                          <a:solidFill>
                            <a:schemeClr val="tx1"/>
                          </a:solidFill>
                          <a:effectLst/>
                        </a:rPr>
                        <a:t>solución</a:t>
                      </a:r>
                      <a:r>
                        <a:rPr lang="en-US" sz="1400" b="0" dirty="0">
                          <a:solidFill>
                            <a:schemeClr val="tx1"/>
                          </a:solidFill>
                          <a:effectLst/>
                        </a:rPr>
                        <a:t>, se </a:t>
                      </a:r>
                      <a:r>
                        <a:rPr lang="en-US" sz="1400" b="0" dirty="0" err="1">
                          <a:solidFill>
                            <a:schemeClr val="tx1"/>
                          </a:solidFill>
                          <a:effectLst/>
                        </a:rPr>
                        <a:t>someterá</a:t>
                      </a:r>
                      <a:r>
                        <a:rPr lang="en-US" sz="1400" b="0" dirty="0">
                          <a:solidFill>
                            <a:schemeClr val="tx1"/>
                          </a:solidFill>
                          <a:effectLst/>
                        </a:rPr>
                        <a:t> a </a:t>
                      </a:r>
                      <a:r>
                        <a:rPr lang="en-US" sz="1400" b="0" dirty="0" err="1">
                          <a:solidFill>
                            <a:schemeClr val="tx1"/>
                          </a:solidFill>
                          <a:effectLst/>
                        </a:rPr>
                        <a:t>votación</a:t>
                      </a:r>
                      <a:r>
                        <a:rPr lang="en-US" sz="1400" b="0" dirty="0">
                          <a:solidFill>
                            <a:schemeClr val="tx1"/>
                          </a:solidFill>
                          <a:effectLst/>
                        </a:rPr>
                        <a:t> de la </a:t>
                      </a:r>
                      <a:r>
                        <a:rPr lang="en-US" sz="1400" b="0" dirty="0" err="1">
                          <a:solidFill>
                            <a:schemeClr val="tx1"/>
                          </a:solidFill>
                          <a:effectLst/>
                        </a:rPr>
                        <a:t>región</a:t>
                      </a:r>
                      <a:r>
                        <a:rPr lang="en-US" sz="1400" b="0" dirty="0">
                          <a:solidFill>
                            <a:schemeClr val="tx1"/>
                          </a:solidFill>
                          <a:effectLst/>
                        </a:rPr>
                        <a:t> </a:t>
                      </a:r>
                      <a:r>
                        <a:rPr lang="en-US" sz="1400" b="0" dirty="0" err="1">
                          <a:solidFill>
                            <a:schemeClr val="tx1"/>
                          </a:solidFill>
                          <a:effectLst/>
                        </a:rPr>
                        <a:t>en</a:t>
                      </a:r>
                      <a:r>
                        <a:rPr lang="en-US" sz="1400" b="0" dirty="0">
                          <a:solidFill>
                            <a:schemeClr val="tx1"/>
                          </a:solidFill>
                          <a:effectLst/>
                        </a:rPr>
                        <a:t> el </a:t>
                      </a:r>
                      <a:r>
                        <a:rPr lang="en-US" sz="1400" b="0" dirty="0" err="1">
                          <a:solidFill>
                            <a:schemeClr val="tx1"/>
                          </a:solidFill>
                          <a:effectLst/>
                        </a:rPr>
                        <a:t>plazo</a:t>
                      </a:r>
                      <a:r>
                        <a:rPr lang="en-US" sz="1400" b="0" dirty="0">
                          <a:solidFill>
                            <a:schemeClr val="tx1"/>
                          </a:solidFill>
                          <a:effectLst/>
                        </a:rPr>
                        <a:t> de 10 días </a:t>
                      </a:r>
                      <a:r>
                        <a:rPr lang="en-US" sz="1400" b="0" dirty="0" err="1">
                          <a:solidFill>
                            <a:schemeClr val="tx1"/>
                          </a:solidFill>
                          <a:effectLst/>
                        </a:rPr>
                        <a:t>después</a:t>
                      </a:r>
                      <a:r>
                        <a:rPr lang="en-US" sz="1400" b="0" dirty="0">
                          <a:solidFill>
                            <a:schemeClr val="tx1"/>
                          </a:solidFill>
                          <a:effectLst/>
                        </a:rPr>
                        <a:t> de </a:t>
                      </a:r>
                      <a:r>
                        <a:rPr lang="en-US" sz="1400" b="0" dirty="0" err="1">
                          <a:solidFill>
                            <a:schemeClr val="tx1"/>
                          </a:solidFill>
                          <a:effectLst/>
                        </a:rPr>
                        <a:t>finalizado</a:t>
                      </a:r>
                      <a:r>
                        <a:rPr lang="en-US" sz="1400" b="0" dirty="0">
                          <a:solidFill>
                            <a:schemeClr val="tx1"/>
                          </a:solidFill>
                          <a:effectLst/>
                        </a:rPr>
                        <a:t> el </a:t>
                      </a:r>
                      <a:r>
                        <a:rPr lang="en-US" sz="1400" b="0" dirty="0" err="1">
                          <a:solidFill>
                            <a:schemeClr val="tx1"/>
                          </a:solidFill>
                          <a:effectLst/>
                        </a:rPr>
                        <a:t>proceso</a:t>
                      </a:r>
                      <a:r>
                        <a:rPr lang="en-US" sz="1400" b="0" dirty="0">
                          <a:solidFill>
                            <a:schemeClr val="tx1"/>
                          </a:solidFill>
                          <a:effectLst/>
                        </a:rPr>
                        <a:t> de </a:t>
                      </a:r>
                      <a:r>
                        <a:rPr lang="en-US" sz="1400" b="0" dirty="0" err="1">
                          <a:solidFill>
                            <a:schemeClr val="tx1"/>
                          </a:solidFill>
                          <a:effectLst/>
                        </a:rPr>
                        <a:t>aclaración</a:t>
                      </a:r>
                      <a:r>
                        <a:rPr lang="en-US" sz="1400" b="0" dirty="0">
                          <a:solidFill>
                            <a:schemeClr val="tx1"/>
                          </a:solidFill>
                          <a:effectLst/>
                        </a:rPr>
                        <a:t>, lo </a:t>
                      </a:r>
                      <a:r>
                        <a:rPr lang="en-US" sz="1400" b="0" dirty="0" err="1">
                          <a:solidFill>
                            <a:schemeClr val="tx1"/>
                          </a:solidFill>
                          <a:effectLst/>
                        </a:rPr>
                        <a:t>cual</a:t>
                      </a:r>
                      <a:r>
                        <a:rPr lang="en-US" sz="1400" b="0" dirty="0">
                          <a:solidFill>
                            <a:schemeClr val="tx1"/>
                          </a:solidFill>
                          <a:effectLst/>
                        </a:rPr>
                        <a:t> se </a:t>
                      </a:r>
                      <a:r>
                        <a:rPr lang="en-US" sz="1400" b="0" dirty="0" err="1">
                          <a:solidFill>
                            <a:schemeClr val="tx1"/>
                          </a:solidFill>
                          <a:effectLst/>
                        </a:rPr>
                        <a:t>resolverá</a:t>
                      </a:r>
                      <a:r>
                        <a:rPr lang="en-US" sz="1400" b="0" dirty="0">
                          <a:solidFill>
                            <a:schemeClr val="tx1"/>
                          </a:solidFill>
                          <a:effectLst/>
                        </a:rPr>
                        <a:t> por simple </a:t>
                      </a:r>
                      <a:r>
                        <a:rPr lang="en-US" sz="1400" b="0" dirty="0" err="1">
                          <a:solidFill>
                            <a:schemeClr val="tx1"/>
                          </a:solidFill>
                          <a:effectLst/>
                        </a:rPr>
                        <a:t>mayoría</a:t>
                      </a:r>
                      <a:r>
                        <a:rPr lang="en-US" sz="1400" b="0" dirty="0">
                          <a:solidFill>
                            <a:schemeClr val="tx1"/>
                          </a:solidFill>
                          <a:effectLst/>
                        </a:rPr>
                        <a:t> de los </a:t>
                      </a:r>
                      <a:r>
                        <a:rPr lang="en-US" sz="1400" b="0" dirty="0" err="1">
                          <a:solidFill>
                            <a:schemeClr val="tx1"/>
                          </a:solidFill>
                          <a:effectLst/>
                        </a:rPr>
                        <a:t>votos</a:t>
                      </a:r>
                      <a:r>
                        <a:rPr lang="en-US" sz="1400" b="0" dirty="0">
                          <a:solidFill>
                            <a:schemeClr val="tx1"/>
                          </a:solidFill>
                          <a:effectLst/>
                        </a:rPr>
                        <a:t> </a:t>
                      </a:r>
                      <a:r>
                        <a:rPr lang="en-US" sz="1400" b="0" dirty="0" err="1">
                          <a:solidFill>
                            <a:schemeClr val="tx1"/>
                          </a:solidFill>
                          <a:effectLst/>
                        </a:rPr>
                        <a:t>emitidos</a:t>
                      </a:r>
                      <a:r>
                        <a:rPr lang="en-US" sz="1400" b="0" dirty="0">
                          <a:solidFill>
                            <a:schemeClr val="tx1"/>
                          </a:solidFill>
                          <a:effectLst/>
                        </a:rPr>
                        <a:t>.</a:t>
                      </a:r>
                    </a:p>
                    <a:p>
                      <a:pPr marL="0" marR="0">
                        <a:spcBef>
                          <a:spcPts val="0"/>
                        </a:spcBef>
                        <a:spcAft>
                          <a:spcPts val="0"/>
                        </a:spcAft>
                      </a:pPr>
                      <a:endParaRPr lang="en-US" sz="1400" b="0" dirty="0">
                        <a:solidFill>
                          <a:schemeClr val="tx1"/>
                        </a:solidFill>
                        <a:effectLst/>
                      </a:endParaRPr>
                    </a:p>
                    <a:p>
                      <a:pPr marL="0" marR="0">
                        <a:spcBef>
                          <a:spcPts val="0"/>
                        </a:spcBef>
                        <a:spcAft>
                          <a:spcPts val="0"/>
                        </a:spcAft>
                      </a:pPr>
                      <a:r>
                        <a:rPr lang="en-US" sz="1400" b="0" dirty="0">
                          <a:solidFill>
                            <a:schemeClr val="tx1"/>
                          </a:solidFill>
                          <a:effectLst/>
                        </a:rPr>
                        <a:t>Como </a:t>
                      </a:r>
                      <a:r>
                        <a:rPr lang="en-US" sz="1400" b="0" dirty="0" err="1">
                          <a:solidFill>
                            <a:schemeClr val="tx1"/>
                          </a:solidFill>
                          <a:effectLst/>
                        </a:rPr>
                        <a:t>ejemplo</a:t>
                      </a:r>
                      <a:r>
                        <a:rPr lang="en-US" sz="1400" b="0" dirty="0">
                          <a:solidFill>
                            <a:schemeClr val="tx1"/>
                          </a:solidFill>
                          <a:effectLst/>
                        </a:rPr>
                        <a:t> de un </a:t>
                      </a:r>
                      <a:r>
                        <a:rPr lang="en-US" sz="1400" b="0" dirty="0" err="1">
                          <a:solidFill>
                            <a:schemeClr val="tx1"/>
                          </a:solidFill>
                          <a:effectLst/>
                        </a:rPr>
                        <a:t>formulario</a:t>
                      </a:r>
                      <a:r>
                        <a:rPr lang="en-US" sz="1400" b="0" dirty="0">
                          <a:solidFill>
                            <a:schemeClr val="tx1"/>
                          </a:solidFill>
                          <a:effectLst/>
                        </a:rPr>
                        <a:t> a ser </a:t>
                      </a:r>
                      <a:r>
                        <a:rPr lang="en-US" sz="1400" b="0" dirty="0" err="1">
                          <a:solidFill>
                            <a:schemeClr val="tx1"/>
                          </a:solidFill>
                          <a:effectLst/>
                        </a:rPr>
                        <a:t>completado</a:t>
                      </a:r>
                      <a:r>
                        <a:rPr lang="en-US" sz="1400" b="0" dirty="0">
                          <a:solidFill>
                            <a:schemeClr val="tx1"/>
                          </a:solidFill>
                          <a:effectLst/>
                        </a:rPr>
                        <a:t> para la </a:t>
                      </a:r>
                      <a:r>
                        <a:rPr lang="en-US" sz="1400" b="0" dirty="0" err="1">
                          <a:solidFill>
                            <a:schemeClr val="tx1"/>
                          </a:solidFill>
                          <a:effectLst/>
                        </a:rPr>
                        <a:t>declaración</a:t>
                      </a:r>
                      <a:r>
                        <a:rPr lang="en-US" sz="1400" b="0" dirty="0">
                          <a:solidFill>
                            <a:schemeClr val="tx1"/>
                          </a:solidFill>
                          <a:effectLst/>
                        </a:rPr>
                        <a:t> de </a:t>
                      </a:r>
                      <a:r>
                        <a:rPr lang="en-US" sz="1400" b="0" dirty="0" err="1">
                          <a:solidFill>
                            <a:schemeClr val="tx1"/>
                          </a:solidFill>
                          <a:effectLst/>
                        </a:rPr>
                        <a:t>conflictos</a:t>
                      </a:r>
                      <a:r>
                        <a:rPr lang="en-US" sz="1400" b="0" dirty="0">
                          <a:solidFill>
                            <a:schemeClr val="tx1"/>
                          </a:solidFill>
                          <a:effectLst/>
                        </a:rPr>
                        <a:t> de </a:t>
                      </a:r>
                      <a:r>
                        <a:rPr lang="en-US" sz="1400" b="0" dirty="0" err="1">
                          <a:solidFill>
                            <a:schemeClr val="tx1"/>
                          </a:solidFill>
                          <a:effectLst/>
                        </a:rPr>
                        <a:t>interés</a:t>
                      </a:r>
                      <a:r>
                        <a:rPr lang="en-US" sz="1400" b="0" dirty="0">
                          <a:solidFill>
                            <a:schemeClr val="tx1"/>
                          </a:solidFill>
                          <a:effectLst/>
                        </a:rPr>
                        <a:t> se </a:t>
                      </a:r>
                      <a:r>
                        <a:rPr lang="en-US" sz="1400" b="0" dirty="0" err="1">
                          <a:solidFill>
                            <a:schemeClr val="tx1"/>
                          </a:solidFill>
                          <a:effectLst/>
                        </a:rPr>
                        <a:t>puede</a:t>
                      </a:r>
                      <a:r>
                        <a:rPr lang="en-US" sz="1400" b="0" dirty="0">
                          <a:solidFill>
                            <a:schemeClr val="tx1"/>
                          </a:solidFill>
                          <a:effectLst/>
                        </a:rPr>
                        <a:t> </a:t>
                      </a:r>
                      <a:r>
                        <a:rPr lang="en-US" sz="1400" b="0" dirty="0" err="1">
                          <a:solidFill>
                            <a:schemeClr val="tx1"/>
                          </a:solidFill>
                          <a:effectLst/>
                        </a:rPr>
                        <a:t>consultar</a:t>
                      </a:r>
                      <a:r>
                        <a:rPr lang="en-US" sz="1400" b="0" dirty="0">
                          <a:solidFill>
                            <a:schemeClr val="tx1"/>
                          </a:solidFill>
                          <a:effectLst/>
                        </a:rPr>
                        <a:t> </a:t>
                      </a:r>
                      <a:r>
                        <a:rPr lang="en-US" sz="1400" b="0" dirty="0" err="1">
                          <a:solidFill>
                            <a:schemeClr val="tx1"/>
                          </a:solidFill>
                          <a:effectLst/>
                        </a:rPr>
                        <a:t>este</a:t>
                      </a:r>
                      <a:r>
                        <a:rPr lang="en-US" sz="1400" b="0" dirty="0">
                          <a:solidFill>
                            <a:schemeClr val="tx1"/>
                          </a:solidFill>
                          <a:effectLst/>
                        </a:rPr>
                        <a:t> enlace:</a:t>
                      </a:r>
                    </a:p>
                    <a:p>
                      <a:pPr marL="0" marR="0" algn="just">
                        <a:lnSpc>
                          <a:spcPct val="150000"/>
                        </a:lnSpc>
                        <a:spcBef>
                          <a:spcPts val="0"/>
                        </a:spcBef>
                        <a:spcAft>
                          <a:spcPts val="700"/>
                        </a:spcAft>
                      </a:pPr>
                      <a:r>
                        <a:rPr lang="en-US" sz="1400" b="0" u="sng" dirty="0">
                          <a:solidFill>
                            <a:srgbClr val="0070C0"/>
                          </a:solidFill>
                          <a:effectLst/>
                        </a:rPr>
                        <a:t>https://</a:t>
                      </a:r>
                      <a:r>
                        <a:rPr lang="en-US" sz="1400" b="0" u="sng" dirty="0" err="1">
                          <a:solidFill>
                            <a:srgbClr val="0070C0"/>
                          </a:solidFill>
                          <a:effectLst/>
                        </a:rPr>
                        <a:t>docs.google.com</a:t>
                      </a:r>
                      <a:r>
                        <a:rPr lang="en-US" sz="1400" b="0" u="sng" dirty="0">
                          <a:solidFill>
                            <a:srgbClr val="0070C0"/>
                          </a:solidFill>
                          <a:effectLst/>
                        </a:rPr>
                        <a:t>/forms/d/e/1FAIpQLSfhn7RzAvK0Kv3nwnMHAr_UHJylRoMKw27Lc_SIjCEbwQgm1Q/</a:t>
                      </a:r>
                      <a:r>
                        <a:rPr lang="en-US" sz="1400" b="0" u="sng" dirty="0" err="1">
                          <a:solidFill>
                            <a:srgbClr val="0070C0"/>
                          </a:solidFill>
                          <a:effectLst/>
                        </a:rPr>
                        <a:t>viewform</a:t>
                      </a:r>
                      <a:endParaRPr lang="en-US" sz="1400" b="0" u="sng" dirty="0">
                        <a:solidFill>
                          <a:srgbClr val="0070C0"/>
                        </a:solidFill>
                        <a:effectLst/>
                      </a:endParaRPr>
                    </a:p>
                    <a:p>
                      <a:pPr marL="0" marR="0">
                        <a:spcBef>
                          <a:spcPts val="0"/>
                        </a:spcBef>
                        <a:spcAft>
                          <a:spcPts val="0"/>
                        </a:spcAft>
                      </a:pPr>
                      <a:r>
                        <a:rPr lang="en-US" sz="1400" dirty="0">
                          <a:solidFill>
                            <a:schemeClr val="tx1"/>
                          </a:solidFill>
                          <a:effectLst/>
                        </a:rPr>
                        <a:t> </a:t>
                      </a:r>
                    </a:p>
                    <a:p>
                      <a:pPr marL="0" marR="0">
                        <a:spcBef>
                          <a:spcPts val="0"/>
                        </a:spcBef>
                        <a:spcAft>
                          <a:spcPts val="0"/>
                        </a:spcAft>
                      </a:pPr>
                      <a:r>
                        <a:rPr lang="en-US" sz="1400" dirty="0">
                          <a:solidFill>
                            <a:schemeClr val="tx1"/>
                          </a:solidFill>
                          <a:effectLst/>
                        </a:rPr>
                        <a:t> </a:t>
                      </a:r>
                    </a:p>
                    <a:p>
                      <a:pPr marL="0" marR="0">
                        <a:spcBef>
                          <a:spcPts val="0"/>
                        </a:spcBef>
                        <a:spcAft>
                          <a:spcPts val="0"/>
                        </a:spcAft>
                      </a:pPr>
                      <a:r>
                        <a:rPr lang="en-US" sz="1400" dirty="0">
                          <a:solidFill>
                            <a:schemeClr val="tx1"/>
                          </a:solidFill>
                          <a:effectLst/>
                        </a:rPr>
                        <a:t>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3173" marR="231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spcBef>
                          <a:spcPts val="0"/>
                        </a:spcBef>
                        <a:spcAft>
                          <a:spcPts val="0"/>
                        </a:spcAft>
                      </a:pPr>
                      <a:r>
                        <a:rPr lang="en-US" sz="1400" dirty="0">
                          <a:solidFill>
                            <a:schemeClr val="tx1"/>
                          </a:solidFill>
                          <a:effectLst/>
                        </a:rPr>
                        <a:t> </a:t>
                      </a:r>
                    </a:p>
                    <a:p>
                      <a:pPr marL="0" marR="0">
                        <a:spcBef>
                          <a:spcPts val="0"/>
                        </a:spcBef>
                        <a:spcAft>
                          <a:spcPts val="0"/>
                        </a:spcAft>
                      </a:pPr>
                      <a:r>
                        <a:rPr lang="en-US" sz="1400" u="sng" dirty="0">
                          <a:solidFill>
                            <a:schemeClr val="tx1"/>
                          </a:solidFill>
                          <a:effectLst/>
                        </a:rPr>
                        <a:t>Title VII - About Conflicts of Interest</a:t>
                      </a:r>
                    </a:p>
                    <a:p>
                      <a:pPr marL="0" marR="0">
                        <a:spcBef>
                          <a:spcPts val="0"/>
                        </a:spcBef>
                        <a:spcAft>
                          <a:spcPts val="0"/>
                        </a:spcAft>
                      </a:pPr>
                      <a:r>
                        <a:rPr lang="en-US" sz="1400" dirty="0">
                          <a:solidFill>
                            <a:schemeClr val="tx1"/>
                          </a:solidFill>
                          <a:effectLst/>
                        </a:rPr>
                        <a:t> </a:t>
                      </a:r>
                    </a:p>
                    <a:p>
                      <a:pPr marL="0" marR="0">
                        <a:spcBef>
                          <a:spcPts val="0"/>
                        </a:spcBef>
                        <a:spcAft>
                          <a:spcPts val="0"/>
                        </a:spcAft>
                      </a:pPr>
                      <a:r>
                        <a:rPr lang="en-US" sz="1400" b="1" dirty="0">
                          <a:solidFill>
                            <a:schemeClr val="tx1"/>
                          </a:solidFill>
                          <a:effectLst/>
                        </a:rPr>
                        <a:t>Section 24.</a:t>
                      </a:r>
                    </a:p>
                    <a:p>
                      <a:pPr marL="0" marR="0">
                        <a:spcBef>
                          <a:spcPts val="0"/>
                        </a:spcBef>
                        <a:spcAft>
                          <a:spcPts val="0"/>
                        </a:spcAft>
                      </a:pPr>
                      <a:r>
                        <a:rPr lang="en-US" sz="1400" b="0" dirty="0">
                          <a:solidFill>
                            <a:schemeClr val="tx1"/>
                          </a:solidFill>
                          <a:effectLst/>
                        </a:rPr>
                        <a:t>In  case  of  any  emerging  conflict  of  interest  which  may  be  unclear  according  to  the  operative  principles of the region, a written statement shall be requested from each nominee. Immediately, a five (5)- day process shall begin to clarify the situation and the regional leaders shall make a special call to hear all interested </a:t>
                      </a:r>
                    </a:p>
                    <a:p>
                      <a:pPr marL="0" marR="0">
                        <a:spcBef>
                          <a:spcPts val="0"/>
                        </a:spcBef>
                        <a:spcAft>
                          <a:spcPts val="0"/>
                        </a:spcAft>
                      </a:pPr>
                      <a:r>
                        <a:rPr lang="en-US" sz="1400" b="0" dirty="0">
                          <a:solidFill>
                            <a:schemeClr val="tx1"/>
                          </a:solidFill>
                          <a:effectLst/>
                        </a:rPr>
                        <a:t>parties. If after said period no resolution is reached, the region shall vote within a period of 10 days once the clarification period is over, and the issue shall be resolved by simple majority of the cast votes. </a:t>
                      </a:r>
                    </a:p>
                    <a:p>
                      <a:pPr marL="0" marR="0">
                        <a:spcBef>
                          <a:spcPts val="0"/>
                        </a:spcBef>
                        <a:spcAft>
                          <a:spcPts val="0"/>
                        </a:spcAft>
                      </a:pPr>
                      <a:endParaRPr lang="en-US" sz="1400" b="0" dirty="0">
                        <a:solidFill>
                          <a:schemeClr val="tx1"/>
                        </a:solidFill>
                        <a:effectLst/>
                      </a:endParaRPr>
                    </a:p>
                    <a:p>
                      <a:pPr marL="0" marR="0">
                        <a:spcBef>
                          <a:spcPts val="0"/>
                        </a:spcBef>
                        <a:spcAft>
                          <a:spcPts val="0"/>
                        </a:spcAft>
                      </a:pPr>
                      <a:r>
                        <a:rPr lang="en-US" sz="1400" b="0" dirty="0">
                          <a:solidFill>
                            <a:schemeClr val="tx1"/>
                          </a:solidFill>
                          <a:effectLst/>
                        </a:rPr>
                        <a:t>A sample of the statement of conflict-of-interest form may be found here:</a:t>
                      </a:r>
                    </a:p>
                    <a:p>
                      <a:pPr marL="0" marR="0">
                        <a:spcBef>
                          <a:spcPts val="0"/>
                        </a:spcBef>
                        <a:spcAft>
                          <a:spcPts val="0"/>
                        </a:spcAft>
                      </a:pPr>
                      <a:endParaRPr lang="en-US" sz="1400" b="0" dirty="0">
                        <a:solidFill>
                          <a:schemeClr val="tx1"/>
                        </a:solidFill>
                        <a:effectLst/>
                      </a:endParaRPr>
                    </a:p>
                    <a:p>
                      <a:pPr marL="0" marR="0" algn="just" defTabSz="914400" rtl="0" eaLnBrk="1" latinLnBrk="0" hangingPunct="1">
                        <a:lnSpc>
                          <a:spcPct val="100000"/>
                        </a:lnSpc>
                        <a:spcBef>
                          <a:spcPts val="0"/>
                        </a:spcBef>
                        <a:spcAft>
                          <a:spcPts val="700"/>
                        </a:spcAft>
                      </a:pPr>
                      <a:r>
                        <a:rPr lang="en-US" sz="1400" b="0" u="sng" kern="1200" dirty="0">
                          <a:solidFill>
                            <a:srgbClr val="0070C0"/>
                          </a:solidFill>
                          <a:effectLst/>
                          <a:latin typeface="+mn-lt"/>
                          <a:ea typeface="+mn-ea"/>
                          <a:cs typeface="+mn-cs"/>
                          <a:hlinkClick r:id="rId2"/>
                        </a:rPr>
                        <a:t>https://docs.google.com/forms/d/e/1FAIpQLSfhn7RzAvK0Kv3nwnMHAr_UHJylRoMKw27Lc_SIjCEb</a:t>
                      </a:r>
                      <a:r>
                        <a:rPr lang="en-US" sz="1400" b="0" u="sng" kern="1200" dirty="0">
                          <a:solidFill>
                            <a:srgbClr val="0070C0"/>
                          </a:solidFill>
                          <a:effectLst/>
                          <a:latin typeface="+mn-lt"/>
                          <a:ea typeface="+mn-ea"/>
                          <a:cs typeface="+mn-cs"/>
                        </a:rPr>
                        <a:t>wQgm1Q/</a:t>
                      </a:r>
                      <a:r>
                        <a:rPr lang="en-US" sz="1400" b="0" u="sng" kern="1200" dirty="0" err="1">
                          <a:solidFill>
                            <a:srgbClr val="0070C0"/>
                          </a:solidFill>
                          <a:effectLst/>
                          <a:latin typeface="+mn-lt"/>
                          <a:ea typeface="+mn-ea"/>
                          <a:cs typeface="+mn-cs"/>
                        </a:rPr>
                        <a:t>viewform</a:t>
                      </a:r>
                      <a:endParaRPr lang="en-US" sz="1400" b="0" u="sng" kern="1200" dirty="0">
                        <a:solidFill>
                          <a:srgbClr val="0070C0"/>
                        </a:solidFill>
                        <a:effectLst/>
                        <a:latin typeface="+mn-lt"/>
                        <a:ea typeface="+mn-ea"/>
                        <a:cs typeface="+mn-cs"/>
                      </a:endParaRPr>
                    </a:p>
                    <a:p>
                      <a:pPr marL="0" marR="0">
                        <a:spcBef>
                          <a:spcPts val="0"/>
                        </a:spcBef>
                        <a:spcAft>
                          <a:spcPts val="0"/>
                        </a:spcAft>
                      </a:pPr>
                      <a:r>
                        <a:rPr lang="en-US" sz="1400" dirty="0">
                          <a:solidFill>
                            <a:schemeClr val="tx1"/>
                          </a:solidFill>
                          <a:effectLst/>
                        </a:rPr>
                        <a:t> </a:t>
                      </a:r>
                    </a:p>
                    <a:p>
                      <a:pPr marL="0" marR="0">
                        <a:spcBef>
                          <a:spcPts val="0"/>
                        </a:spcBef>
                        <a:spcAft>
                          <a:spcPts val="0"/>
                        </a:spcAft>
                      </a:pPr>
                      <a:r>
                        <a:rPr lang="en-US" sz="1400" dirty="0">
                          <a:solidFill>
                            <a:schemeClr val="tx1"/>
                          </a:solidFill>
                          <a:effectLst/>
                        </a:rPr>
                        <a:t> </a:t>
                      </a:r>
                    </a:p>
                    <a:p>
                      <a:pPr marL="0" marR="0">
                        <a:spcBef>
                          <a:spcPts val="0"/>
                        </a:spcBef>
                        <a:spcAft>
                          <a:spcPts val="0"/>
                        </a:spcAft>
                      </a:pPr>
                      <a:r>
                        <a:rPr lang="en-US" sz="1400" dirty="0">
                          <a:solidFill>
                            <a:schemeClr val="tx1"/>
                          </a:solidFill>
                          <a:effectLst/>
                        </a:rPr>
                        <a:t> </a:t>
                      </a:r>
                    </a:p>
                    <a:p>
                      <a:pPr marL="0" marR="0">
                        <a:spcBef>
                          <a:spcPts val="0"/>
                        </a:spcBef>
                        <a:spcAft>
                          <a:spcPts val="0"/>
                        </a:spcAft>
                      </a:pPr>
                      <a:endParaRPr lang="en-US" sz="1400" dirty="0">
                        <a:solidFill>
                          <a:schemeClr val="tx1"/>
                        </a:solidFill>
                        <a:effectLst/>
                      </a:endParaRPr>
                    </a:p>
                    <a:p>
                      <a:pPr marL="0" marR="0">
                        <a:spcBef>
                          <a:spcPts val="0"/>
                        </a:spcBef>
                        <a:spcAft>
                          <a:spcPts val="0"/>
                        </a:spcAft>
                      </a:pPr>
                      <a:r>
                        <a:rPr lang="en-US" sz="1400" dirty="0">
                          <a:solidFill>
                            <a:schemeClr val="tx1"/>
                          </a:solidFill>
                          <a:effectLst/>
                        </a:rPr>
                        <a:t> </a:t>
                      </a:r>
                      <a:endParaRPr lang="en-US"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3173" marR="231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397271"/>
                  </a:ext>
                </a:extLst>
              </a:tr>
            </a:tbl>
          </a:graphicData>
        </a:graphic>
      </p:graphicFrame>
    </p:spTree>
    <p:extLst>
      <p:ext uri="{BB962C8B-B14F-4D97-AF65-F5344CB8AC3E}">
        <p14:creationId xmlns:p14="http://schemas.microsoft.com/office/powerpoint/2010/main" val="5198811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docProps/app.xml><?xml version="1.0" encoding="utf-8"?>
<Properties xmlns="http://schemas.openxmlformats.org/officeDocument/2006/extended-properties" xmlns:vt="http://schemas.openxmlformats.org/officeDocument/2006/docPropsVTypes">
  <Template>Office Theme</Template>
  <TotalTime>51</TotalTime>
  <Words>1414</Words>
  <Application>Microsoft Macintosh PowerPoint</Application>
  <PresentationFormat>Widescreen</PresentationFormat>
  <Paragraphs>108</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Silvia Vivanco</dc:creator>
  <cp:lastModifiedBy>Microsoft Office User</cp:lastModifiedBy>
  <cp:revision>2</cp:revision>
  <dcterms:created xsi:type="dcterms:W3CDTF">2023-05-10T00:39:12Z</dcterms:created>
  <dcterms:modified xsi:type="dcterms:W3CDTF">2023-05-10T21:06:58Z</dcterms:modified>
</cp:coreProperties>
</file>