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272" autoAdjust="0"/>
    <p:restoredTop sz="99879" autoAdjust="0"/>
  </p:normalViewPr>
  <p:slideViewPr>
    <p:cSldViewPr snapToGrid="0" snapToObjects="1">
      <p:cViewPr varScale="1">
        <p:scale>
          <a:sx n="135" d="100"/>
          <a:sy n="135" d="100"/>
        </p:scale>
        <p:origin x="-18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76A0-DB71-F942-ABD6-D6D17885C60D}" type="datetimeFigureOut">
              <a:rPr lang="en-US" smtClean="0"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0239F-C852-2F40-8D66-0F8F6580D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744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76A0-DB71-F942-ABD6-D6D17885C60D}" type="datetimeFigureOut">
              <a:rPr lang="en-US" smtClean="0"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0239F-C852-2F40-8D66-0F8F6580D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465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76A0-DB71-F942-ABD6-D6D17885C60D}" type="datetimeFigureOut">
              <a:rPr lang="en-US" smtClean="0"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0239F-C852-2F40-8D66-0F8F6580D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49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76A0-DB71-F942-ABD6-D6D17885C60D}" type="datetimeFigureOut">
              <a:rPr lang="en-US" smtClean="0"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0239F-C852-2F40-8D66-0F8F6580D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81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76A0-DB71-F942-ABD6-D6D17885C60D}" type="datetimeFigureOut">
              <a:rPr lang="en-US" smtClean="0"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0239F-C852-2F40-8D66-0F8F6580D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746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76A0-DB71-F942-ABD6-D6D17885C60D}" type="datetimeFigureOut">
              <a:rPr lang="en-US" smtClean="0"/>
              <a:t>8/27/12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0239F-C852-2F40-8D66-0F8F6580D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379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76A0-DB71-F942-ABD6-D6D17885C60D}" type="datetimeFigureOut">
              <a:rPr lang="en-US" smtClean="0"/>
              <a:t>8/27/12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0239F-C852-2F40-8D66-0F8F6580D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631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76A0-DB71-F942-ABD6-D6D17885C60D}" type="datetimeFigureOut">
              <a:rPr lang="en-US" smtClean="0"/>
              <a:t>8/27/12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0239F-C852-2F40-8D66-0F8F6580D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634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76A0-DB71-F942-ABD6-D6D17885C60D}" type="datetimeFigureOut">
              <a:rPr lang="en-US" smtClean="0"/>
              <a:t>8/27/12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0239F-C852-2F40-8D66-0F8F6580D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908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76A0-DB71-F942-ABD6-D6D17885C60D}" type="datetimeFigureOut">
              <a:rPr lang="en-US" smtClean="0"/>
              <a:t>8/27/12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0239F-C852-2F40-8D66-0F8F6580D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721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076A0-DB71-F942-ABD6-D6D17885C60D}" type="datetimeFigureOut">
              <a:rPr lang="en-US" smtClean="0"/>
              <a:t>8/27/12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0239F-C852-2F40-8D66-0F8F6580D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220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076A0-DB71-F942-ABD6-D6D17885C60D}" type="datetimeFigureOut">
              <a:rPr lang="en-US" smtClean="0"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0239F-C852-2F40-8D66-0F8F6580D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41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8099" y="66804"/>
            <a:ext cx="8833652" cy="5467040"/>
          </a:xfrm>
          <a:prstGeom prst="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8" name="Rectangle 17"/>
          <p:cNvSpPr/>
          <p:nvPr/>
        </p:nvSpPr>
        <p:spPr>
          <a:xfrm>
            <a:off x="182808" y="4627826"/>
            <a:ext cx="8928711" cy="2196866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>
                  <a:lumMod val="20000"/>
                  <a:lumOff val="80000"/>
                  <a:alpha val="61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4" name="Right Arrow 3"/>
          <p:cNvSpPr/>
          <p:nvPr/>
        </p:nvSpPr>
        <p:spPr>
          <a:xfrm>
            <a:off x="182808" y="662094"/>
            <a:ext cx="2501581" cy="818161"/>
          </a:xfrm>
          <a:prstGeom prst="right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  <a:lin ang="2124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Public comment</a:t>
            </a:r>
            <a:endParaRPr lang="en-US" sz="1200" dirty="0"/>
          </a:p>
        </p:txBody>
      </p:sp>
      <p:sp>
        <p:nvSpPr>
          <p:cNvPr id="8" name="Right Arrow 7"/>
          <p:cNvSpPr/>
          <p:nvPr/>
        </p:nvSpPr>
        <p:spPr>
          <a:xfrm>
            <a:off x="182808" y="1416829"/>
            <a:ext cx="2501581" cy="818161"/>
          </a:xfrm>
          <a:prstGeom prst="right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  <a:lin ang="2124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Refine methods</a:t>
            </a:r>
            <a:endParaRPr lang="en-US" sz="1200" dirty="0"/>
          </a:p>
        </p:txBody>
      </p:sp>
      <p:sp>
        <p:nvSpPr>
          <p:cNvPr id="9" name="Right Arrow 8"/>
          <p:cNvSpPr/>
          <p:nvPr/>
        </p:nvSpPr>
        <p:spPr>
          <a:xfrm>
            <a:off x="182808" y="2234990"/>
            <a:ext cx="2501581" cy="818161"/>
          </a:xfrm>
          <a:prstGeom prst="right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  <a:lin ang="2124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ID roles – gaps &amp; overlaps</a:t>
            </a:r>
            <a:endParaRPr lang="en-US" sz="1200" dirty="0"/>
          </a:p>
        </p:txBody>
      </p:sp>
      <p:sp>
        <p:nvSpPr>
          <p:cNvPr id="13" name="Right Arrow 12"/>
          <p:cNvSpPr/>
          <p:nvPr/>
        </p:nvSpPr>
        <p:spPr>
          <a:xfrm>
            <a:off x="182808" y="5590544"/>
            <a:ext cx="4175715" cy="818161"/>
          </a:xfrm>
          <a:prstGeom prst="right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  <a:lin ang="2124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Develop risk-management framework</a:t>
            </a:r>
            <a:endParaRPr lang="en-US" sz="1200" dirty="0"/>
          </a:p>
        </p:txBody>
      </p:sp>
      <p:sp>
        <p:nvSpPr>
          <p:cNvPr id="14" name="Right Arrow 13"/>
          <p:cNvSpPr/>
          <p:nvPr/>
        </p:nvSpPr>
        <p:spPr>
          <a:xfrm>
            <a:off x="6686917" y="5590544"/>
            <a:ext cx="2039752" cy="818161"/>
          </a:xfrm>
          <a:prstGeom prst="right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  <a:lin ang="2124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Complete framework</a:t>
            </a:r>
            <a:endParaRPr lang="en-US" sz="1200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4358523" y="259490"/>
            <a:ext cx="0" cy="6466209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686917" y="259490"/>
            <a:ext cx="0" cy="6466209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983286" y="910518"/>
            <a:ext cx="30692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Toronto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2030129" y="3681032"/>
            <a:ext cx="6696540" cy="818161"/>
          </a:xfrm>
          <a:prstGeom prst="right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  <a:lin ang="2124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Recruit new/targeted experts and conduct risk assessment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18099" y="-94453"/>
            <a:ext cx="4992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Refine and consolidate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59431" y="202632"/>
            <a:ext cx="30692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/>
              <a:t>DSSA</a:t>
            </a:r>
          </a:p>
          <a:p>
            <a:pPr algn="r"/>
            <a:r>
              <a:rPr lang="en-US" sz="1200" dirty="0" smtClean="0"/>
              <a:t>(focus/scope: ICANN </a:t>
            </a:r>
            <a:r>
              <a:rPr lang="en-US" sz="1200" dirty="0"/>
              <a:t>the </a:t>
            </a:r>
            <a:r>
              <a:rPr lang="en-US" sz="1200" dirty="0" smtClean="0"/>
              <a:t>community)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120568" y="6122641"/>
            <a:ext cx="88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/>
              <a:t>DNSRMF study</a:t>
            </a:r>
          </a:p>
          <a:p>
            <a:pPr algn="r"/>
            <a:r>
              <a:rPr lang="en-US" sz="1200" dirty="0" smtClean="0"/>
              <a:t>(focus/scope: ICANN the org)</a:t>
            </a:r>
            <a:endParaRPr lang="en-US" sz="1200" dirty="0"/>
          </a:p>
        </p:txBody>
      </p:sp>
      <p:sp>
        <p:nvSpPr>
          <p:cNvPr id="26" name="Right Arrow 25"/>
          <p:cNvSpPr/>
          <p:nvPr/>
        </p:nvSpPr>
        <p:spPr>
          <a:xfrm>
            <a:off x="4358523" y="4715683"/>
            <a:ext cx="2328394" cy="818161"/>
          </a:xfrm>
          <a:prstGeom prst="right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  <a:lin ang="2124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Align/Integrate DNSRMF and DSSA findings/methods</a:t>
            </a:r>
            <a:endParaRPr lang="en-US" sz="1200" dirty="0"/>
          </a:p>
        </p:txBody>
      </p:sp>
      <p:sp>
        <p:nvSpPr>
          <p:cNvPr id="27" name="Right Arrow 26"/>
          <p:cNvSpPr/>
          <p:nvPr/>
        </p:nvSpPr>
        <p:spPr>
          <a:xfrm>
            <a:off x="2030130" y="2936811"/>
            <a:ext cx="2328394" cy="818161"/>
          </a:xfrm>
          <a:prstGeom prst="right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  <a:lin ang="2124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Revise report and obtain AC/SO endorsement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44767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8099" y="66804"/>
            <a:ext cx="8833652" cy="5467040"/>
          </a:xfrm>
          <a:prstGeom prst="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29" name="Rectangle 28"/>
          <p:cNvSpPr/>
          <p:nvPr/>
        </p:nvSpPr>
        <p:spPr>
          <a:xfrm>
            <a:off x="182808" y="4627826"/>
            <a:ext cx="8928711" cy="2196866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>
                  <a:lumMod val="20000"/>
                  <a:lumOff val="80000"/>
                  <a:alpha val="61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30" name="Right Arrow 29"/>
          <p:cNvSpPr/>
          <p:nvPr/>
        </p:nvSpPr>
        <p:spPr>
          <a:xfrm>
            <a:off x="182808" y="662094"/>
            <a:ext cx="2501581" cy="818161"/>
          </a:xfrm>
          <a:prstGeom prst="right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  <a:lin ang="2124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Public comment</a:t>
            </a:r>
            <a:endParaRPr lang="en-US" sz="1200" dirty="0"/>
          </a:p>
        </p:txBody>
      </p:sp>
      <p:sp>
        <p:nvSpPr>
          <p:cNvPr id="31" name="Right Arrow 30"/>
          <p:cNvSpPr/>
          <p:nvPr/>
        </p:nvSpPr>
        <p:spPr>
          <a:xfrm>
            <a:off x="182808" y="1416829"/>
            <a:ext cx="2501581" cy="818161"/>
          </a:xfrm>
          <a:prstGeom prst="right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  <a:lin ang="2124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Refine methods</a:t>
            </a:r>
            <a:endParaRPr lang="en-US" sz="1200" dirty="0"/>
          </a:p>
        </p:txBody>
      </p:sp>
      <p:sp>
        <p:nvSpPr>
          <p:cNvPr id="32" name="Right Arrow 31"/>
          <p:cNvSpPr/>
          <p:nvPr/>
        </p:nvSpPr>
        <p:spPr>
          <a:xfrm>
            <a:off x="182808" y="2234990"/>
            <a:ext cx="2501581" cy="818161"/>
          </a:xfrm>
          <a:prstGeom prst="right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  <a:lin ang="2124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ID roles – gaps &amp; overlaps</a:t>
            </a:r>
            <a:endParaRPr lang="en-US" sz="1200" dirty="0"/>
          </a:p>
        </p:txBody>
      </p:sp>
      <p:sp>
        <p:nvSpPr>
          <p:cNvPr id="33" name="Right Arrow 32"/>
          <p:cNvSpPr/>
          <p:nvPr/>
        </p:nvSpPr>
        <p:spPr>
          <a:xfrm>
            <a:off x="2030130" y="2936811"/>
            <a:ext cx="2328394" cy="818161"/>
          </a:xfrm>
          <a:prstGeom prst="right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  <a:lin ang="2124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Revise report and obtain AC/SO endorsement</a:t>
            </a:r>
            <a:endParaRPr lang="en-US" sz="1200" dirty="0"/>
          </a:p>
        </p:txBody>
      </p:sp>
      <p:sp>
        <p:nvSpPr>
          <p:cNvPr id="34" name="Right Arrow 33"/>
          <p:cNvSpPr/>
          <p:nvPr/>
        </p:nvSpPr>
        <p:spPr>
          <a:xfrm>
            <a:off x="182808" y="5590544"/>
            <a:ext cx="4175715" cy="818161"/>
          </a:xfrm>
          <a:prstGeom prst="right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  <a:lin ang="2124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Develop risk-management framework</a:t>
            </a:r>
            <a:endParaRPr lang="en-US" sz="1200" dirty="0"/>
          </a:p>
        </p:txBody>
      </p:sp>
      <p:sp>
        <p:nvSpPr>
          <p:cNvPr id="35" name="Right Arrow 34"/>
          <p:cNvSpPr/>
          <p:nvPr/>
        </p:nvSpPr>
        <p:spPr>
          <a:xfrm>
            <a:off x="6686917" y="5590544"/>
            <a:ext cx="2039752" cy="818161"/>
          </a:xfrm>
          <a:prstGeom prst="right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  <a:lin ang="2124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Complete framework</a:t>
            </a:r>
            <a:endParaRPr lang="en-US" sz="1200" dirty="0"/>
          </a:p>
        </p:txBody>
      </p:sp>
      <p:cxnSp>
        <p:nvCxnSpPr>
          <p:cNvPr id="38" name="Straight Connector 37"/>
          <p:cNvCxnSpPr/>
          <p:nvPr/>
        </p:nvCxnSpPr>
        <p:spPr>
          <a:xfrm>
            <a:off x="4358523" y="259490"/>
            <a:ext cx="0" cy="6466209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686917" y="259490"/>
            <a:ext cx="0" cy="6466209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983286" y="910518"/>
            <a:ext cx="30692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Toronto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8099" y="-94453"/>
            <a:ext cx="4992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Refine and consolidate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44" name="Right Arrow 43"/>
          <p:cNvSpPr/>
          <p:nvPr/>
        </p:nvSpPr>
        <p:spPr>
          <a:xfrm>
            <a:off x="6191442" y="3691546"/>
            <a:ext cx="2535227" cy="818161"/>
          </a:xfrm>
          <a:prstGeom prst="right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  <a:lin ang="2124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End DSSA, hand assessment off to a new group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5859431" y="202632"/>
            <a:ext cx="30692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/>
              <a:t>DSSA</a:t>
            </a:r>
          </a:p>
          <a:p>
            <a:pPr algn="r"/>
            <a:r>
              <a:rPr lang="en-US" sz="1200" dirty="0" smtClean="0"/>
              <a:t>(focus/scope: ICANN </a:t>
            </a:r>
            <a:r>
              <a:rPr lang="en-US" sz="1200" dirty="0"/>
              <a:t>the </a:t>
            </a:r>
            <a:r>
              <a:rPr lang="en-US" sz="1200" dirty="0" smtClean="0"/>
              <a:t>community)</a:t>
            </a:r>
            <a:endParaRPr lang="en-US" sz="1200" dirty="0"/>
          </a:p>
        </p:txBody>
      </p:sp>
      <p:sp>
        <p:nvSpPr>
          <p:cNvPr id="20" name="Right Arrow 19"/>
          <p:cNvSpPr/>
          <p:nvPr/>
        </p:nvSpPr>
        <p:spPr>
          <a:xfrm>
            <a:off x="4358523" y="4715683"/>
            <a:ext cx="2328394" cy="818161"/>
          </a:xfrm>
          <a:prstGeom prst="right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  <a:lin ang="2124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Align/Integrate DNSRMF and DSSA findings/methods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120568" y="6122641"/>
            <a:ext cx="88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/>
              <a:t>DNSRMF study</a:t>
            </a:r>
          </a:p>
          <a:p>
            <a:pPr algn="r"/>
            <a:r>
              <a:rPr lang="en-US" sz="1200" dirty="0" smtClean="0"/>
              <a:t>(focus/scope: ICANN the org)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43849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79930" y="4588399"/>
            <a:ext cx="3806987" cy="945446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8099" y="66803"/>
            <a:ext cx="9092254" cy="4521595"/>
          </a:xfrm>
          <a:prstGeom prst="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</a:gsLst>
          </a:gradFill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30" name="Rectangle 29"/>
          <p:cNvSpPr/>
          <p:nvPr/>
        </p:nvSpPr>
        <p:spPr>
          <a:xfrm>
            <a:off x="843969" y="5533844"/>
            <a:ext cx="8267550" cy="1290848"/>
          </a:xfrm>
          <a:prstGeom prst="rect">
            <a:avLst/>
          </a:prstGeom>
          <a:gradFill>
            <a:gsLst>
              <a:gs pos="0">
                <a:srgbClr val="660066"/>
              </a:gs>
              <a:gs pos="100000">
                <a:srgbClr val="660066">
                  <a:alpha val="22000"/>
                </a:srgbClr>
              </a:gs>
            </a:gsLst>
          </a:gradFill>
          <a:ln w="28575">
            <a:solidFill>
              <a:srgbClr val="660066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31" name="Right Arrow 30"/>
          <p:cNvSpPr/>
          <p:nvPr/>
        </p:nvSpPr>
        <p:spPr>
          <a:xfrm>
            <a:off x="182808" y="1690894"/>
            <a:ext cx="6504108" cy="818161"/>
          </a:xfrm>
          <a:prstGeom prst="right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  <a:lin ang="2124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Public comment</a:t>
            </a:r>
            <a:endParaRPr lang="en-US" sz="1200" dirty="0"/>
          </a:p>
        </p:txBody>
      </p:sp>
      <p:sp>
        <p:nvSpPr>
          <p:cNvPr id="32" name="Right Arrow 31"/>
          <p:cNvSpPr/>
          <p:nvPr/>
        </p:nvSpPr>
        <p:spPr>
          <a:xfrm>
            <a:off x="6609938" y="2970278"/>
            <a:ext cx="2501581" cy="818161"/>
          </a:xfrm>
          <a:prstGeom prst="right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  <a:lin ang="2124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Refine methods</a:t>
            </a:r>
            <a:endParaRPr lang="en-US" sz="1200" dirty="0"/>
          </a:p>
        </p:txBody>
      </p:sp>
      <p:sp>
        <p:nvSpPr>
          <p:cNvPr id="33" name="Right Arrow 32"/>
          <p:cNvSpPr/>
          <p:nvPr/>
        </p:nvSpPr>
        <p:spPr>
          <a:xfrm>
            <a:off x="182808" y="662094"/>
            <a:ext cx="4175714" cy="818161"/>
          </a:xfrm>
          <a:prstGeom prst="right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  <a:lin ang="2124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ID roles – gaps &amp; overlaps</a:t>
            </a:r>
            <a:endParaRPr lang="en-US" sz="1200" dirty="0"/>
          </a:p>
        </p:txBody>
      </p:sp>
      <p:sp>
        <p:nvSpPr>
          <p:cNvPr id="35" name="Right Arrow 34"/>
          <p:cNvSpPr/>
          <p:nvPr/>
        </p:nvSpPr>
        <p:spPr>
          <a:xfrm>
            <a:off x="843969" y="5590544"/>
            <a:ext cx="3514554" cy="818161"/>
          </a:xfrm>
          <a:prstGeom prst="right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  <a:lin ang="2124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Develop risk-management framework</a:t>
            </a:r>
            <a:endParaRPr lang="en-US" sz="1200" dirty="0"/>
          </a:p>
        </p:txBody>
      </p:sp>
      <p:sp>
        <p:nvSpPr>
          <p:cNvPr id="36" name="Right Arrow 35"/>
          <p:cNvSpPr/>
          <p:nvPr/>
        </p:nvSpPr>
        <p:spPr>
          <a:xfrm>
            <a:off x="6686917" y="5590544"/>
            <a:ext cx="2039752" cy="818161"/>
          </a:xfrm>
          <a:prstGeom prst="right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  <a:lin ang="2124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Complete framework</a:t>
            </a:r>
            <a:endParaRPr lang="en-US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6018132" y="211576"/>
            <a:ext cx="30692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/>
              <a:t>DSSA</a:t>
            </a:r>
          </a:p>
          <a:p>
            <a:pPr algn="r"/>
            <a:r>
              <a:rPr lang="en-US" sz="1200" dirty="0" smtClean="0"/>
              <a:t>(focus/scope: ICANN </a:t>
            </a:r>
            <a:r>
              <a:rPr lang="en-US" sz="1200" dirty="0"/>
              <a:t>the </a:t>
            </a:r>
            <a:r>
              <a:rPr lang="en-US" sz="1200" dirty="0" smtClean="0"/>
              <a:t>community)</a:t>
            </a:r>
            <a:endParaRPr lang="en-US" sz="1200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4358523" y="259490"/>
            <a:ext cx="0" cy="6466209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686917" y="259490"/>
            <a:ext cx="0" cy="6466209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983286" y="910518"/>
            <a:ext cx="30692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Toronto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42" name="Right Arrow 41"/>
          <p:cNvSpPr/>
          <p:nvPr/>
        </p:nvSpPr>
        <p:spPr>
          <a:xfrm>
            <a:off x="6608774" y="3675383"/>
            <a:ext cx="2501580" cy="818161"/>
          </a:xfrm>
          <a:prstGeom prst="right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  <a:lin ang="2124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Reconstitute the DSSA and validate the model by conducting risk assessment</a:t>
            </a:r>
            <a:endParaRPr lang="en-US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18099" y="-94453"/>
            <a:ext cx="4992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Refine and consolidate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44" name="Right Arrow 43"/>
          <p:cNvSpPr/>
          <p:nvPr/>
        </p:nvSpPr>
        <p:spPr>
          <a:xfrm>
            <a:off x="3210854" y="4715683"/>
            <a:ext cx="3476064" cy="818161"/>
          </a:xfrm>
          <a:prstGeom prst="right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  <a:lin ang="2124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Align/Integrate DNSRMF and DSSA findings/methods</a:t>
            </a:r>
            <a:endParaRPr lang="en-US" sz="1200" dirty="0"/>
          </a:p>
        </p:txBody>
      </p:sp>
      <p:sp>
        <p:nvSpPr>
          <p:cNvPr id="45" name="Right Arrow 44"/>
          <p:cNvSpPr/>
          <p:nvPr/>
        </p:nvSpPr>
        <p:spPr>
          <a:xfrm>
            <a:off x="182808" y="2989756"/>
            <a:ext cx="4175714" cy="818161"/>
          </a:xfrm>
          <a:prstGeom prst="right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  <a:lin ang="2124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Identify risk-scenario and skills needed for assessment</a:t>
            </a:r>
            <a:endParaRPr lang="en-US" sz="1200" dirty="0"/>
          </a:p>
        </p:txBody>
      </p:sp>
      <p:sp>
        <p:nvSpPr>
          <p:cNvPr id="47" name="Right Arrow 46"/>
          <p:cNvSpPr/>
          <p:nvPr/>
        </p:nvSpPr>
        <p:spPr>
          <a:xfrm>
            <a:off x="4358522" y="2984108"/>
            <a:ext cx="2328394" cy="818161"/>
          </a:xfrm>
          <a:prstGeom prst="right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  <a:lin ang="2124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</a:t>
            </a:r>
            <a:r>
              <a:rPr lang="en-US" sz="1200" dirty="0" smtClean="0"/>
              <a:t>iscuss w/AC/SOs to promote enthusiasm and recruit new/targeted members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279267" y="6131585"/>
            <a:ext cx="88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/>
              <a:t>DNSRMF study</a:t>
            </a:r>
          </a:p>
          <a:p>
            <a:pPr algn="r"/>
            <a:r>
              <a:rPr lang="en-US" sz="1200" dirty="0" smtClean="0"/>
              <a:t>(focus/scope: ICANN the org)</a:t>
            </a:r>
            <a:endParaRPr lang="en-US" sz="1200" dirty="0"/>
          </a:p>
        </p:txBody>
      </p:sp>
      <p:sp>
        <p:nvSpPr>
          <p:cNvPr id="21" name="Right Arrow 20"/>
          <p:cNvSpPr/>
          <p:nvPr/>
        </p:nvSpPr>
        <p:spPr>
          <a:xfrm>
            <a:off x="6608772" y="2277813"/>
            <a:ext cx="2501581" cy="818161"/>
          </a:xfrm>
          <a:prstGeom prst="right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  <a:lin ang="2124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Revise report and obtain AC/SO endorsement</a:t>
            </a:r>
            <a:endParaRPr lang="en-US" sz="1200" dirty="0"/>
          </a:p>
        </p:txBody>
      </p:sp>
      <p:sp>
        <p:nvSpPr>
          <p:cNvPr id="3" name="Rectangle 2"/>
          <p:cNvSpPr/>
          <p:nvPr/>
        </p:nvSpPr>
        <p:spPr>
          <a:xfrm>
            <a:off x="7074889" y="4809576"/>
            <a:ext cx="2012490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Joint effort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849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2556</TotalTime>
  <Words>233</Words>
  <Application>Microsoft Macintosh PowerPoint</Application>
  <PresentationFormat>On-screen Show (4:3)</PresentationFormat>
  <Paragraphs>45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O'Connor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O'Connor</dc:creator>
  <cp:lastModifiedBy>Mike O'Connor</cp:lastModifiedBy>
  <cp:revision>34</cp:revision>
  <dcterms:created xsi:type="dcterms:W3CDTF">2012-07-31T16:08:23Z</dcterms:created>
  <dcterms:modified xsi:type="dcterms:W3CDTF">2012-08-27T12:07:03Z</dcterms:modified>
</cp:coreProperties>
</file>