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99"/>
  </p:normalViewPr>
  <p:slideViewPr>
    <p:cSldViewPr>
      <p:cViewPr varScale="1">
        <p:scale>
          <a:sx n="93" d="100"/>
          <a:sy n="93" d="100"/>
        </p:scale>
        <p:origin x="1664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62204" y="34544"/>
            <a:ext cx="8419591" cy="443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C34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C34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C34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06551"/>
            <a:ext cx="9144000" cy="572109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37743" y="6458711"/>
            <a:ext cx="368808" cy="2987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663" y="608083"/>
            <a:ext cx="9139555" cy="0"/>
          </a:xfrm>
          <a:custGeom>
            <a:avLst/>
            <a:gdLst/>
            <a:ahLst/>
            <a:cxnLst/>
            <a:rect l="l" t="t" r="r" b="b"/>
            <a:pathLst>
              <a:path w="9139555">
                <a:moveTo>
                  <a:pt x="9139336" y="0"/>
                </a:moveTo>
                <a:lnTo>
                  <a:pt x="0" y="0"/>
                </a:lnTo>
              </a:path>
            </a:pathLst>
          </a:custGeom>
          <a:ln w="12693">
            <a:solidFill>
              <a:srgbClr val="0C34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663" y="6320545"/>
            <a:ext cx="9139555" cy="0"/>
          </a:xfrm>
          <a:custGeom>
            <a:avLst/>
            <a:gdLst/>
            <a:ahLst/>
            <a:cxnLst/>
            <a:rect l="l" t="t" r="r" b="b"/>
            <a:pathLst>
              <a:path w="9139555">
                <a:moveTo>
                  <a:pt x="9139336" y="0"/>
                </a:moveTo>
                <a:lnTo>
                  <a:pt x="0" y="0"/>
                </a:lnTo>
              </a:path>
            </a:pathLst>
          </a:custGeom>
          <a:ln w="12693">
            <a:solidFill>
              <a:srgbClr val="0C345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2204" y="34544"/>
            <a:ext cx="8419591" cy="443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C345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01306" y="6493976"/>
            <a:ext cx="20574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002B4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2204" y="34544"/>
            <a:ext cx="6648196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800" b="1" spc="-10" dirty="0" err="1">
                <a:solidFill>
                  <a:srgbClr val="0C3459"/>
                </a:solidFill>
                <a:latin typeface="Arial"/>
                <a:cs typeface="Arial"/>
              </a:rPr>
              <a:t>Bienvenue</a:t>
            </a:r>
            <a:r>
              <a:rPr lang="en-US" sz="2800" b="1" spc="-10" dirty="0">
                <a:solidFill>
                  <a:srgbClr val="0C3459"/>
                </a:solidFill>
                <a:latin typeface="Arial"/>
                <a:cs typeface="Arial"/>
              </a:rPr>
              <a:t> </a:t>
            </a:r>
            <a:r>
              <a:rPr lang="en-US" sz="2800" b="1" spc="-10" dirty="0" err="1">
                <a:solidFill>
                  <a:srgbClr val="0C3459"/>
                </a:solidFill>
                <a:latin typeface="Arial"/>
                <a:cs typeface="Arial"/>
              </a:rPr>
              <a:t>dans</a:t>
            </a:r>
            <a:r>
              <a:rPr lang="en-US" sz="2800" b="1" spc="-10" dirty="0">
                <a:solidFill>
                  <a:srgbClr val="0C3459"/>
                </a:solidFill>
                <a:latin typeface="Arial"/>
                <a:cs typeface="Arial"/>
              </a:rPr>
              <a:t> </a:t>
            </a:r>
            <a:r>
              <a:rPr lang="en-US" sz="2800" b="1" spc="-10" dirty="0" err="1">
                <a:solidFill>
                  <a:srgbClr val="0C3459"/>
                </a:solidFill>
                <a:latin typeface="Arial"/>
                <a:cs typeface="Arial"/>
              </a:rPr>
              <a:t>votre</a:t>
            </a:r>
            <a:r>
              <a:rPr lang="en-US" sz="2800" b="1" spc="-10" dirty="0">
                <a:solidFill>
                  <a:srgbClr val="0C3459"/>
                </a:solidFill>
                <a:latin typeface="Arial"/>
                <a:cs typeface="Arial"/>
              </a:rPr>
              <a:t> </a:t>
            </a:r>
            <a:r>
              <a:rPr lang="en-US" sz="2800" b="1" spc="-10" dirty="0" err="1">
                <a:solidFill>
                  <a:srgbClr val="0C3459"/>
                </a:solidFill>
                <a:latin typeface="Arial"/>
                <a:cs typeface="Arial"/>
              </a:rPr>
              <a:t>salle</a:t>
            </a:r>
            <a:r>
              <a:rPr lang="en-US" sz="2800" b="1" spc="-10" dirty="0">
                <a:solidFill>
                  <a:srgbClr val="0C3459"/>
                </a:solidFill>
                <a:latin typeface="Arial"/>
                <a:cs typeface="Arial"/>
              </a:rPr>
              <a:t> Zoom!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3868" y="865632"/>
            <a:ext cx="764920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GB" sz="1800" spc="-5" dirty="0" err="1">
                <a:solidFill>
                  <a:srgbClr val="0A1F24"/>
                </a:solidFill>
                <a:latin typeface="Arial"/>
                <a:cs typeface="Arial"/>
              </a:rPr>
              <a:t>Connectez</a:t>
            </a:r>
            <a:r>
              <a:rPr lang="en-GB" sz="1800" spc="-5" dirty="0">
                <a:solidFill>
                  <a:srgbClr val="0A1F24"/>
                </a:solidFill>
                <a:latin typeface="Arial"/>
                <a:cs typeface="Arial"/>
              </a:rPr>
              <a:t> </a:t>
            </a:r>
            <a:r>
              <a:rPr lang="en-GB" sz="1800" spc="-5" dirty="0" err="1">
                <a:solidFill>
                  <a:srgbClr val="0A1F24"/>
                </a:solidFill>
                <a:latin typeface="Arial"/>
                <a:cs typeface="Arial"/>
              </a:rPr>
              <a:t>votre</a:t>
            </a:r>
            <a:r>
              <a:rPr lang="en-GB" sz="1800" spc="-5" dirty="0">
                <a:solidFill>
                  <a:srgbClr val="0A1F24"/>
                </a:solidFill>
                <a:latin typeface="Arial"/>
                <a:cs typeface="Arial"/>
              </a:rPr>
              <a:t> audio: utiliser </a:t>
            </a:r>
            <a:r>
              <a:rPr lang="en-GB" sz="1800" spc="-5" dirty="0" err="1">
                <a:solidFill>
                  <a:srgbClr val="0A1F24"/>
                </a:solidFill>
                <a:latin typeface="Arial"/>
                <a:cs typeface="Arial"/>
              </a:rPr>
              <a:t>votre</a:t>
            </a:r>
            <a:r>
              <a:rPr lang="en-GB" sz="1800" spc="-5" dirty="0">
                <a:solidFill>
                  <a:srgbClr val="0A1F24"/>
                </a:solidFill>
                <a:latin typeface="Arial"/>
                <a:cs typeface="Arial"/>
              </a:rPr>
              <a:t> audio </a:t>
            </a:r>
            <a:r>
              <a:rPr lang="en-GB" sz="1800" spc="-5" dirty="0" err="1">
                <a:solidFill>
                  <a:srgbClr val="0A1F24"/>
                </a:solidFill>
                <a:latin typeface="Arial"/>
                <a:cs typeface="Arial"/>
              </a:rPr>
              <a:t>d’ordinateur</a:t>
            </a:r>
            <a:r>
              <a:rPr lang="en-GB" sz="1800" spc="-5" dirty="0">
                <a:solidFill>
                  <a:srgbClr val="0A1F24"/>
                </a:solidFill>
                <a:latin typeface="Arial"/>
                <a:cs typeface="Arial"/>
              </a:rPr>
              <a:t> (Computer Audio) </a:t>
            </a:r>
            <a:r>
              <a:rPr lang="en-GB" sz="1800" spc="-5" dirty="0" err="1">
                <a:solidFill>
                  <a:srgbClr val="0A1F24"/>
                </a:solidFill>
                <a:latin typeface="Arial"/>
                <a:cs typeface="Arial"/>
              </a:rPr>
              <a:t>ou</a:t>
            </a:r>
            <a:r>
              <a:rPr lang="en-GB" spc="-5" dirty="0">
                <a:solidFill>
                  <a:srgbClr val="0A1F24"/>
                </a:solidFill>
                <a:latin typeface="Arial"/>
                <a:cs typeface="Arial"/>
              </a:rPr>
              <a:t> </a:t>
            </a:r>
            <a:r>
              <a:rPr lang="en-GB" spc="-5" dirty="0" err="1">
                <a:solidFill>
                  <a:srgbClr val="0A1F24"/>
                </a:solidFill>
                <a:latin typeface="Arial"/>
                <a:cs typeface="Arial"/>
              </a:rPr>
              <a:t>recevez</a:t>
            </a:r>
            <a:r>
              <a:rPr lang="en-GB" spc="-5" dirty="0">
                <a:solidFill>
                  <a:srgbClr val="0A1F24"/>
                </a:solidFill>
                <a:latin typeface="Arial"/>
                <a:cs typeface="Arial"/>
              </a:rPr>
              <a:t> un </a:t>
            </a:r>
            <a:r>
              <a:rPr lang="en-GB" spc="-5" dirty="0" err="1">
                <a:solidFill>
                  <a:srgbClr val="0A1F24"/>
                </a:solidFill>
                <a:latin typeface="Arial"/>
                <a:cs typeface="Arial"/>
              </a:rPr>
              <a:t>appel</a:t>
            </a:r>
            <a:r>
              <a:rPr lang="en-GB" spc="-5" dirty="0">
                <a:solidFill>
                  <a:srgbClr val="0A1F24"/>
                </a:solidFill>
                <a:latin typeface="Arial"/>
                <a:cs typeface="Arial"/>
              </a:rPr>
              <a:t> de Zoom (Call Me)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75944" y="1705603"/>
            <a:ext cx="6992111" cy="49499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1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204" y="32511"/>
            <a:ext cx="779119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000" spc="-20" dirty="0"/>
              <a:t>Barre </a:t>
            </a:r>
            <a:r>
              <a:rPr lang="en-US" sz="2000" spc="-20" dirty="0" err="1"/>
              <a:t>d'outils</a:t>
            </a:r>
            <a:r>
              <a:rPr lang="en-US" sz="2000" spc="-20" dirty="0"/>
              <a:t>: </a:t>
            </a:r>
            <a:r>
              <a:rPr lang="en-US" sz="2000" spc="-20" dirty="0" err="1"/>
              <a:t>cliquez</a:t>
            </a:r>
            <a:r>
              <a:rPr lang="en-US" sz="2000" spc="-20" dirty="0"/>
              <a:t> sur les participants pour les </a:t>
            </a:r>
            <a:r>
              <a:rPr lang="en-US" sz="2000" spc="-20" dirty="0" err="1"/>
              <a:t>activer</a:t>
            </a:r>
            <a:r>
              <a:rPr lang="en-US" sz="2000" spc="-20" dirty="0"/>
              <a:t> et les </a:t>
            </a:r>
            <a:r>
              <a:rPr lang="en-US" sz="2000" spc="-20" dirty="0" err="1"/>
              <a:t>voir</a:t>
            </a:r>
            <a:r>
              <a:rPr lang="en-US" sz="2000" spc="-20" dirty="0"/>
              <a:t> </a:t>
            </a:r>
            <a:r>
              <a:rPr lang="en-US" sz="2000" spc="-20" dirty="0" err="1"/>
              <a:t>dans</a:t>
            </a:r>
            <a:r>
              <a:rPr lang="en-US" sz="2000" spc="-20" dirty="0"/>
              <a:t> </a:t>
            </a:r>
            <a:r>
              <a:rPr lang="en-US" sz="2000" spc="-20" dirty="0" err="1"/>
              <a:t>votre</a:t>
            </a:r>
            <a:r>
              <a:rPr lang="en-US" sz="2000" spc="-20" dirty="0"/>
              <a:t> session</a:t>
            </a:r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612648" y="771144"/>
            <a:ext cx="7775448" cy="5337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41791" y="1569758"/>
            <a:ext cx="500380" cy="464184"/>
          </a:xfrm>
          <a:custGeom>
            <a:avLst/>
            <a:gdLst/>
            <a:ahLst/>
            <a:cxnLst/>
            <a:rect l="l" t="t" r="r" b="b"/>
            <a:pathLst>
              <a:path w="500379" h="464185">
                <a:moveTo>
                  <a:pt x="370926" y="379017"/>
                </a:moveTo>
                <a:lnTo>
                  <a:pt x="336511" y="416382"/>
                </a:lnTo>
                <a:lnTo>
                  <a:pt x="500227" y="463575"/>
                </a:lnTo>
                <a:lnTo>
                  <a:pt x="474663" y="396227"/>
                </a:lnTo>
                <a:lnTo>
                  <a:pt x="389610" y="396227"/>
                </a:lnTo>
                <a:lnTo>
                  <a:pt x="370926" y="379017"/>
                </a:lnTo>
                <a:close/>
              </a:path>
              <a:path w="500379" h="464185">
                <a:moveTo>
                  <a:pt x="405347" y="341645"/>
                </a:moveTo>
                <a:lnTo>
                  <a:pt x="370926" y="379017"/>
                </a:lnTo>
                <a:lnTo>
                  <a:pt x="389610" y="396227"/>
                </a:lnTo>
                <a:lnTo>
                  <a:pt x="424027" y="358851"/>
                </a:lnTo>
                <a:lnTo>
                  <a:pt x="405347" y="341645"/>
                </a:lnTo>
                <a:close/>
              </a:path>
              <a:path w="500379" h="464185">
                <a:moveTo>
                  <a:pt x="439762" y="304279"/>
                </a:moveTo>
                <a:lnTo>
                  <a:pt x="405347" y="341645"/>
                </a:lnTo>
                <a:lnTo>
                  <a:pt x="424027" y="358851"/>
                </a:lnTo>
                <a:lnTo>
                  <a:pt x="389610" y="396227"/>
                </a:lnTo>
                <a:lnTo>
                  <a:pt x="474663" y="396227"/>
                </a:lnTo>
                <a:lnTo>
                  <a:pt x="439762" y="304279"/>
                </a:lnTo>
                <a:close/>
              </a:path>
              <a:path w="500379" h="464185">
                <a:moveTo>
                  <a:pt x="34416" y="0"/>
                </a:moveTo>
                <a:lnTo>
                  <a:pt x="0" y="37363"/>
                </a:lnTo>
                <a:lnTo>
                  <a:pt x="370926" y="379017"/>
                </a:lnTo>
                <a:lnTo>
                  <a:pt x="405347" y="341645"/>
                </a:lnTo>
                <a:lnTo>
                  <a:pt x="344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66094" y="4764776"/>
            <a:ext cx="152400" cy="742950"/>
          </a:xfrm>
          <a:custGeom>
            <a:avLst/>
            <a:gdLst/>
            <a:ahLst/>
            <a:cxnLst/>
            <a:rect l="l" t="t" r="r" b="b"/>
            <a:pathLst>
              <a:path w="152400" h="742950">
                <a:moveTo>
                  <a:pt x="50800" y="590012"/>
                </a:moveTo>
                <a:lnTo>
                  <a:pt x="0" y="590016"/>
                </a:lnTo>
                <a:lnTo>
                  <a:pt x="76200" y="742403"/>
                </a:lnTo>
                <a:lnTo>
                  <a:pt x="139693" y="615416"/>
                </a:lnTo>
                <a:lnTo>
                  <a:pt x="50800" y="615416"/>
                </a:lnTo>
                <a:lnTo>
                  <a:pt x="50800" y="590012"/>
                </a:lnTo>
                <a:close/>
              </a:path>
              <a:path w="152400" h="742950">
                <a:moveTo>
                  <a:pt x="101600" y="590008"/>
                </a:moveTo>
                <a:lnTo>
                  <a:pt x="50800" y="590012"/>
                </a:lnTo>
                <a:lnTo>
                  <a:pt x="50800" y="615416"/>
                </a:lnTo>
                <a:lnTo>
                  <a:pt x="101600" y="615403"/>
                </a:lnTo>
                <a:lnTo>
                  <a:pt x="101600" y="590008"/>
                </a:lnTo>
                <a:close/>
              </a:path>
              <a:path w="152400" h="742950">
                <a:moveTo>
                  <a:pt x="152400" y="590003"/>
                </a:moveTo>
                <a:lnTo>
                  <a:pt x="101600" y="590008"/>
                </a:lnTo>
                <a:lnTo>
                  <a:pt x="101600" y="615403"/>
                </a:lnTo>
                <a:lnTo>
                  <a:pt x="50800" y="615416"/>
                </a:lnTo>
                <a:lnTo>
                  <a:pt x="139700" y="615403"/>
                </a:lnTo>
                <a:lnTo>
                  <a:pt x="152400" y="590003"/>
                </a:lnTo>
                <a:close/>
              </a:path>
              <a:path w="152400" h="742950">
                <a:moveTo>
                  <a:pt x="101600" y="0"/>
                </a:moveTo>
                <a:lnTo>
                  <a:pt x="50800" y="0"/>
                </a:lnTo>
                <a:lnTo>
                  <a:pt x="50800" y="590012"/>
                </a:lnTo>
                <a:lnTo>
                  <a:pt x="101599" y="590008"/>
                </a:lnTo>
                <a:lnTo>
                  <a:pt x="1016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204" y="32511"/>
            <a:ext cx="817219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000" dirty="0"/>
              <a:t>Barre </a:t>
            </a:r>
            <a:r>
              <a:rPr lang="en-US" sz="2000" dirty="0" err="1"/>
              <a:t>d'outils</a:t>
            </a:r>
            <a:r>
              <a:rPr lang="en-US" sz="2000" dirty="0"/>
              <a:t>: </a:t>
            </a:r>
            <a:r>
              <a:rPr lang="en-US" sz="2000" dirty="0" err="1"/>
              <a:t>cliquez</a:t>
            </a:r>
            <a:r>
              <a:rPr lang="en-US" sz="2000" dirty="0"/>
              <a:t> sur le chat pour </a:t>
            </a:r>
            <a:r>
              <a:rPr lang="en-US" sz="2000" dirty="0" err="1"/>
              <a:t>l'activer</a:t>
            </a:r>
            <a:r>
              <a:rPr lang="en-US" sz="2000" dirty="0"/>
              <a:t> </a:t>
            </a:r>
            <a:r>
              <a:rPr lang="en-US" sz="2000" dirty="0" err="1"/>
              <a:t>dans</a:t>
            </a:r>
            <a:r>
              <a:rPr lang="en-US" sz="2000" dirty="0"/>
              <a:t> </a:t>
            </a:r>
            <a:r>
              <a:rPr lang="en-US" sz="2000" dirty="0" err="1"/>
              <a:t>votre</a:t>
            </a:r>
            <a:r>
              <a:rPr lang="en-US" sz="2000" dirty="0"/>
              <a:t> session et le </a:t>
            </a:r>
            <a:r>
              <a:rPr lang="en-US" sz="2000" dirty="0" err="1"/>
              <a:t>voir</a:t>
            </a:r>
            <a:r>
              <a:rPr lang="en-US" sz="2000" dirty="0"/>
              <a:t> sur </a:t>
            </a:r>
            <a:r>
              <a:rPr lang="en-US" sz="2000" dirty="0" err="1"/>
              <a:t>votre</a:t>
            </a:r>
            <a:r>
              <a:rPr lang="en-US" sz="2000" dirty="0"/>
              <a:t> </a:t>
            </a:r>
            <a:r>
              <a:rPr lang="en-US" sz="2000" dirty="0" err="1"/>
              <a:t>écran</a:t>
            </a:r>
            <a:r>
              <a:rPr lang="en-US" sz="2000" dirty="0"/>
              <a:t>.</a:t>
            </a:r>
            <a:endParaRPr sz="2000" dirty="0"/>
          </a:p>
        </p:txBody>
      </p:sp>
      <p:sp>
        <p:nvSpPr>
          <p:cNvPr id="3" name="object 3"/>
          <p:cNvSpPr/>
          <p:nvPr/>
        </p:nvSpPr>
        <p:spPr>
          <a:xfrm>
            <a:off x="228600" y="777240"/>
            <a:ext cx="8686800" cy="5321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51655" y="3976073"/>
            <a:ext cx="500380" cy="464184"/>
          </a:xfrm>
          <a:custGeom>
            <a:avLst/>
            <a:gdLst/>
            <a:ahLst/>
            <a:cxnLst/>
            <a:rect l="l" t="t" r="r" b="b"/>
            <a:pathLst>
              <a:path w="500379" h="464185">
                <a:moveTo>
                  <a:pt x="370926" y="379017"/>
                </a:moveTo>
                <a:lnTo>
                  <a:pt x="336511" y="416382"/>
                </a:lnTo>
                <a:lnTo>
                  <a:pt x="500227" y="463575"/>
                </a:lnTo>
                <a:lnTo>
                  <a:pt x="474663" y="396227"/>
                </a:lnTo>
                <a:lnTo>
                  <a:pt x="389610" y="396227"/>
                </a:lnTo>
                <a:lnTo>
                  <a:pt x="370926" y="379017"/>
                </a:lnTo>
                <a:close/>
              </a:path>
              <a:path w="500379" h="464185">
                <a:moveTo>
                  <a:pt x="405347" y="341645"/>
                </a:moveTo>
                <a:lnTo>
                  <a:pt x="370926" y="379017"/>
                </a:lnTo>
                <a:lnTo>
                  <a:pt x="389610" y="396227"/>
                </a:lnTo>
                <a:lnTo>
                  <a:pt x="424027" y="358851"/>
                </a:lnTo>
                <a:lnTo>
                  <a:pt x="405347" y="341645"/>
                </a:lnTo>
                <a:close/>
              </a:path>
              <a:path w="500379" h="464185">
                <a:moveTo>
                  <a:pt x="439762" y="304279"/>
                </a:moveTo>
                <a:lnTo>
                  <a:pt x="405347" y="341645"/>
                </a:lnTo>
                <a:lnTo>
                  <a:pt x="424027" y="358851"/>
                </a:lnTo>
                <a:lnTo>
                  <a:pt x="389610" y="396227"/>
                </a:lnTo>
                <a:lnTo>
                  <a:pt x="474663" y="396227"/>
                </a:lnTo>
                <a:lnTo>
                  <a:pt x="439762" y="304279"/>
                </a:lnTo>
                <a:close/>
              </a:path>
              <a:path w="500379" h="464185">
                <a:moveTo>
                  <a:pt x="34416" y="0"/>
                </a:moveTo>
                <a:lnTo>
                  <a:pt x="0" y="37363"/>
                </a:lnTo>
                <a:lnTo>
                  <a:pt x="370926" y="379017"/>
                </a:lnTo>
                <a:lnTo>
                  <a:pt x="405347" y="341645"/>
                </a:lnTo>
                <a:lnTo>
                  <a:pt x="344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5367" y="4800871"/>
            <a:ext cx="152400" cy="742950"/>
          </a:xfrm>
          <a:custGeom>
            <a:avLst/>
            <a:gdLst/>
            <a:ahLst/>
            <a:cxnLst/>
            <a:rect l="l" t="t" r="r" b="b"/>
            <a:pathLst>
              <a:path w="152400" h="742950">
                <a:moveTo>
                  <a:pt x="50800" y="590016"/>
                </a:moveTo>
                <a:lnTo>
                  <a:pt x="0" y="590016"/>
                </a:lnTo>
                <a:lnTo>
                  <a:pt x="76200" y="742416"/>
                </a:lnTo>
                <a:lnTo>
                  <a:pt x="139700" y="615416"/>
                </a:lnTo>
                <a:lnTo>
                  <a:pt x="50800" y="615416"/>
                </a:lnTo>
                <a:lnTo>
                  <a:pt x="50800" y="590016"/>
                </a:lnTo>
                <a:close/>
              </a:path>
              <a:path w="152400" h="742950">
                <a:moveTo>
                  <a:pt x="101600" y="0"/>
                </a:moveTo>
                <a:lnTo>
                  <a:pt x="50800" y="0"/>
                </a:lnTo>
                <a:lnTo>
                  <a:pt x="50800" y="615416"/>
                </a:lnTo>
                <a:lnTo>
                  <a:pt x="101600" y="615416"/>
                </a:lnTo>
                <a:lnTo>
                  <a:pt x="101600" y="0"/>
                </a:lnTo>
                <a:close/>
              </a:path>
              <a:path w="152400" h="742950">
                <a:moveTo>
                  <a:pt x="152400" y="590016"/>
                </a:moveTo>
                <a:lnTo>
                  <a:pt x="101600" y="590016"/>
                </a:lnTo>
                <a:lnTo>
                  <a:pt x="101600" y="615416"/>
                </a:lnTo>
                <a:lnTo>
                  <a:pt x="139700" y="615416"/>
                </a:lnTo>
                <a:lnTo>
                  <a:pt x="152400" y="59001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205" y="32511"/>
            <a:ext cx="7254748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800" spc="-20" dirty="0"/>
              <a:t>Barre </a:t>
            </a:r>
            <a:r>
              <a:rPr lang="en-US" sz="1800" spc="-20" dirty="0" err="1"/>
              <a:t>d'outils</a:t>
            </a:r>
            <a:r>
              <a:rPr lang="en-US" sz="1800" spc="-20" dirty="0"/>
              <a:t>: </a:t>
            </a:r>
            <a:r>
              <a:rPr lang="en-US" sz="1800" spc="-20" dirty="0" err="1"/>
              <a:t>si</a:t>
            </a:r>
            <a:r>
              <a:rPr lang="en-US" sz="1800" spc="-20" dirty="0"/>
              <a:t> visible, </a:t>
            </a:r>
            <a:r>
              <a:rPr lang="en-US" sz="1800" spc="-20" dirty="0" err="1"/>
              <a:t>cliquez</a:t>
            </a:r>
            <a:r>
              <a:rPr lang="en-US" sz="1800" spc="-20" dirty="0"/>
              <a:t> sur CLOSED CAPTION pour </a:t>
            </a:r>
            <a:r>
              <a:rPr lang="en-US" sz="1800" spc="-20" dirty="0" err="1"/>
              <a:t>afficher</a:t>
            </a:r>
            <a:r>
              <a:rPr lang="en-US" sz="1800" spc="-20" dirty="0"/>
              <a:t> les </a:t>
            </a:r>
            <a:r>
              <a:rPr lang="en-US" sz="1800" spc="-20" dirty="0" err="1"/>
              <a:t>éléments</a:t>
            </a:r>
            <a:r>
              <a:rPr lang="en-US" sz="1800" spc="-20" dirty="0"/>
              <a:t> </a:t>
            </a:r>
            <a:r>
              <a:rPr lang="en-US" sz="1800" spc="-20" dirty="0" err="1"/>
              <a:t>d'action</a:t>
            </a:r>
            <a:r>
              <a:rPr lang="en-US" sz="1800" spc="-20" dirty="0"/>
              <a:t> (Action Items)</a:t>
            </a:r>
            <a:endParaRPr sz="1800" dirty="0"/>
          </a:p>
        </p:txBody>
      </p:sp>
      <p:sp>
        <p:nvSpPr>
          <p:cNvPr id="3" name="object 3"/>
          <p:cNvSpPr/>
          <p:nvPr/>
        </p:nvSpPr>
        <p:spPr>
          <a:xfrm>
            <a:off x="1139952" y="725423"/>
            <a:ext cx="6477000" cy="55199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54662" y="4957282"/>
            <a:ext cx="152400" cy="742950"/>
          </a:xfrm>
          <a:custGeom>
            <a:avLst/>
            <a:gdLst/>
            <a:ahLst/>
            <a:cxnLst/>
            <a:rect l="l" t="t" r="r" b="b"/>
            <a:pathLst>
              <a:path w="152400" h="742950">
                <a:moveTo>
                  <a:pt x="50800" y="590003"/>
                </a:moveTo>
                <a:lnTo>
                  <a:pt x="0" y="590003"/>
                </a:lnTo>
                <a:lnTo>
                  <a:pt x="76200" y="742403"/>
                </a:lnTo>
                <a:lnTo>
                  <a:pt x="139700" y="615403"/>
                </a:lnTo>
                <a:lnTo>
                  <a:pt x="50800" y="615403"/>
                </a:lnTo>
                <a:lnTo>
                  <a:pt x="50800" y="590003"/>
                </a:lnTo>
                <a:close/>
              </a:path>
              <a:path w="152400" h="742950">
                <a:moveTo>
                  <a:pt x="101600" y="0"/>
                </a:moveTo>
                <a:lnTo>
                  <a:pt x="50800" y="0"/>
                </a:lnTo>
                <a:lnTo>
                  <a:pt x="50800" y="615403"/>
                </a:lnTo>
                <a:lnTo>
                  <a:pt x="101600" y="615403"/>
                </a:lnTo>
                <a:lnTo>
                  <a:pt x="101600" y="0"/>
                </a:lnTo>
                <a:close/>
              </a:path>
              <a:path w="152400" h="742950">
                <a:moveTo>
                  <a:pt x="152400" y="590003"/>
                </a:moveTo>
                <a:lnTo>
                  <a:pt x="101600" y="590003"/>
                </a:lnTo>
                <a:lnTo>
                  <a:pt x="101600" y="615403"/>
                </a:lnTo>
                <a:lnTo>
                  <a:pt x="139700" y="615403"/>
                </a:lnTo>
                <a:lnTo>
                  <a:pt x="152400" y="59000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70716" y="4956780"/>
            <a:ext cx="500380" cy="464184"/>
          </a:xfrm>
          <a:custGeom>
            <a:avLst/>
            <a:gdLst/>
            <a:ahLst/>
            <a:cxnLst/>
            <a:rect l="l" t="t" r="r" b="b"/>
            <a:pathLst>
              <a:path w="500379" h="464185">
                <a:moveTo>
                  <a:pt x="370926" y="379017"/>
                </a:moveTo>
                <a:lnTo>
                  <a:pt x="336511" y="416382"/>
                </a:lnTo>
                <a:lnTo>
                  <a:pt x="500227" y="463575"/>
                </a:lnTo>
                <a:lnTo>
                  <a:pt x="474663" y="396227"/>
                </a:lnTo>
                <a:lnTo>
                  <a:pt x="389610" y="396227"/>
                </a:lnTo>
                <a:lnTo>
                  <a:pt x="370926" y="379017"/>
                </a:lnTo>
                <a:close/>
              </a:path>
              <a:path w="500379" h="464185">
                <a:moveTo>
                  <a:pt x="405347" y="341645"/>
                </a:moveTo>
                <a:lnTo>
                  <a:pt x="370926" y="379017"/>
                </a:lnTo>
                <a:lnTo>
                  <a:pt x="389610" y="396227"/>
                </a:lnTo>
                <a:lnTo>
                  <a:pt x="424027" y="358851"/>
                </a:lnTo>
                <a:lnTo>
                  <a:pt x="405347" y="341645"/>
                </a:lnTo>
                <a:close/>
              </a:path>
              <a:path w="500379" h="464185">
                <a:moveTo>
                  <a:pt x="439762" y="304279"/>
                </a:moveTo>
                <a:lnTo>
                  <a:pt x="405347" y="341645"/>
                </a:lnTo>
                <a:lnTo>
                  <a:pt x="424027" y="358851"/>
                </a:lnTo>
                <a:lnTo>
                  <a:pt x="389610" y="396227"/>
                </a:lnTo>
                <a:lnTo>
                  <a:pt x="474663" y="396227"/>
                </a:lnTo>
                <a:lnTo>
                  <a:pt x="439762" y="304279"/>
                </a:lnTo>
                <a:close/>
              </a:path>
              <a:path w="500379" h="464185">
                <a:moveTo>
                  <a:pt x="34416" y="0"/>
                </a:moveTo>
                <a:lnTo>
                  <a:pt x="0" y="37363"/>
                </a:lnTo>
                <a:lnTo>
                  <a:pt x="370926" y="379017"/>
                </a:lnTo>
                <a:lnTo>
                  <a:pt x="405347" y="341645"/>
                </a:lnTo>
                <a:lnTo>
                  <a:pt x="3441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2204" y="34544"/>
            <a:ext cx="7207250" cy="443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 err="1"/>
              <a:t>Ajuster</a:t>
            </a:r>
            <a:r>
              <a:rPr lang="en-US" dirty="0"/>
              <a:t> la </a:t>
            </a:r>
            <a:r>
              <a:rPr lang="en-US" dirty="0" err="1"/>
              <a:t>taille</a:t>
            </a:r>
            <a:r>
              <a:rPr lang="en-US" dirty="0"/>
              <a:t> du document </a:t>
            </a:r>
            <a:r>
              <a:rPr lang="en-US" dirty="0" err="1"/>
              <a:t>partagé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70103" y="701040"/>
            <a:ext cx="9003792" cy="4629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52618" y="1921041"/>
            <a:ext cx="619760" cy="152400"/>
          </a:xfrm>
          <a:custGeom>
            <a:avLst/>
            <a:gdLst/>
            <a:ahLst/>
            <a:cxnLst/>
            <a:rect l="l" t="t" r="r" b="b"/>
            <a:pathLst>
              <a:path w="619760" h="152400">
                <a:moveTo>
                  <a:pt x="466979" y="0"/>
                </a:moveTo>
                <a:lnTo>
                  <a:pt x="466979" y="152400"/>
                </a:lnTo>
                <a:lnTo>
                  <a:pt x="568579" y="101600"/>
                </a:lnTo>
                <a:lnTo>
                  <a:pt x="492379" y="101600"/>
                </a:lnTo>
                <a:lnTo>
                  <a:pt x="492379" y="50800"/>
                </a:lnTo>
                <a:lnTo>
                  <a:pt x="568579" y="50800"/>
                </a:lnTo>
                <a:lnTo>
                  <a:pt x="466979" y="0"/>
                </a:lnTo>
                <a:close/>
              </a:path>
              <a:path w="619760" h="152400">
                <a:moveTo>
                  <a:pt x="466979" y="50800"/>
                </a:moveTo>
                <a:lnTo>
                  <a:pt x="0" y="50800"/>
                </a:lnTo>
                <a:lnTo>
                  <a:pt x="0" y="101600"/>
                </a:lnTo>
                <a:lnTo>
                  <a:pt x="466979" y="101600"/>
                </a:lnTo>
                <a:lnTo>
                  <a:pt x="466979" y="50800"/>
                </a:lnTo>
                <a:close/>
              </a:path>
              <a:path w="619760" h="152400">
                <a:moveTo>
                  <a:pt x="568579" y="50800"/>
                </a:moveTo>
                <a:lnTo>
                  <a:pt x="492379" y="50800"/>
                </a:lnTo>
                <a:lnTo>
                  <a:pt x="492379" y="101600"/>
                </a:lnTo>
                <a:lnTo>
                  <a:pt x="568579" y="101600"/>
                </a:lnTo>
                <a:lnTo>
                  <a:pt x="619379" y="76200"/>
                </a:lnTo>
                <a:lnTo>
                  <a:pt x="568579" y="508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dirty="0"/>
              <a:t>|</a:t>
            </a:r>
            <a:r>
              <a:rPr spc="-95" dirty="0"/>
              <a:t> </a:t>
            </a:r>
            <a:fld id="{81D60167-4931-47E6-BA6A-407CBD079E47}" type="slidenum">
              <a:rPr dirty="0"/>
              <a:t>5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98</Words>
  <Application>Microsoft Macintosh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Barre d'outils: cliquez sur les participants pour les activer et les voir dans votre session</vt:lpstr>
      <vt:lpstr>Barre d'outils: cliquez sur le chat pour l'activer dans votre session et le voir sur votre écran.</vt:lpstr>
      <vt:lpstr>Barre d'outils: si visible, cliquez sur CLOSED CAPTION pour afficher les éléments d'action (Action Items)</vt:lpstr>
      <vt:lpstr>Ajuster la taille du document partagé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Zoom!</dc:title>
  <cp:lastModifiedBy>Gisella Gruber</cp:lastModifiedBy>
  <cp:revision>4</cp:revision>
  <dcterms:created xsi:type="dcterms:W3CDTF">2019-04-24T20:32:00Z</dcterms:created>
  <dcterms:modified xsi:type="dcterms:W3CDTF">2019-04-30T19:20:50Z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2019-04-03T00:00:00Z</vt:filetime>
  </property>
  <property fmtid="{D5CDD505-2E9C-101B-9397-08002B2CF9AE}" pid="3" name="Creator">
    <vt:lpwstr>PowerPoint</vt:lpwstr>
  </property>
  <property fmtid="{D5CDD505-2E9C-101B-9397-08002B2CF9AE}" pid="4" name="LastSaved">
    <vt:filetime>2019-04-24T00:00:00Z</vt:filetime>
  </property>
</Properties>
</file>