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62204" y="34544"/>
            <a:ext cx="8419591" cy="443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2B4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dirty="0"/>
              <a:t>|</a:t>
            </a:r>
            <a:r>
              <a:rPr dirty="0" spc="-95"/>
              <a:t> </a:t>
            </a: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C3459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2B4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dirty="0"/>
              <a:t>|</a:t>
            </a:r>
            <a:r>
              <a:rPr dirty="0" spc="-95"/>
              <a:t> </a:t>
            </a: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C3459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2B4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dirty="0"/>
              <a:t>|</a:t>
            </a:r>
            <a:r>
              <a:rPr dirty="0" spc="-95"/>
              <a:t> </a:t>
            </a: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C3459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2B4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dirty="0"/>
              <a:t>|</a:t>
            </a:r>
            <a:r>
              <a:rPr dirty="0" spc="-95"/>
              <a:t> </a:t>
            </a: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2B4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dirty="0"/>
              <a:t>|</a:t>
            </a:r>
            <a:r>
              <a:rPr dirty="0" spc="-95"/>
              <a:t> </a:t>
            </a: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606551"/>
            <a:ext cx="9144000" cy="57210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237743" y="6458711"/>
            <a:ext cx="368808" cy="2987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4663" y="608083"/>
            <a:ext cx="9139555" cy="0"/>
          </a:xfrm>
          <a:custGeom>
            <a:avLst/>
            <a:gdLst/>
            <a:ahLst/>
            <a:cxnLst/>
            <a:rect l="l" t="t" r="r" b="b"/>
            <a:pathLst>
              <a:path w="9139555" h="0">
                <a:moveTo>
                  <a:pt x="9139336" y="0"/>
                </a:moveTo>
                <a:lnTo>
                  <a:pt x="0" y="0"/>
                </a:lnTo>
              </a:path>
            </a:pathLst>
          </a:custGeom>
          <a:ln w="12693">
            <a:solidFill>
              <a:srgbClr val="0C345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4663" y="6320545"/>
            <a:ext cx="9139555" cy="0"/>
          </a:xfrm>
          <a:custGeom>
            <a:avLst/>
            <a:gdLst/>
            <a:ahLst/>
            <a:cxnLst/>
            <a:rect l="l" t="t" r="r" b="b"/>
            <a:pathLst>
              <a:path w="9139555" h="0">
                <a:moveTo>
                  <a:pt x="9139336" y="0"/>
                </a:moveTo>
                <a:lnTo>
                  <a:pt x="0" y="0"/>
                </a:lnTo>
              </a:path>
            </a:pathLst>
          </a:custGeom>
          <a:ln w="12693">
            <a:solidFill>
              <a:srgbClr val="0C345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62204" y="34544"/>
            <a:ext cx="8419591" cy="443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0C3459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8701306" y="6493976"/>
            <a:ext cx="205740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002B4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dirty="0"/>
              <a:t>|</a:t>
            </a:r>
            <a:r>
              <a:rPr dirty="0" spc="-95"/>
              <a:t> </a:t>
            </a:r>
            <a:fld id="{81D60167-4931-47E6-BA6A-407CBD079E47}" type="slidenum">
              <a:rPr dirty="0"/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2204" y="34544"/>
            <a:ext cx="5060950" cy="4438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800" spc="-10" b="1">
                <a:solidFill>
                  <a:srgbClr val="0C3459"/>
                </a:solidFill>
                <a:latin typeface="Arial"/>
                <a:cs typeface="Arial"/>
              </a:rPr>
              <a:t>Welcome </a:t>
            </a:r>
            <a:r>
              <a:rPr dirty="0" sz="2800" b="1">
                <a:solidFill>
                  <a:srgbClr val="0C3459"/>
                </a:solidFill>
                <a:latin typeface="Arial"/>
                <a:cs typeface="Arial"/>
              </a:rPr>
              <a:t>to your Zoom</a:t>
            </a:r>
            <a:r>
              <a:rPr dirty="0" sz="2800" spc="-80" b="1">
                <a:solidFill>
                  <a:srgbClr val="0C3459"/>
                </a:solidFill>
                <a:latin typeface="Arial"/>
                <a:cs typeface="Arial"/>
              </a:rPr>
              <a:t> </a:t>
            </a:r>
            <a:r>
              <a:rPr dirty="0" sz="2800" spc="-5" b="1">
                <a:solidFill>
                  <a:srgbClr val="0C3459"/>
                </a:solidFill>
                <a:latin typeface="Arial"/>
                <a:cs typeface="Arial"/>
              </a:rPr>
              <a:t>room!</a:t>
            </a:r>
            <a:endParaRPr sz="2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3868" y="865632"/>
            <a:ext cx="7649209" cy="2901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5">
                <a:solidFill>
                  <a:srgbClr val="0A1F24"/>
                </a:solidFill>
                <a:latin typeface="Arial"/>
                <a:cs typeface="Arial"/>
              </a:rPr>
              <a:t>Connect </a:t>
            </a:r>
            <a:r>
              <a:rPr dirty="0" sz="1800">
                <a:solidFill>
                  <a:srgbClr val="0A1F24"/>
                </a:solidFill>
                <a:latin typeface="Arial"/>
                <a:cs typeface="Arial"/>
              </a:rPr>
              <a:t>your </a:t>
            </a:r>
            <a:r>
              <a:rPr dirty="0" sz="1800" spc="-5">
                <a:solidFill>
                  <a:srgbClr val="0A1F24"/>
                </a:solidFill>
                <a:latin typeface="Arial"/>
                <a:cs typeface="Arial"/>
              </a:rPr>
              <a:t>audio: use </a:t>
            </a:r>
            <a:r>
              <a:rPr dirty="0" sz="1800">
                <a:solidFill>
                  <a:srgbClr val="0A1F24"/>
                </a:solidFill>
                <a:latin typeface="Arial"/>
                <a:cs typeface="Arial"/>
              </a:rPr>
              <a:t>your computer </a:t>
            </a:r>
            <a:r>
              <a:rPr dirty="0" sz="1800" spc="-5">
                <a:solidFill>
                  <a:srgbClr val="0A1F24"/>
                </a:solidFill>
                <a:latin typeface="Arial"/>
                <a:cs typeface="Arial"/>
              </a:rPr>
              <a:t>audio, get </a:t>
            </a:r>
            <a:r>
              <a:rPr dirty="0" sz="1800">
                <a:solidFill>
                  <a:srgbClr val="0A1F24"/>
                </a:solidFill>
                <a:latin typeface="Arial"/>
                <a:cs typeface="Arial"/>
              </a:rPr>
              <a:t>a call from Zoom, </a:t>
            </a:r>
            <a:r>
              <a:rPr dirty="0" sz="1800" spc="-5">
                <a:solidFill>
                  <a:srgbClr val="0A1F24"/>
                </a:solidFill>
                <a:latin typeface="Arial"/>
                <a:cs typeface="Arial"/>
              </a:rPr>
              <a:t>dial</a:t>
            </a:r>
            <a:r>
              <a:rPr dirty="0" sz="1800" spc="-75">
                <a:solidFill>
                  <a:srgbClr val="0A1F24"/>
                </a:solidFill>
                <a:latin typeface="Arial"/>
                <a:cs typeface="Arial"/>
              </a:rPr>
              <a:t> </a:t>
            </a:r>
            <a:r>
              <a:rPr dirty="0" sz="1800" spc="-5">
                <a:solidFill>
                  <a:srgbClr val="0A1F24"/>
                </a:solidFill>
                <a:latin typeface="Arial"/>
                <a:cs typeface="Arial"/>
              </a:rPr>
              <a:t>in.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75944" y="1261872"/>
            <a:ext cx="6992111" cy="494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425"/>
              </a:lnSpc>
            </a:pPr>
            <a:r>
              <a:rPr dirty="0"/>
              <a:t>|</a:t>
            </a:r>
            <a:r>
              <a:rPr dirty="0" spc="-95"/>
              <a:t> </a:t>
            </a:r>
            <a:fld id="{81D60167-4931-47E6-BA6A-407CBD079E47}" type="slidenum">
              <a:rPr dirty="0"/>
              <a:t>1</a:t>
            </a:fld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2204" y="32511"/>
            <a:ext cx="7491730" cy="32067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20"/>
              <a:t>Toolbar: </a:t>
            </a:r>
            <a:r>
              <a:rPr dirty="0" sz="2000" spc="-5"/>
              <a:t>click </a:t>
            </a:r>
            <a:r>
              <a:rPr dirty="0" sz="2000"/>
              <a:t>on </a:t>
            </a:r>
            <a:r>
              <a:rPr dirty="0" sz="2000" spc="-5"/>
              <a:t>Participants to activate them in </a:t>
            </a:r>
            <a:r>
              <a:rPr dirty="0" sz="2000"/>
              <a:t>your</a:t>
            </a:r>
            <a:r>
              <a:rPr dirty="0" sz="2000" spc="10"/>
              <a:t> </a:t>
            </a:r>
            <a:r>
              <a:rPr dirty="0" sz="2000" spc="-5"/>
              <a:t>session</a:t>
            </a:r>
            <a:endParaRPr sz="2000"/>
          </a:p>
        </p:txBody>
      </p:sp>
      <p:sp>
        <p:nvSpPr>
          <p:cNvPr id="3" name="object 3"/>
          <p:cNvSpPr/>
          <p:nvPr/>
        </p:nvSpPr>
        <p:spPr>
          <a:xfrm>
            <a:off x="612648" y="771144"/>
            <a:ext cx="7775448" cy="53370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841791" y="1569758"/>
            <a:ext cx="500380" cy="464184"/>
          </a:xfrm>
          <a:custGeom>
            <a:avLst/>
            <a:gdLst/>
            <a:ahLst/>
            <a:cxnLst/>
            <a:rect l="l" t="t" r="r" b="b"/>
            <a:pathLst>
              <a:path w="500379" h="464185">
                <a:moveTo>
                  <a:pt x="370926" y="379017"/>
                </a:moveTo>
                <a:lnTo>
                  <a:pt x="336511" y="416382"/>
                </a:lnTo>
                <a:lnTo>
                  <a:pt x="500227" y="463575"/>
                </a:lnTo>
                <a:lnTo>
                  <a:pt x="474663" y="396227"/>
                </a:lnTo>
                <a:lnTo>
                  <a:pt x="389610" y="396227"/>
                </a:lnTo>
                <a:lnTo>
                  <a:pt x="370926" y="379017"/>
                </a:lnTo>
                <a:close/>
              </a:path>
              <a:path w="500379" h="464185">
                <a:moveTo>
                  <a:pt x="405347" y="341645"/>
                </a:moveTo>
                <a:lnTo>
                  <a:pt x="370926" y="379017"/>
                </a:lnTo>
                <a:lnTo>
                  <a:pt x="389610" y="396227"/>
                </a:lnTo>
                <a:lnTo>
                  <a:pt x="424027" y="358851"/>
                </a:lnTo>
                <a:lnTo>
                  <a:pt x="405347" y="341645"/>
                </a:lnTo>
                <a:close/>
              </a:path>
              <a:path w="500379" h="464185">
                <a:moveTo>
                  <a:pt x="439762" y="304279"/>
                </a:moveTo>
                <a:lnTo>
                  <a:pt x="405347" y="341645"/>
                </a:lnTo>
                <a:lnTo>
                  <a:pt x="424027" y="358851"/>
                </a:lnTo>
                <a:lnTo>
                  <a:pt x="389610" y="396227"/>
                </a:lnTo>
                <a:lnTo>
                  <a:pt x="474663" y="396227"/>
                </a:lnTo>
                <a:lnTo>
                  <a:pt x="439762" y="304279"/>
                </a:lnTo>
                <a:close/>
              </a:path>
              <a:path w="500379" h="464185">
                <a:moveTo>
                  <a:pt x="34416" y="0"/>
                </a:moveTo>
                <a:lnTo>
                  <a:pt x="0" y="37363"/>
                </a:lnTo>
                <a:lnTo>
                  <a:pt x="370926" y="379017"/>
                </a:lnTo>
                <a:lnTo>
                  <a:pt x="405347" y="341645"/>
                </a:lnTo>
                <a:lnTo>
                  <a:pt x="34416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66094" y="4764776"/>
            <a:ext cx="152400" cy="742950"/>
          </a:xfrm>
          <a:custGeom>
            <a:avLst/>
            <a:gdLst/>
            <a:ahLst/>
            <a:cxnLst/>
            <a:rect l="l" t="t" r="r" b="b"/>
            <a:pathLst>
              <a:path w="152400" h="742950">
                <a:moveTo>
                  <a:pt x="50800" y="590012"/>
                </a:moveTo>
                <a:lnTo>
                  <a:pt x="0" y="590016"/>
                </a:lnTo>
                <a:lnTo>
                  <a:pt x="76200" y="742403"/>
                </a:lnTo>
                <a:lnTo>
                  <a:pt x="139693" y="615416"/>
                </a:lnTo>
                <a:lnTo>
                  <a:pt x="50800" y="615416"/>
                </a:lnTo>
                <a:lnTo>
                  <a:pt x="50800" y="590012"/>
                </a:lnTo>
                <a:close/>
              </a:path>
              <a:path w="152400" h="742950">
                <a:moveTo>
                  <a:pt x="101600" y="590008"/>
                </a:moveTo>
                <a:lnTo>
                  <a:pt x="50800" y="590012"/>
                </a:lnTo>
                <a:lnTo>
                  <a:pt x="50800" y="615416"/>
                </a:lnTo>
                <a:lnTo>
                  <a:pt x="101600" y="615403"/>
                </a:lnTo>
                <a:lnTo>
                  <a:pt x="101600" y="590008"/>
                </a:lnTo>
                <a:close/>
              </a:path>
              <a:path w="152400" h="742950">
                <a:moveTo>
                  <a:pt x="152400" y="590003"/>
                </a:moveTo>
                <a:lnTo>
                  <a:pt x="101600" y="590008"/>
                </a:lnTo>
                <a:lnTo>
                  <a:pt x="101600" y="615403"/>
                </a:lnTo>
                <a:lnTo>
                  <a:pt x="50800" y="615416"/>
                </a:lnTo>
                <a:lnTo>
                  <a:pt x="139700" y="615403"/>
                </a:lnTo>
                <a:lnTo>
                  <a:pt x="152400" y="590003"/>
                </a:lnTo>
                <a:close/>
              </a:path>
              <a:path w="152400" h="742950">
                <a:moveTo>
                  <a:pt x="101600" y="0"/>
                </a:moveTo>
                <a:lnTo>
                  <a:pt x="50800" y="0"/>
                </a:lnTo>
                <a:lnTo>
                  <a:pt x="50800" y="590012"/>
                </a:lnTo>
                <a:lnTo>
                  <a:pt x="101599" y="590008"/>
                </a:lnTo>
                <a:lnTo>
                  <a:pt x="10160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425"/>
              </a:lnSpc>
            </a:pPr>
            <a:r>
              <a:rPr dirty="0"/>
              <a:t>|</a:t>
            </a:r>
            <a:r>
              <a:rPr dirty="0" spc="-95"/>
              <a:t> </a:t>
            </a:r>
            <a:fld id="{81D60167-4931-47E6-BA6A-407CBD079E47}" type="slidenum">
              <a:rPr dirty="0"/>
              <a:t>1</a:t>
            </a:fld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2204" y="32511"/>
            <a:ext cx="6151880" cy="32067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20"/>
              <a:t>Toolbar: </a:t>
            </a:r>
            <a:r>
              <a:rPr dirty="0" sz="2000" spc="-5"/>
              <a:t>click </a:t>
            </a:r>
            <a:r>
              <a:rPr dirty="0" sz="2000"/>
              <a:t>on Chat </a:t>
            </a:r>
            <a:r>
              <a:rPr dirty="0" sz="2000" spc="-5"/>
              <a:t>to activate it in your</a:t>
            </a:r>
            <a:r>
              <a:rPr dirty="0" sz="2000" spc="-55"/>
              <a:t> </a:t>
            </a:r>
            <a:r>
              <a:rPr dirty="0" sz="2000" spc="-5"/>
              <a:t>session</a:t>
            </a:r>
            <a:endParaRPr sz="2000"/>
          </a:p>
        </p:txBody>
      </p:sp>
      <p:sp>
        <p:nvSpPr>
          <p:cNvPr id="3" name="object 3"/>
          <p:cNvSpPr/>
          <p:nvPr/>
        </p:nvSpPr>
        <p:spPr>
          <a:xfrm>
            <a:off x="228600" y="777240"/>
            <a:ext cx="8686800" cy="53218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551655" y="3976073"/>
            <a:ext cx="500380" cy="464184"/>
          </a:xfrm>
          <a:custGeom>
            <a:avLst/>
            <a:gdLst/>
            <a:ahLst/>
            <a:cxnLst/>
            <a:rect l="l" t="t" r="r" b="b"/>
            <a:pathLst>
              <a:path w="500379" h="464185">
                <a:moveTo>
                  <a:pt x="370926" y="379017"/>
                </a:moveTo>
                <a:lnTo>
                  <a:pt x="336511" y="416382"/>
                </a:lnTo>
                <a:lnTo>
                  <a:pt x="500227" y="463575"/>
                </a:lnTo>
                <a:lnTo>
                  <a:pt x="474663" y="396227"/>
                </a:lnTo>
                <a:lnTo>
                  <a:pt x="389610" y="396227"/>
                </a:lnTo>
                <a:lnTo>
                  <a:pt x="370926" y="379017"/>
                </a:lnTo>
                <a:close/>
              </a:path>
              <a:path w="500379" h="464185">
                <a:moveTo>
                  <a:pt x="405347" y="341645"/>
                </a:moveTo>
                <a:lnTo>
                  <a:pt x="370926" y="379017"/>
                </a:lnTo>
                <a:lnTo>
                  <a:pt x="389610" y="396227"/>
                </a:lnTo>
                <a:lnTo>
                  <a:pt x="424027" y="358851"/>
                </a:lnTo>
                <a:lnTo>
                  <a:pt x="405347" y="341645"/>
                </a:lnTo>
                <a:close/>
              </a:path>
              <a:path w="500379" h="464185">
                <a:moveTo>
                  <a:pt x="439762" y="304279"/>
                </a:moveTo>
                <a:lnTo>
                  <a:pt x="405347" y="341645"/>
                </a:lnTo>
                <a:lnTo>
                  <a:pt x="424027" y="358851"/>
                </a:lnTo>
                <a:lnTo>
                  <a:pt x="389610" y="396227"/>
                </a:lnTo>
                <a:lnTo>
                  <a:pt x="474663" y="396227"/>
                </a:lnTo>
                <a:lnTo>
                  <a:pt x="439762" y="304279"/>
                </a:lnTo>
                <a:close/>
              </a:path>
              <a:path w="500379" h="464185">
                <a:moveTo>
                  <a:pt x="34416" y="0"/>
                </a:moveTo>
                <a:lnTo>
                  <a:pt x="0" y="37363"/>
                </a:lnTo>
                <a:lnTo>
                  <a:pt x="370926" y="379017"/>
                </a:lnTo>
                <a:lnTo>
                  <a:pt x="405347" y="341645"/>
                </a:lnTo>
                <a:lnTo>
                  <a:pt x="34416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475367" y="4800871"/>
            <a:ext cx="152400" cy="742950"/>
          </a:xfrm>
          <a:custGeom>
            <a:avLst/>
            <a:gdLst/>
            <a:ahLst/>
            <a:cxnLst/>
            <a:rect l="l" t="t" r="r" b="b"/>
            <a:pathLst>
              <a:path w="152400" h="742950">
                <a:moveTo>
                  <a:pt x="50800" y="590016"/>
                </a:moveTo>
                <a:lnTo>
                  <a:pt x="0" y="590016"/>
                </a:lnTo>
                <a:lnTo>
                  <a:pt x="76200" y="742416"/>
                </a:lnTo>
                <a:lnTo>
                  <a:pt x="139700" y="615416"/>
                </a:lnTo>
                <a:lnTo>
                  <a:pt x="50800" y="615416"/>
                </a:lnTo>
                <a:lnTo>
                  <a:pt x="50800" y="590016"/>
                </a:lnTo>
                <a:close/>
              </a:path>
              <a:path w="152400" h="742950">
                <a:moveTo>
                  <a:pt x="101600" y="0"/>
                </a:moveTo>
                <a:lnTo>
                  <a:pt x="50800" y="0"/>
                </a:lnTo>
                <a:lnTo>
                  <a:pt x="50800" y="615416"/>
                </a:lnTo>
                <a:lnTo>
                  <a:pt x="101600" y="615416"/>
                </a:lnTo>
                <a:lnTo>
                  <a:pt x="101600" y="0"/>
                </a:lnTo>
                <a:close/>
              </a:path>
              <a:path w="152400" h="742950">
                <a:moveTo>
                  <a:pt x="152400" y="590016"/>
                </a:moveTo>
                <a:lnTo>
                  <a:pt x="101600" y="590016"/>
                </a:lnTo>
                <a:lnTo>
                  <a:pt x="101600" y="615416"/>
                </a:lnTo>
                <a:lnTo>
                  <a:pt x="139700" y="615416"/>
                </a:lnTo>
                <a:lnTo>
                  <a:pt x="152400" y="590016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425"/>
              </a:lnSpc>
            </a:pPr>
            <a:r>
              <a:rPr dirty="0"/>
              <a:t>|</a:t>
            </a:r>
            <a:r>
              <a:rPr dirty="0" spc="-95"/>
              <a:t> </a:t>
            </a:r>
            <a:fld id="{81D60167-4931-47E6-BA6A-407CBD079E47}" type="slidenum">
              <a:rPr dirty="0"/>
              <a:t>1</a:t>
            </a:fld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2204" y="32511"/>
            <a:ext cx="7439659" cy="32067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20"/>
              <a:t>Toolbar: </a:t>
            </a:r>
            <a:r>
              <a:rPr dirty="0" sz="2000" spc="-5"/>
              <a:t>if </a:t>
            </a:r>
            <a:r>
              <a:rPr dirty="0" sz="2000" spc="-10"/>
              <a:t>visible click </a:t>
            </a:r>
            <a:r>
              <a:rPr dirty="0" sz="2000"/>
              <a:t>on </a:t>
            </a:r>
            <a:r>
              <a:rPr dirty="0" sz="2000" spc="-5"/>
              <a:t>Closed Caption to </a:t>
            </a:r>
            <a:r>
              <a:rPr dirty="0" sz="2000"/>
              <a:t>see </a:t>
            </a:r>
            <a:r>
              <a:rPr dirty="0" sz="2000" spc="-5"/>
              <a:t>Action</a:t>
            </a:r>
            <a:r>
              <a:rPr dirty="0" sz="2000" spc="-45"/>
              <a:t> </a:t>
            </a:r>
            <a:r>
              <a:rPr dirty="0" sz="2000" spc="-5"/>
              <a:t>Items</a:t>
            </a:r>
            <a:endParaRPr sz="2000"/>
          </a:p>
        </p:txBody>
      </p:sp>
      <p:sp>
        <p:nvSpPr>
          <p:cNvPr id="3" name="object 3"/>
          <p:cNvSpPr/>
          <p:nvPr/>
        </p:nvSpPr>
        <p:spPr>
          <a:xfrm>
            <a:off x="1139952" y="725423"/>
            <a:ext cx="6477000" cy="55199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254662" y="4957282"/>
            <a:ext cx="152400" cy="742950"/>
          </a:xfrm>
          <a:custGeom>
            <a:avLst/>
            <a:gdLst/>
            <a:ahLst/>
            <a:cxnLst/>
            <a:rect l="l" t="t" r="r" b="b"/>
            <a:pathLst>
              <a:path w="152400" h="742950">
                <a:moveTo>
                  <a:pt x="50800" y="590003"/>
                </a:moveTo>
                <a:lnTo>
                  <a:pt x="0" y="590003"/>
                </a:lnTo>
                <a:lnTo>
                  <a:pt x="76200" y="742403"/>
                </a:lnTo>
                <a:lnTo>
                  <a:pt x="139700" y="615403"/>
                </a:lnTo>
                <a:lnTo>
                  <a:pt x="50800" y="615403"/>
                </a:lnTo>
                <a:lnTo>
                  <a:pt x="50800" y="590003"/>
                </a:lnTo>
                <a:close/>
              </a:path>
              <a:path w="152400" h="742950">
                <a:moveTo>
                  <a:pt x="101600" y="0"/>
                </a:moveTo>
                <a:lnTo>
                  <a:pt x="50800" y="0"/>
                </a:lnTo>
                <a:lnTo>
                  <a:pt x="50800" y="615403"/>
                </a:lnTo>
                <a:lnTo>
                  <a:pt x="101600" y="615403"/>
                </a:lnTo>
                <a:lnTo>
                  <a:pt x="101600" y="0"/>
                </a:lnTo>
                <a:close/>
              </a:path>
              <a:path w="152400" h="742950">
                <a:moveTo>
                  <a:pt x="152400" y="590003"/>
                </a:moveTo>
                <a:lnTo>
                  <a:pt x="101600" y="590003"/>
                </a:lnTo>
                <a:lnTo>
                  <a:pt x="101600" y="615403"/>
                </a:lnTo>
                <a:lnTo>
                  <a:pt x="139700" y="615403"/>
                </a:lnTo>
                <a:lnTo>
                  <a:pt x="152400" y="590003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670716" y="4956780"/>
            <a:ext cx="500380" cy="464184"/>
          </a:xfrm>
          <a:custGeom>
            <a:avLst/>
            <a:gdLst/>
            <a:ahLst/>
            <a:cxnLst/>
            <a:rect l="l" t="t" r="r" b="b"/>
            <a:pathLst>
              <a:path w="500379" h="464185">
                <a:moveTo>
                  <a:pt x="370926" y="379017"/>
                </a:moveTo>
                <a:lnTo>
                  <a:pt x="336511" y="416382"/>
                </a:lnTo>
                <a:lnTo>
                  <a:pt x="500227" y="463575"/>
                </a:lnTo>
                <a:lnTo>
                  <a:pt x="474663" y="396227"/>
                </a:lnTo>
                <a:lnTo>
                  <a:pt x="389610" y="396227"/>
                </a:lnTo>
                <a:lnTo>
                  <a:pt x="370926" y="379017"/>
                </a:lnTo>
                <a:close/>
              </a:path>
              <a:path w="500379" h="464185">
                <a:moveTo>
                  <a:pt x="405347" y="341645"/>
                </a:moveTo>
                <a:lnTo>
                  <a:pt x="370926" y="379017"/>
                </a:lnTo>
                <a:lnTo>
                  <a:pt x="389610" y="396227"/>
                </a:lnTo>
                <a:lnTo>
                  <a:pt x="424027" y="358851"/>
                </a:lnTo>
                <a:lnTo>
                  <a:pt x="405347" y="341645"/>
                </a:lnTo>
                <a:close/>
              </a:path>
              <a:path w="500379" h="464185">
                <a:moveTo>
                  <a:pt x="439762" y="304279"/>
                </a:moveTo>
                <a:lnTo>
                  <a:pt x="405347" y="341645"/>
                </a:lnTo>
                <a:lnTo>
                  <a:pt x="424027" y="358851"/>
                </a:lnTo>
                <a:lnTo>
                  <a:pt x="389610" y="396227"/>
                </a:lnTo>
                <a:lnTo>
                  <a:pt x="474663" y="396227"/>
                </a:lnTo>
                <a:lnTo>
                  <a:pt x="439762" y="304279"/>
                </a:lnTo>
                <a:close/>
              </a:path>
              <a:path w="500379" h="464185">
                <a:moveTo>
                  <a:pt x="34416" y="0"/>
                </a:moveTo>
                <a:lnTo>
                  <a:pt x="0" y="37363"/>
                </a:lnTo>
                <a:lnTo>
                  <a:pt x="370926" y="379017"/>
                </a:lnTo>
                <a:lnTo>
                  <a:pt x="405347" y="341645"/>
                </a:lnTo>
                <a:lnTo>
                  <a:pt x="34416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425"/>
              </a:lnSpc>
            </a:pPr>
            <a:r>
              <a:rPr dirty="0"/>
              <a:t>|</a:t>
            </a:r>
            <a:r>
              <a:rPr dirty="0" spc="-95"/>
              <a:t> </a:t>
            </a:r>
            <a:fld id="{81D60167-4931-47E6-BA6A-407CBD079E47}" type="slidenum">
              <a:rPr dirty="0"/>
              <a:t>1</a:t>
            </a:fld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2204" y="34544"/>
            <a:ext cx="7207250" cy="44386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Adjusting the size of the document</a:t>
            </a:r>
            <a:r>
              <a:rPr dirty="0" spc="-80"/>
              <a:t> </a:t>
            </a:r>
            <a:r>
              <a:rPr dirty="0"/>
              <a:t>shared</a:t>
            </a:r>
          </a:p>
        </p:txBody>
      </p:sp>
      <p:sp>
        <p:nvSpPr>
          <p:cNvPr id="3" name="object 3"/>
          <p:cNvSpPr/>
          <p:nvPr/>
        </p:nvSpPr>
        <p:spPr>
          <a:xfrm>
            <a:off x="70103" y="701040"/>
            <a:ext cx="9003792" cy="46299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952618" y="1921041"/>
            <a:ext cx="619760" cy="152400"/>
          </a:xfrm>
          <a:custGeom>
            <a:avLst/>
            <a:gdLst/>
            <a:ahLst/>
            <a:cxnLst/>
            <a:rect l="l" t="t" r="r" b="b"/>
            <a:pathLst>
              <a:path w="619760" h="152400">
                <a:moveTo>
                  <a:pt x="466979" y="0"/>
                </a:moveTo>
                <a:lnTo>
                  <a:pt x="466979" y="152400"/>
                </a:lnTo>
                <a:lnTo>
                  <a:pt x="568579" y="101600"/>
                </a:lnTo>
                <a:lnTo>
                  <a:pt x="492379" y="101600"/>
                </a:lnTo>
                <a:lnTo>
                  <a:pt x="492379" y="50800"/>
                </a:lnTo>
                <a:lnTo>
                  <a:pt x="568579" y="50800"/>
                </a:lnTo>
                <a:lnTo>
                  <a:pt x="466979" y="0"/>
                </a:lnTo>
                <a:close/>
              </a:path>
              <a:path w="619760" h="152400">
                <a:moveTo>
                  <a:pt x="466979" y="50800"/>
                </a:moveTo>
                <a:lnTo>
                  <a:pt x="0" y="50800"/>
                </a:lnTo>
                <a:lnTo>
                  <a:pt x="0" y="101600"/>
                </a:lnTo>
                <a:lnTo>
                  <a:pt x="466979" y="101600"/>
                </a:lnTo>
                <a:lnTo>
                  <a:pt x="466979" y="50800"/>
                </a:lnTo>
                <a:close/>
              </a:path>
              <a:path w="619760" h="152400">
                <a:moveTo>
                  <a:pt x="568579" y="50800"/>
                </a:moveTo>
                <a:lnTo>
                  <a:pt x="492379" y="50800"/>
                </a:lnTo>
                <a:lnTo>
                  <a:pt x="492379" y="101600"/>
                </a:lnTo>
                <a:lnTo>
                  <a:pt x="568579" y="101600"/>
                </a:lnTo>
                <a:lnTo>
                  <a:pt x="619379" y="76200"/>
                </a:lnTo>
                <a:lnTo>
                  <a:pt x="568579" y="508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425"/>
              </a:lnSpc>
            </a:pPr>
            <a:r>
              <a:rPr dirty="0"/>
              <a:t>|</a:t>
            </a:r>
            <a:r>
              <a:rPr dirty="0" spc="-95"/>
              <a:t> </a:t>
            </a:r>
            <a:fld id="{81D60167-4931-47E6-BA6A-407CBD079E47}" type="slidenum">
              <a:rPr dirty="0"/>
              <a:t>1</a:t>
            </a:fld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2204" y="34544"/>
            <a:ext cx="8239125" cy="44386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Choosing to view different screens: </a:t>
            </a:r>
            <a:r>
              <a:rPr dirty="0" spc="-5"/>
              <a:t>main</a:t>
            </a:r>
            <a:r>
              <a:rPr dirty="0" spc="-55"/>
              <a:t> </a:t>
            </a:r>
            <a:r>
              <a:rPr dirty="0"/>
              <a:t>screen</a:t>
            </a:r>
          </a:p>
        </p:txBody>
      </p:sp>
      <p:sp>
        <p:nvSpPr>
          <p:cNvPr id="3" name="object 3"/>
          <p:cNvSpPr/>
          <p:nvPr/>
        </p:nvSpPr>
        <p:spPr>
          <a:xfrm>
            <a:off x="152400" y="1255775"/>
            <a:ext cx="8839200" cy="47884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009643" y="1406691"/>
            <a:ext cx="619760" cy="152400"/>
          </a:xfrm>
          <a:custGeom>
            <a:avLst/>
            <a:gdLst/>
            <a:ahLst/>
            <a:cxnLst/>
            <a:rect l="l" t="t" r="r" b="b"/>
            <a:pathLst>
              <a:path w="619760" h="152400">
                <a:moveTo>
                  <a:pt x="466979" y="0"/>
                </a:moveTo>
                <a:lnTo>
                  <a:pt x="466979" y="152400"/>
                </a:lnTo>
                <a:lnTo>
                  <a:pt x="568579" y="101600"/>
                </a:lnTo>
                <a:lnTo>
                  <a:pt x="492379" y="101600"/>
                </a:lnTo>
                <a:lnTo>
                  <a:pt x="492379" y="50800"/>
                </a:lnTo>
                <a:lnTo>
                  <a:pt x="568579" y="50800"/>
                </a:lnTo>
                <a:lnTo>
                  <a:pt x="466979" y="0"/>
                </a:lnTo>
                <a:close/>
              </a:path>
              <a:path w="619760" h="152400">
                <a:moveTo>
                  <a:pt x="466979" y="50800"/>
                </a:moveTo>
                <a:lnTo>
                  <a:pt x="0" y="50800"/>
                </a:lnTo>
                <a:lnTo>
                  <a:pt x="0" y="101600"/>
                </a:lnTo>
                <a:lnTo>
                  <a:pt x="466979" y="101600"/>
                </a:lnTo>
                <a:lnTo>
                  <a:pt x="466979" y="50800"/>
                </a:lnTo>
                <a:close/>
              </a:path>
              <a:path w="619760" h="152400">
                <a:moveTo>
                  <a:pt x="568579" y="50800"/>
                </a:moveTo>
                <a:lnTo>
                  <a:pt x="492379" y="50800"/>
                </a:lnTo>
                <a:lnTo>
                  <a:pt x="492379" y="101600"/>
                </a:lnTo>
                <a:lnTo>
                  <a:pt x="568579" y="101600"/>
                </a:lnTo>
                <a:lnTo>
                  <a:pt x="619379" y="76200"/>
                </a:lnTo>
                <a:lnTo>
                  <a:pt x="568579" y="508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425"/>
              </a:lnSpc>
            </a:pPr>
            <a:r>
              <a:rPr dirty="0"/>
              <a:t>|</a:t>
            </a:r>
            <a:r>
              <a:rPr dirty="0" spc="-95"/>
              <a:t> </a:t>
            </a:r>
            <a:fld id="{81D60167-4931-47E6-BA6A-407CBD079E47}" type="slidenum">
              <a:rPr dirty="0"/>
              <a:t>1</a:t>
            </a:fld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4463" y="34544"/>
            <a:ext cx="5981700" cy="44386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Switching </a:t>
            </a:r>
            <a:r>
              <a:rPr dirty="0"/>
              <a:t>to a second</a:t>
            </a:r>
            <a:r>
              <a:rPr dirty="0" spc="-35"/>
              <a:t> </a:t>
            </a:r>
            <a:r>
              <a:rPr dirty="0"/>
              <a:t>screenshare</a:t>
            </a:r>
          </a:p>
        </p:txBody>
      </p:sp>
      <p:sp>
        <p:nvSpPr>
          <p:cNvPr id="3" name="object 3"/>
          <p:cNvSpPr/>
          <p:nvPr/>
        </p:nvSpPr>
        <p:spPr>
          <a:xfrm>
            <a:off x="277368" y="783336"/>
            <a:ext cx="8589264" cy="52913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909882" y="2821153"/>
            <a:ext cx="619760" cy="152400"/>
          </a:xfrm>
          <a:custGeom>
            <a:avLst/>
            <a:gdLst/>
            <a:ahLst/>
            <a:cxnLst/>
            <a:rect l="l" t="t" r="r" b="b"/>
            <a:pathLst>
              <a:path w="619760" h="152400">
                <a:moveTo>
                  <a:pt x="466979" y="0"/>
                </a:moveTo>
                <a:lnTo>
                  <a:pt x="466979" y="152400"/>
                </a:lnTo>
                <a:lnTo>
                  <a:pt x="568579" y="101600"/>
                </a:lnTo>
                <a:lnTo>
                  <a:pt x="492379" y="101600"/>
                </a:lnTo>
                <a:lnTo>
                  <a:pt x="492379" y="50800"/>
                </a:lnTo>
                <a:lnTo>
                  <a:pt x="568579" y="50800"/>
                </a:lnTo>
                <a:lnTo>
                  <a:pt x="466979" y="0"/>
                </a:lnTo>
                <a:close/>
              </a:path>
              <a:path w="619760" h="152400">
                <a:moveTo>
                  <a:pt x="466979" y="50800"/>
                </a:moveTo>
                <a:lnTo>
                  <a:pt x="0" y="50800"/>
                </a:lnTo>
                <a:lnTo>
                  <a:pt x="0" y="101600"/>
                </a:lnTo>
                <a:lnTo>
                  <a:pt x="466979" y="101600"/>
                </a:lnTo>
                <a:lnTo>
                  <a:pt x="466979" y="50800"/>
                </a:lnTo>
                <a:close/>
              </a:path>
              <a:path w="619760" h="152400">
                <a:moveTo>
                  <a:pt x="568579" y="50800"/>
                </a:moveTo>
                <a:lnTo>
                  <a:pt x="492379" y="50800"/>
                </a:lnTo>
                <a:lnTo>
                  <a:pt x="492379" y="101600"/>
                </a:lnTo>
                <a:lnTo>
                  <a:pt x="568579" y="101600"/>
                </a:lnTo>
                <a:lnTo>
                  <a:pt x="619379" y="76200"/>
                </a:lnTo>
                <a:lnTo>
                  <a:pt x="568579" y="508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425"/>
              </a:lnSpc>
            </a:pPr>
            <a:r>
              <a:rPr dirty="0"/>
              <a:t>|</a:t>
            </a:r>
            <a:r>
              <a:rPr dirty="0" spc="-95"/>
              <a:t> </a:t>
            </a:r>
            <a:fld id="{81D60167-4931-47E6-BA6A-407CBD079E47}" type="slidenum">
              <a:rPr dirty="0"/>
              <a:t>1</a:t>
            </a:fld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2204" y="34544"/>
            <a:ext cx="5638800" cy="44386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0"/>
              <a:t>Viewing </a:t>
            </a:r>
            <a:r>
              <a:rPr dirty="0"/>
              <a:t>the second screen</a:t>
            </a:r>
            <a:r>
              <a:rPr dirty="0" spc="-60"/>
              <a:t> </a:t>
            </a:r>
            <a:r>
              <a:rPr dirty="0"/>
              <a:t>share</a:t>
            </a:r>
          </a:p>
        </p:txBody>
      </p:sp>
      <p:sp>
        <p:nvSpPr>
          <p:cNvPr id="3" name="object 3"/>
          <p:cNvSpPr/>
          <p:nvPr/>
        </p:nvSpPr>
        <p:spPr>
          <a:xfrm>
            <a:off x="688848" y="713231"/>
            <a:ext cx="7699248" cy="54315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990597" y="892341"/>
            <a:ext cx="619760" cy="152400"/>
          </a:xfrm>
          <a:custGeom>
            <a:avLst/>
            <a:gdLst/>
            <a:ahLst/>
            <a:cxnLst/>
            <a:rect l="l" t="t" r="r" b="b"/>
            <a:pathLst>
              <a:path w="619760" h="152400">
                <a:moveTo>
                  <a:pt x="466979" y="0"/>
                </a:moveTo>
                <a:lnTo>
                  <a:pt x="466979" y="152400"/>
                </a:lnTo>
                <a:lnTo>
                  <a:pt x="568579" y="101600"/>
                </a:lnTo>
                <a:lnTo>
                  <a:pt x="492379" y="101600"/>
                </a:lnTo>
                <a:lnTo>
                  <a:pt x="492379" y="50800"/>
                </a:lnTo>
                <a:lnTo>
                  <a:pt x="568579" y="50800"/>
                </a:lnTo>
                <a:lnTo>
                  <a:pt x="466979" y="0"/>
                </a:lnTo>
                <a:close/>
              </a:path>
              <a:path w="619760" h="152400">
                <a:moveTo>
                  <a:pt x="466979" y="50800"/>
                </a:moveTo>
                <a:lnTo>
                  <a:pt x="0" y="50800"/>
                </a:lnTo>
                <a:lnTo>
                  <a:pt x="0" y="101600"/>
                </a:lnTo>
                <a:lnTo>
                  <a:pt x="466979" y="101600"/>
                </a:lnTo>
                <a:lnTo>
                  <a:pt x="466979" y="50800"/>
                </a:lnTo>
                <a:close/>
              </a:path>
              <a:path w="619760" h="152400">
                <a:moveTo>
                  <a:pt x="568579" y="50800"/>
                </a:moveTo>
                <a:lnTo>
                  <a:pt x="492379" y="50800"/>
                </a:lnTo>
                <a:lnTo>
                  <a:pt x="492379" y="101600"/>
                </a:lnTo>
                <a:lnTo>
                  <a:pt x="568579" y="101600"/>
                </a:lnTo>
                <a:lnTo>
                  <a:pt x="619379" y="76200"/>
                </a:lnTo>
                <a:lnTo>
                  <a:pt x="568579" y="508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425"/>
              </a:lnSpc>
            </a:pPr>
            <a:r>
              <a:rPr dirty="0"/>
              <a:t>|</a:t>
            </a:r>
            <a:r>
              <a:rPr dirty="0" spc="-95"/>
              <a:t> </a:t>
            </a:r>
            <a:fld id="{81D60167-4931-47E6-BA6A-407CBD079E47}" type="slidenum">
              <a:rPr dirty="0"/>
              <a:t>1</a:t>
            </a:fld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Zoom!</dc:title>
  <dcterms:created xsi:type="dcterms:W3CDTF">2019-04-24T20:32:00Z</dcterms:created>
  <dcterms:modified xsi:type="dcterms:W3CDTF">2019-04-24T20:32:00Z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2019-04-03T00:00:00Z</vt:filetime>
  </property>
  <property fmtid="{D5CDD505-2E9C-101B-9397-08002B2CF9AE}" pid="3" name="Creator">
    <vt:lpwstr>PowerPoint</vt:lpwstr>
  </property>
  <property fmtid="{D5CDD505-2E9C-101B-9397-08002B2CF9AE}" pid="4" name="LastSaved">
    <vt:filetime>2019-04-24T00:00:00Z</vt:filetime>
  </property>
</Properties>
</file>