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6" r:id="rId1"/>
  </p:sldMasterIdLst>
  <p:notesMasterIdLst>
    <p:notesMasterId r:id="rId7"/>
  </p:notesMasterIdLst>
  <p:handoutMasterIdLst>
    <p:handoutMasterId r:id="rId8"/>
  </p:handoutMasterIdLst>
  <p:sldIdLst>
    <p:sldId id="269" r:id="rId2"/>
    <p:sldId id="266" r:id="rId3"/>
    <p:sldId id="270" r:id="rId4"/>
    <p:sldId id="273" r:id="rId5"/>
    <p:sldId id="262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90" y="-17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CD8434-FEEE-234A-986C-FD44D587AD5D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</dgm:pt>
    <dgm:pt modelId="{4436F9EB-5208-4642-8A68-B986C088E2D7}">
      <dgm:prSet phldrT="[Text]" custT="1"/>
      <dgm:spPr/>
      <dgm:t>
        <a:bodyPr/>
        <a:lstStyle/>
        <a:p>
          <a:r>
            <a:rPr lang="en-US" sz="1600" b="1" dirty="0" smtClean="0">
              <a:solidFill>
                <a:schemeClr val="tx1"/>
              </a:solidFill>
            </a:rPr>
            <a:t>a) Setting common focus areas</a:t>
          </a:r>
          <a:endParaRPr lang="en-US" sz="1400" dirty="0" smtClean="0">
            <a:solidFill>
              <a:srgbClr val="302C24"/>
            </a:solidFill>
          </a:endParaRPr>
        </a:p>
        <a:p>
          <a:r>
            <a:rPr lang="en-US" sz="1400" dirty="0" smtClean="0">
              <a:solidFill>
                <a:schemeClr val="bg1"/>
              </a:solidFill>
            </a:rPr>
            <a:t>Identification of synergies and overlap in focus areas between APRALO &amp; ICANN APAC Hub </a:t>
          </a:r>
        </a:p>
        <a:p>
          <a:r>
            <a:rPr lang="en-US" sz="1400" dirty="0" smtClean="0">
              <a:solidFill>
                <a:schemeClr val="bg1"/>
              </a:solidFill>
            </a:rPr>
            <a:t>Determination of common areas.</a:t>
          </a:r>
          <a:endParaRPr lang="en-US" sz="1400" dirty="0">
            <a:solidFill>
              <a:schemeClr val="bg1"/>
            </a:solidFill>
          </a:endParaRPr>
        </a:p>
      </dgm:t>
    </dgm:pt>
    <dgm:pt modelId="{00E28CE2-0B98-2A4E-BB1E-4C077BFEC4A3}" type="parTrans" cxnId="{D1121311-0ECB-7C41-B97A-22D31222C69A}">
      <dgm:prSet/>
      <dgm:spPr/>
      <dgm:t>
        <a:bodyPr/>
        <a:lstStyle/>
        <a:p>
          <a:endParaRPr lang="en-US"/>
        </a:p>
      </dgm:t>
    </dgm:pt>
    <dgm:pt modelId="{1EFA39DC-1E20-A343-83FC-579792BF3686}" type="sibTrans" cxnId="{D1121311-0ECB-7C41-B97A-22D31222C69A}">
      <dgm:prSet/>
      <dgm:spPr/>
      <dgm:t>
        <a:bodyPr/>
        <a:lstStyle/>
        <a:p>
          <a:endParaRPr lang="en-US"/>
        </a:p>
      </dgm:t>
    </dgm:pt>
    <dgm:pt modelId="{5613C11B-6A5C-F64D-A6B4-FADA38F5E951}">
      <dgm:prSet phldrT="[Text]" custT="1"/>
      <dgm:spPr/>
      <dgm:t>
        <a:bodyPr/>
        <a:lstStyle/>
        <a:p>
          <a:r>
            <a:rPr lang="en-US" sz="1600" b="1" dirty="0" smtClean="0">
              <a:solidFill>
                <a:srgbClr val="302C24"/>
              </a:solidFill>
            </a:rPr>
            <a:t>b) Determining key priorities and deliverables</a:t>
          </a:r>
          <a:endParaRPr lang="en-US" sz="1400" dirty="0" smtClean="0">
            <a:solidFill>
              <a:srgbClr val="302C24"/>
            </a:solidFill>
          </a:endParaRPr>
        </a:p>
        <a:p>
          <a:r>
            <a:rPr lang="en-US" sz="1400" dirty="0" smtClean="0">
              <a:solidFill>
                <a:srgbClr val="FFFFFF"/>
              </a:solidFill>
            </a:rPr>
            <a:t>Based on focus areas, determine key priorities and initiatives for collaboration. </a:t>
          </a:r>
        </a:p>
      </dgm:t>
    </dgm:pt>
    <dgm:pt modelId="{CD515C3B-25CF-A042-9562-645422D75E52}" type="parTrans" cxnId="{B25DCC4C-D4D6-D44A-9A8F-5E3903574A01}">
      <dgm:prSet/>
      <dgm:spPr/>
      <dgm:t>
        <a:bodyPr/>
        <a:lstStyle/>
        <a:p>
          <a:endParaRPr lang="en-US"/>
        </a:p>
      </dgm:t>
    </dgm:pt>
    <dgm:pt modelId="{2D53B234-42A5-D84F-93D8-0CC751BF2DFA}" type="sibTrans" cxnId="{B25DCC4C-D4D6-D44A-9A8F-5E3903574A01}">
      <dgm:prSet/>
      <dgm:spPr/>
      <dgm:t>
        <a:bodyPr/>
        <a:lstStyle/>
        <a:p>
          <a:endParaRPr lang="en-US"/>
        </a:p>
      </dgm:t>
    </dgm:pt>
    <dgm:pt modelId="{C4B79C74-D0F5-BA42-A46F-4B00F7479A8B}">
      <dgm:prSet phldrT="[Text]" custT="1"/>
      <dgm:spPr/>
      <dgm:t>
        <a:bodyPr/>
        <a:lstStyle/>
        <a:p>
          <a:r>
            <a:rPr lang="en-US" sz="1600" b="1" dirty="0" smtClean="0">
              <a:solidFill>
                <a:srgbClr val="302C24"/>
              </a:solidFill>
            </a:rPr>
            <a:t>c) Setting timelines and reporting updates</a:t>
          </a:r>
        </a:p>
        <a:p>
          <a:r>
            <a:rPr lang="en-US" sz="1400" dirty="0" smtClean="0">
              <a:solidFill>
                <a:srgbClr val="FFFFFF"/>
              </a:solidFill>
            </a:rPr>
            <a:t>Tracking of deliverables. </a:t>
          </a:r>
        </a:p>
        <a:p>
          <a:r>
            <a:rPr lang="en-US" sz="1400" dirty="0" smtClean="0">
              <a:solidFill>
                <a:srgbClr val="FFFFFF"/>
              </a:solidFill>
            </a:rPr>
            <a:t>Providing updates on achievements.</a:t>
          </a:r>
          <a:endParaRPr lang="en-US" sz="1400" dirty="0"/>
        </a:p>
      </dgm:t>
    </dgm:pt>
    <dgm:pt modelId="{0E9B09AB-C44D-FE4F-8624-77C043037422}" type="parTrans" cxnId="{418C8326-07EC-6E46-A1DB-BAB8EC9FEEF4}">
      <dgm:prSet/>
      <dgm:spPr/>
      <dgm:t>
        <a:bodyPr/>
        <a:lstStyle/>
        <a:p>
          <a:endParaRPr lang="en-US"/>
        </a:p>
      </dgm:t>
    </dgm:pt>
    <dgm:pt modelId="{BE37D01E-A3E7-6F43-A30E-75A9436B798F}" type="sibTrans" cxnId="{418C8326-07EC-6E46-A1DB-BAB8EC9FEEF4}">
      <dgm:prSet/>
      <dgm:spPr/>
      <dgm:t>
        <a:bodyPr/>
        <a:lstStyle/>
        <a:p>
          <a:endParaRPr lang="en-US"/>
        </a:p>
      </dgm:t>
    </dgm:pt>
    <dgm:pt modelId="{7DE0D68F-9FCD-3B45-89B6-59351F10BCA7}" type="pres">
      <dgm:prSet presAssocID="{7FCD8434-FEEE-234A-986C-FD44D587AD5D}" presName="CompostProcess" presStyleCnt="0">
        <dgm:presLayoutVars>
          <dgm:dir/>
          <dgm:resizeHandles val="exact"/>
        </dgm:presLayoutVars>
      </dgm:prSet>
      <dgm:spPr/>
    </dgm:pt>
    <dgm:pt modelId="{CC7205FC-7310-AC4C-BAAB-4AB49B375BE0}" type="pres">
      <dgm:prSet presAssocID="{7FCD8434-FEEE-234A-986C-FD44D587AD5D}" presName="arrow" presStyleLbl="bgShp" presStyleIdx="0" presStyleCnt="1"/>
      <dgm:spPr/>
    </dgm:pt>
    <dgm:pt modelId="{2B227106-3677-9B44-8FD9-8D952D8285BE}" type="pres">
      <dgm:prSet presAssocID="{7FCD8434-FEEE-234A-986C-FD44D587AD5D}" presName="linearProcess" presStyleCnt="0"/>
      <dgm:spPr/>
    </dgm:pt>
    <dgm:pt modelId="{4461571B-8496-FB45-B5B6-5318228AD0CC}" type="pres">
      <dgm:prSet presAssocID="{4436F9EB-5208-4642-8A68-B986C088E2D7}" presName="textNode" presStyleLbl="node1" presStyleIdx="0" presStyleCnt="3" custScaleY="1222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94CBC8-B97C-EE4C-BBC9-A52006BA3223}" type="pres">
      <dgm:prSet presAssocID="{1EFA39DC-1E20-A343-83FC-579792BF3686}" presName="sibTrans" presStyleCnt="0"/>
      <dgm:spPr/>
    </dgm:pt>
    <dgm:pt modelId="{E42054B6-0E94-2F46-926D-AEFD018063EF}" type="pres">
      <dgm:prSet presAssocID="{5613C11B-6A5C-F64D-A6B4-FADA38F5E951}" presName="textNode" presStyleLbl="node1" presStyleIdx="1" presStyleCnt="3" custScaleY="1222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166ECF-ACDE-B241-B2C5-0CFCA802D94A}" type="pres">
      <dgm:prSet presAssocID="{2D53B234-42A5-D84F-93D8-0CC751BF2DFA}" presName="sibTrans" presStyleCnt="0"/>
      <dgm:spPr/>
    </dgm:pt>
    <dgm:pt modelId="{F3FDE80A-12F4-8A4A-81A2-67BAFAF59B38}" type="pres">
      <dgm:prSet presAssocID="{C4B79C74-D0F5-BA42-A46F-4B00F7479A8B}" presName="textNode" presStyleLbl="node1" presStyleIdx="2" presStyleCnt="3" custScaleY="1222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51B867-EF0F-2B42-B09A-E9C39ECC905D}" type="presOf" srcId="{5613C11B-6A5C-F64D-A6B4-FADA38F5E951}" destId="{E42054B6-0E94-2F46-926D-AEFD018063EF}" srcOrd="0" destOrd="0" presId="urn:microsoft.com/office/officeart/2005/8/layout/hProcess9"/>
    <dgm:cxn modelId="{B25DCC4C-D4D6-D44A-9A8F-5E3903574A01}" srcId="{7FCD8434-FEEE-234A-986C-FD44D587AD5D}" destId="{5613C11B-6A5C-F64D-A6B4-FADA38F5E951}" srcOrd="1" destOrd="0" parTransId="{CD515C3B-25CF-A042-9562-645422D75E52}" sibTransId="{2D53B234-42A5-D84F-93D8-0CC751BF2DFA}"/>
    <dgm:cxn modelId="{D1121311-0ECB-7C41-B97A-22D31222C69A}" srcId="{7FCD8434-FEEE-234A-986C-FD44D587AD5D}" destId="{4436F9EB-5208-4642-8A68-B986C088E2D7}" srcOrd="0" destOrd="0" parTransId="{00E28CE2-0B98-2A4E-BB1E-4C077BFEC4A3}" sibTransId="{1EFA39DC-1E20-A343-83FC-579792BF3686}"/>
    <dgm:cxn modelId="{772967DB-D0CA-2B48-903A-234ADDDBCC79}" type="presOf" srcId="{7FCD8434-FEEE-234A-986C-FD44D587AD5D}" destId="{7DE0D68F-9FCD-3B45-89B6-59351F10BCA7}" srcOrd="0" destOrd="0" presId="urn:microsoft.com/office/officeart/2005/8/layout/hProcess9"/>
    <dgm:cxn modelId="{418C8326-07EC-6E46-A1DB-BAB8EC9FEEF4}" srcId="{7FCD8434-FEEE-234A-986C-FD44D587AD5D}" destId="{C4B79C74-D0F5-BA42-A46F-4B00F7479A8B}" srcOrd="2" destOrd="0" parTransId="{0E9B09AB-C44D-FE4F-8624-77C043037422}" sibTransId="{BE37D01E-A3E7-6F43-A30E-75A9436B798F}"/>
    <dgm:cxn modelId="{E094E37C-DA9B-4844-9CC4-CE84CBBBDB0C}" type="presOf" srcId="{4436F9EB-5208-4642-8A68-B986C088E2D7}" destId="{4461571B-8496-FB45-B5B6-5318228AD0CC}" srcOrd="0" destOrd="0" presId="urn:microsoft.com/office/officeart/2005/8/layout/hProcess9"/>
    <dgm:cxn modelId="{9A97431E-02BF-B743-B2C6-2FC1228D8798}" type="presOf" srcId="{C4B79C74-D0F5-BA42-A46F-4B00F7479A8B}" destId="{F3FDE80A-12F4-8A4A-81A2-67BAFAF59B38}" srcOrd="0" destOrd="0" presId="urn:microsoft.com/office/officeart/2005/8/layout/hProcess9"/>
    <dgm:cxn modelId="{11EBCA29-FF09-CB4A-BD9F-FAD032ABDCA1}" type="presParOf" srcId="{7DE0D68F-9FCD-3B45-89B6-59351F10BCA7}" destId="{CC7205FC-7310-AC4C-BAAB-4AB49B375BE0}" srcOrd="0" destOrd="0" presId="urn:microsoft.com/office/officeart/2005/8/layout/hProcess9"/>
    <dgm:cxn modelId="{FB61D517-315E-274F-9EC1-6E2797E081F8}" type="presParOf" srcId="{7DE0D68F-9FCD-3B45-89B6-59351F10BCA7}" destId="{2B227106-3677-9B44-8FD9-8D952D8285BE}" srcOrd="1" destOrd="0" presId="urn:microsoft.com/office/officeart/2005/8/layout/hProcess9"/>
    <dgm:cxn modelId="{C4EA495B-8F2C-CE44-B366-11B6FBFA2ACF}" type="presParOf" srcId="{2B227106-3677-9B44-8FD9-8D952D8285BE}" destId="{4461571B-8496-FB45-B5B6-5318228AD0CC}" srcOrd="0" destOrd="0" presId="urn:microsoft.com/office/officeart/2005/8/layout/hProcess9"/>
    <dgm:cxn modelId="{FDCBBAE2-E69D-4B4B-BA32-6AEDFE7959E0}" type="presParOf" srcId="{2B227106-3677-9B44-8FD9-8D952D8285BE}" destId="{3E94CBC8-B97C-EE4C-BBC9-A52006BA3223}" srcOrd="1" destOrd="0" presId="urn:microsoft.com/office/officeart/2005/8/layout/hProcess9"/>
    <dgm:cxn modelId="{F2242E01-F4FC-F04D-B6B4-9AD1CCB58E60}" type="presParOf" srcId="{2B227106-3677-9B44-8FD9-8D952D8285BE}" destId="{E42054B6-0E94-2F46-926D-AEFD018063EF}" srcOrd="2" destOrd="0" presId="urn:microsoft.com/office/officeart/2005/8/layout/hProcess9"/>
    <dgm:cxn modelId="{1ED104B5-FB36-1E48-829A-D117B1CD1DC5}" type="presParOf" srcId="{2B227106-3677-9B44-8FD9-8D952D8285BE}" destId="{9C166ECF-ACDE-B241-B2C5-0CFCA802D94A}" srcOrd="3" destOrd="0" presId="urn:microsoft.com/office/officeart/2005/8/layout/hProcess9"/>
    <dgm:cxn modelId="{EB1D7EDC-5114-3E43-8087-69F85D226F9F}" type="presParOf" srcId="{2B227106-3677-9B44-8FD9-8D952D8285BE}" destId="{F3FDE80A-12F4-8A4A-81A2-67BAFAF59B3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89E422-F766-714B-AF5A-2EB6FE32ED3C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1BE592-6827-2E45-BBAE-2F4ECE741EE6}">
      <dgm:prSet phldrT="[Text]"/>
      <dgm:spPr/>
      <dgm:t>
        <a:bodyPr/>
        <a:lstStyle/>
        <a:p>
          <a:r>
            <a:rPr lang="en-US" dirty="0" smtClean="0"/>
            <a:t>ICANN APAC Hub Focus Areas</a:t>
          </a:r>
          <a:endParaRPr lang="en-US" dirty="0"/>
        </a:p>
      </dgm:t>
    </dgm:pt>
    <dgm:pt modelId="{30F91DFF-E425-2145-9321-E9FDA72F9091}" type="parTrans" cxnId="{397BC22D-9115-A547-8737-98C1A54C77AD}">
      <dgm:prSet/>
      <dgm:spPr/>
      <dgm:t>
        <a:bodyPr/>
        <a:lstStyle/>
        <a:p>
          <a:endParaRPr lang="en-US"/>
        </a:p>
      </dgm:t>
    </dgm:pt>
    <dgm:pt modelId="{2C5A6DD9-5E6A-0D4B-878B-3A7EC8162C70}" type="sibTrans" cxnId="{397BC22D-9115-A547-8737-98C1A54C77AD}">
      <dgm:prSet/>
      <dgm:spPr/>
      <dgm:t>
        <a:bodyPr/>
        <a:lstStyle/>
        <a:p>
          <a:endParaRPr lang="en-US"/>
        </a:p>
      </dgm:t>
    </dgm:pt>
    <dgm:pt modelId="{23E1451A-1476-7A45-BC47-D51CF6DCF1DE}">
      <dgm:prSet phldrT="[Text]" custT="1"/>
      <dgm:spPr/>
      <dgm:t>
        <a:bodyPr/>
        <a:lstStyle/>
        <a:p>
          <a:r>
            <a:rPr lang="en-US" sz="1600" dirty="0" smtClean="0"/>
            <a:t>Capacity Development</a:t>
          </a:r>
          <a:endParaRPr lang="en-US" sz="1600" dirty="0"/>
        </a:p>
      </dgm:t>
    </dgm:pt>
    <dgm:pt modelId="{914BB6D6-14EC-3B47-9F48-719B4E6AE0E0}" type="parTrans" cxnId="{92C7763B-B228-8E42-B7F3-A7CCFD9473FC}">
      <dgm:prSet/>
      <dgm:spPr/>
      <dgm:t>
        <a:bodyPr/>
        <a:lstStyle/>
        <a:p>
          <a:endParaRPr lang="en-US"/>
        </a:p>
      </dgm:t>
    </dgm:pt>
    <dgm:pt modelId="{567766EF-2640-984F-99EE-6376DC70CE05}" type="sibTrans" cxnId="{92C7763B-B228-8E42-B7F3-A7CCFD9473FC}">
      <dgm:prSet/>
      <dgm:spPr/>
      <dgm:t>
        <a:bodyPr/>
        <a:lstStyle/>
        <a:p>
          <a:endParaRPr lang="en-US"/>
        </a:p>
      </dgm:t>
    </dgm:pt>
    <dgm:pt modelId="{EFC48DC9-3797-EB46-9765-8007B28AFE4C}">
      <dgm:prSet phldrT="[Text]" custT="1"/>
      <dgm:spPr/>
      <dgm:t>
        <a:bodyPr/>
        <a:lstStyle/>
        <a:p>
          <a:r>
            <a:rPr lang="en-US" sz="1600" dirty="0" smtClean="0"/>
            <a:t>Awareness Building</a:t>
          </a:r>
          <a:endParaRPr lang="en-US" sz="1600" dirty="0"/>
        </a:p>
      </dgm:t>
    </dgm:pt>
    <dgm:pt modelId="{49504CB0-35B3-A048-B534-8A9B5B2BF0C2}" type="parTrans" cxnId="{C8D51852-5059-E34A-A08E-618025CC3208}">
      <dgm:prSet/>
      <dgm:spPr/>
      <dgm:t>
        <a:bodyPr/>
        <a:lstStyle/>
        <a:p>
          <a:endParaRPr lang="en-US"/>
        </a:p>
      </dgm:t>
    </dgm:pt>
    <dgm:pt modelId="{F99A90ED-3B0E-244B-A503-9BBB5A40D293}" type="sibTrans" cxnId="{C8D51852-5059-E34A-A08E-618025CC3208}">
      <dgm:prSet/>
      <dgm:spPr/>
      <dgm:t>
        <a:bodyPr/>
        <a:lstStyle/>
        <a:p>
          <a:endParaRPr lang="en-US"/>
        </a:p>
      </dgm:t>
    </dgm:pt>
    <dgm:pt modelId="{3CFCAF9A-E1C6-F649-AB76-D735D3BE34C9}">
      <dgm:prSet phldrT="[Text]"/>
      <dgm:spPr/>
      <dgm:t>
        <a:bodyPr/>
        <a:lstStyle/>
        <a:p>
          <a:r>
            <a:rPr lang="en-US" dirty="0" smtClean="0"/>
            <a:t>APRALO Focus Areas</a:t>
          </a:r>
          <a:endParaRPr lang="en-US" dirty="0"/>
        </a:p>
      </dgm:t>
    </dgm:pt>
    <dgm:pt modelId="{4A7FFF6F-29B6-7449-A6D1-4D8770D53CA6}" type="parTrans" cxnId="{362B93BC-05AE-864B-8D93-78F7351311D1}">
      <dgm:prSet/>
      <dgm:spPr/>
      <dgm:t>
        <a:bodyPr/>
        <a:lstStyle/>
        <a:p>
          <a:endParaRPr lang="en-US"/>
        </a:p>
      </dgm:t>
    </dgm:pt>
    <dgm:pt modelId="{E3373563-6AAF-6340-8A9E-9976A6868BA6}" type="sibTrans" cxnId="{362B93BC-05AE-864B-8D93-78F7351311D1}">
      <dgm:prSet/>
      <dgm:spPr/>
      <dgm:t>
        <a:bodyPr/>
        <a:lstStyle/>
        <a:p>
          <a:endParaRPr lang="en-US"/>
        </a:p>
      </dgm:t>
    </dgm:pt>
    <dgm:pt modelId="{E865A3A1-3341-1744-A879-3568099DE276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Language localization as carried out by </a:t>
          </a:r>
          <a:r>
            <a:rPr lang="en-US" dirty="0" err="1" smtClean="0">
              <a:solidFill>
                <a:srgbClr val="FF0000"/>
              </a:solidFill>
            </a:rPr>
            <a:t>ALSes</a:t>
          </a:r>
          <a:endParaRPr lang="en-US" dirty="0">
            <a:solidFill>
              <a:srgbClr val="FF0000"/>
            </a:solidFill>
          </a:endParaRPr>
        </a:p>
      </dgm:t>
    </dgm:pt>
    <dgm:pt modelId="{E4ADD6DC-D6ED-B541-B540-5124B090ED5A}" type="parTrans" cxnId="{92F43E17-FB30-E94D-9727-1FC08FA0F149}">
      <dgm:prSet/>
      <dgm:spPr/>
      <dgm:t>
        <a:bodyPr/>
        <a:lstStyle/>
        <a:p>
          <a:endParaRPr lang="en-US"/>
        </a:p>
      </dgm:t>
    </dgm:pt>
    <dgm:pt modelId="{ACE2613F-6B17-4148-903E-E47EA9A408BB}" type="sibTrans" cxnId="{92F43E17-FB30-E94D-9727-1FC08FA0F149}">
      <dgm:prSet/>
      <dgm:spPr/>
      <dgm:t>
        <a:bodyPr/>
        <a:lstStyle/>
        <a:p>
          <a:endParaRPr lang="en-US"/>
        </a:p>
      </dgm:t>
    </dgm:pt>
    <dgm:pt modelId="{695F2BE3-DEC0-7245-9C69-7CC039959E53}">
      <dgm:prSet phldrT="[Text]"/>
      <dgm:spPr/>
      <dgm:t>
        <a:bodyPr/>
        <a:lstStyle/>
        <a:p>
          <a:r>
            <a:rPr lang="en-US" dirty="0" err="1" smtClean="0">
              <a:solidFill>
                <a:srgbClr val="FF0000"/>
              </a:solidFill>
            </a:rPr>
            <a:t>Prioritising</a:t>
          </a:r>
          <a:r>
            <a:rPr lang="en-US" dirty="0" smtClean="0">
              <a:solidFill>
                <a:srgbClr val="FF0000"/>
              </a:solidFill>
            </a:rPr>
            <a:t> Capacity building of end users. Leveraging region for capacity building activities</a:t>
          </a:r>
          <a:endParaRPr lang="en-US" dirty="0">
            <a:solidFill>
              <a:srgbClr val="FF0000"/>
            </a:solidFill>
          </a:endParaRPr>
        </a:p>
      </dgm:t>
    </dgm:pt>
    <dgm:pt modelId="{44080F7E-DBC3-C042-A9E6-8FD46DBCD175}" type="parTrans" cxnId="{8D358A3C-3AC9-3A43-B748-B571E20F674C}">
      <dgm:prSet/>
      <dgm:spPr/>
      <dgm:t>
        <a:bodyPr/>
        <a:lstStyle/>
        <a:p>
          <a:endParaRPr lang="en-US"/>
        </a:p>
      </dgm:t>
    </dgm:pt>
    <dgm:pt modelId="{D9E9B3EC-A6F6-AA40-B615-107B1BD73266}" type="sibTrans" cxnId="{8D358A3C-3AC9-3A43-B748-B571E20F674C}">
      <dgm:prSet/>
      <dgm:spPr/>
      <dgm:t>
        <a:bodyPr/>
        <a:lstStyle/>
        <a:p>
          <a:endParaRPr lang="en-US"/>
        </a:p>
      </dgm:t>
    </dgm:pt>
    <dgm:pt modelId="{3CFB9A90-7660-6742-AF92-E5884345EEA4}">
      <dgm:prSet phldrT="[Text]" custT="1"/>
      <dgm:spPr/>
      <dgm:t>
        <a:bodyPr/>
        <a:lstStyle/>
        <a:p>
          <a:r>
            <a:rPr lang="en-US" sz="1600" dirty="0" smtClean="0"/>
            <a:t>Stakeholder Participation</a:t>
          </a:r>
          <a:endParaRPr lang="en-US" sz="1600" dirty="0"/>
        </a:p>
      </dgm:t>
    </dgm:pt>
    <dgm:pt modelId="{F06A8674-B817-D842-88B1-702CE2801576}" type="parTrans" cxnId="{AC767B33-D8E5-BA47-8237-84A43FEFA3BE}">
      <dgm:prSet/>
      <dgm:spPr/>
      <dgm:t>
        <a:bodyPr/>
        <a:lstStyle/>
        <a:p>
          <a:endParaRPr lang="en-US"/>
        </a:p>
      </dgm:t>
    </dgm:pt>
    <dgm:pt modelId="{B6A7C380-8108-7545-A5AD-E09BFB24EE0F}" type="sibTrans" cxnId="{AC767B33-D8E5-BA47-8237-84A43FEFA3BE}">
      <dgm:prSet/>
      <dgm:spPr/>
      <dgm:t>
        <a:bodyPr/>
        <a:lstStyle/>
        <a:p>
          <a:endParaRPr lang="en-US"/>
        </a:p>
      </dgm:t>
    </dgm:pt>
    <dgm:pt modelId="{22AF3F81-B60A-2742-A567-244A07410279}">
      <dgm:prSet phldrT="[Text]" custT="1"/>
      <dgm:spPr/>
      <dgm:t>
        <a:bodyPr/>
        <a:lstStyle/>
        <a:p>
          <a:r>
            <a:rPr lang="en-US" sz="1600" dirty="0" smtClean="0"/>
            <a:t>Language Localization</a:t>
          </a:r>
          <a:endParaRPr lang="en-US" sz="1600" dirty="0"/>
        </a:p>
      </dgm:t>
    </dgm:pt>
    <dgm:pt modelId="{0412D3EE-AB18-4E48-8223-48511AEC2B4E}" type="parTrans" cxnId="{B49D704E-6112-0C4C-87BA-01D8565DA5E3}">
      <dgm:prSet/>
      <dgm:spPr/>
      <dgm:t>
        <a:bodyPr/>
        <a:lstStyle/>
        <a:p>
          <a:endParaRPr lang="en-US"/>
        </a:p>
      </dgm:t>
    </dgm:pt>
    <dgm:pt modelId="{CCDA504E-AA50-BB43-8DDD-8703AC743157}" type="sibTrans" cxnId="{B49D704E-6112-0C4C-87BA-01D8565DA5E3}">
      <dgm:prSet/>
      <dgm:spPr/>
      <dgm:t>
        <a:bodyPr/>
        <a:lstStyle/>
        <a:p>
          <a:endParaRPr lang="en-US"/>
        </a:p>
      </dgm:t>
    </dgm:pt>
    <dgm:pt modelId="{5549473C-EEFA-AA43-8AA2-1A36098631E4}">
      <dgm:prSet phldrT="[Text]" custT="1"/>
      <dgm:spPr/>
      <dgm:t>
        <a:bodyPr/>
        <a:lstStyle/>
        <a:p>
          <a:r>
            <a:rPr lang="en-US" sz="1600" dirty="0" smtClean="0"/>
            <a:t>Regional Meeting Format</a:t>
          </a:r>
          <a:endParaRPr lang="en-US" sz="1600" dirty="0"/>
        </a:p>
      </dgm:t>
    </dgm:pt>
    <dgm:pt modelId="{89775614-6510-2F43-8FB4-721BBBC69923}" type="parTrans" cxnId="{C85156A0-857E-FF45-B1E8-0512C958327C}">
      <dgm:prSet/>
      <dgm:spPr/>
      <dgm:t>
        <a:bodyPr/>
        <a:lstStyle/>
        <a:p>
          <a:endParaRPr lang="en-US"/>
        </a:p>
      </dgm:t>
    </dgm:pt>
    <dgm:pt modelId="{73C9D380-7BA6-4142-8C47-0D18235EC689}" type="sibTrans" cxnId="{C85156A0-857E-FF45-B1E8-0512C958327C}">
      <dgm:prSet/>
      <dgm:spPr/>
      <dgm:t>
        <a:bodyPr/>
        <a:lstStyle/>
        <a:p>
          <a:endParaRPr lang="en-US"/>
        </a:p>
      </dgm:t>
    </dgm:pt>
    <dgm:pt modelId="{A88D26F5-D8DD-BA43-A5C7-FA74758B5108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Supporting </a:t>
          </a:r>
          <a:r>
            <a:rPr lang="en-US" dirty="0" err="1" smtClean="0">
              <a:solidFill>
                <a:srgbClr val="FF0000"/>
              </a:solidFill>
            </a:rPr>
            <a:t>subregional</a:t>
          </a:r>
          <a:r>
            <a:rPr lang="en-US" dirty="0" smtClean="0">
              <a:solidFill>
                <a:srgbClr val="FF0000"/>
              </a:solidFill>
            </a:rPr>
            <a:t> Outreach</a:t>
          </a:r>
          <a:endParaRPr lang="en-US" dirty="0">
            <a:solidFill>
              <a:srgbClr val="FF0000"/>
            </a:solidFill>
          </a:endParaRPr>
        </a:p>
      </dgm:t>
    </dgm:pt>
    <dgm:pt modelId="{2281CF17-C808-3F44-9FA3-78FD4DE5E115}" type="parTrans" cxnId="{5CD44696-D32C-AC42-B005-13AEC259E458}">
      <dgm:prSet/>
      <dgm:spPr/>
      <dgm:t>
        <a:bodyPr/>
        <a:lstStyle/>
        <a:p>
          <a:endParaRPr lang="en-US"/>
        </a:p>
      </dgm:t>
    </dgm:pt>
    <dgm:pt modelId="{334023B0-81D1-DE4F-8F58-0F54B76FC6FE}" type="sibTrans" cxnId="{5CD44696-D32C-AC42-B005-13AEC259E458}">
      <dgm:prSet/>
      <dgm:spPr/>
      <dgm:t>
        <a:bodyPr/>
        <a:lstStyle/>
        <a:p>
          <a:endParaRPr lang="en-US"/>
        </a:p>
      </dgm:t>
    </dgm:pt>
    <dgm:pt modelId="{73E3AAB5-555E-FF4B-ADAC-476493764DF9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Need for sub-regional plans and better </a:t>
          </a:r>
          <a:r>
            <a:rPr lang="en-US" dirty="0" err="1" smtClean="0">
              <a:solidFill>
                <a:srgbClr val="FF0000"/>
              </a:solidFill>
            </a:rPr>
            <a:t>subregional</a:t>
          </a:r>
          <a:r>
            <a:rPr lang="en-US" dirty="0" smtClean="0">
              <a:solidFill>
                <a:srgbClr val="FF0000"/>
              </a:solidFill>
            </a:rPr>
            <a:t> communications</a:t>
          </a:r>
          <a:endParaRPr lang="en-US" dirty="0">
            <a:solidFill>
              <a:srgbClr val="FF0000"/>
            </a:solidFill>
          </a:endParaRPr>
        </a:p>
      </dgm:t>
    </dgm:pt>
    <dgm:pt modelId="{D30C07CB-E16F-0240-B0A0-B295DD7B2B97}" type="parTrans" cxnId="{D9F1E088-D5E5-654B-AD9D-BC30A7DFF178}">
      <dgm:prSet/>
      <dgm:spPr/>
      <dgm:t>
        <a:bodyPr/>
        <a:lstStyle/>
        <a:p>
          <a:endParaRPr lang="en-US"/>
        </a:p>
      </dgm:t>
    </dgm:pt>
    <dgm:pt modelId="{08693D30-0463-D643-B98E-691D260BC3FF}" type="sibTrans" cxnId="{D9F1E088-D5E5-654B-AD9D-BC30A7DFF178}">
      <dgm:prSet/>
      <dgm:spPr/>
      <dgm:t>
        <a:bodyPr/>
        <a:lstStyle/>
        <a:p>
          <a:endParaRPr lang="en-US"/>
        </a:p>
      </dgm:t>
    </dgm:pt>
    <dgm:pt modelId="{91FA6AAA-D71A-B146-B51B-3B514F39B73F}" type="pres">
      <dgm:prSet presAssocID="{1889E422-F766-714B-AF5A-2EB6FE32ED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66908B1-8218-894D-A624-7437B1B6F24B}" type="pres">
      <dgm:prSet presAssocID="{3CFCAF9A-E1C6-F649-AB76-D735D3BE34C9}" presName="linNode" presStyleCnt="0"/>
      <dgm:spPr/>
    </dgm:pt>
    <dgm:pt modelId="{C24BF449-1835-A646-A666-CDAA9720BFD3}" type="pres">
      <dgm:prSet presAssocID="{3CFCAF9A-E1C6-F649-AB76-D735D3BE34C9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ABB9DB-EDB7-1240-887D-DA0662C9EEAD}" type="pres">
      <dgm:prSet presAssocID="{3CFCAF9A-E1C6-F649-AB76-D735D3BE34C9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6791EF-B052-8544-A83A-B3460925DDDA}" type="pres">
      <dgm:prSet presAssocID="{E3373563-6AAF-6340-8A9E-9976A6868BA6}" presName="sp" presStyleCnt="0"/>
      <dgm:spPr/>
    </dgm:pt>
    <dgm:pt modelId="{C59FAD0E-C4E8-3B4F-A5B1-63497BDB4A4D}" type="pres">
      <dgm:prSet presAssocID="{E61BE592-6827-2E45-BBAE-2F4ECE741EE6}" presName="linNode" presStyleCnt="0"/>
      <dgm:spPr/>
    </dgm:pt>
    <dgm:pt modelId="{6CE8FB92-D789-2B45-99C8-D0CCC568C77B}" type="pres">
      <dgm:prSet presAssocID="{E61BE592-6827-2E45-BBAE-2F4ECE741EE6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2262F0-B018-0341-8244-3C2E46AF87AA}" type="pres">
      <dgm:prSet presAssocID="{E61BE592-6827-2E45-BBAE-2F4ECE741EE6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E3242B-4D12-2242-B3DD-35005F3CE7AC}" type="presOf" srcId="{E865A3A1-3341-1744-A879-3568099DE276}" destId="{2DABB9DB-EDB7-1240-887D-DA0662C9EEAD}" srcOrd="0" destOrd="1" presId="urn:microsoft.com/office/officeart/2005/8/layout/vList5"/>
    <dgm:cxn modelId="{707A05E3-F247-0C41-B25B-B49A34709F6F}" type="presOf" srcId="{3CFB9A90-7660-6742-AF92-E5884345EEA4}" destId="{C02262F0-B018-0341-8244-3C2E46AF87AA}" srcOrd="0" destOrd="1" presId="urn:microsoft.com/office/officeart/2005/8/layout/vList5"/>
    <dgm:cxn modelId="{AC767B33-D8E5-BA47-8237-84A43FEFA3BE}" srcId="{E61BE592-6827-2E45-BBAE-2F4ECE741EE6}" destId="{3CFB9A90-7660-6742-AF92-E5884345EEA4}" srcOrd="1" destOrd="0" parTransId="{F06A8674-B817-D842-88B1-702CE2801576}" sibTransId="{B6A7C380-8108-7545-A5AD-E09BFB24EE0F}"/>
    <dgm:cxn modelId="{1C27DBC3-61E9-8B43-8C67-975DB2EA5A4B}" type="presOf" srcId="{22AF3F81-B60A-2742-A567-244A07410279}" destId="{C02262F0-B018-0341-8244-3C2E46AF87AA}" srcOrd="0" destOrd="3" presId="urn:microsoft.com/office/officeart/2005/8/layout/vList5"/>
    <dgm:cxn modelId="{8C63A695-7255-0C4D-AA37-72C8A2EB98A4}" type="presOf" srcId="{1889E422-F766-714B-AF5A-2EB6FE32ED3C}" destId="{91FA6AAA-D71A-B146-B51B-3B514F39B73F}" srcOrd="0" destOrd="0" presId="urn:microsoft.com/office/officeart/2005/8/layout/vList5"/>
    <dgm:cxn modelId="{18EE9861-D455-374F-AC9F-E551BB411AC4}" type="presOf" srcId="{3CFCAF9A-E1C6-F649-AB76-D735D3BE34C9}" destId="{C24BF449-1835-A646-A666-CDAA9720BFD3}" srcOrd="0" destOrd="0" presId="urn:microsoft.com/office/officeart/2005/8/layout/vList5"/>
    <dgm:cxn modelId="{AFFCDB01-76D1-7E4F-8AA1-A36D059920BD}" type="presOf" srcId="{A88D26F5-D8DD-BA43-A5C7-FA74758B5108}" destId="{2DABB9DB-EDB7-1240-887D-DA0662C9EEAD}" srcOrd="0" destOrd="3" presId="urn:microsoft.com/office/officeart/2005/8/layout/vList5"/>
    <dgm:cxn modelId="{362B93BC-05AE-864B-8D93-78F7351311D1}" srcId="{1889E422-F766-714B-AF5A-2EB6FE32ED3C}" destId="{3CFCAF9A-E1C6-F649-AB76-D735D3BE34C9}" srcOrd="0" destOrd="0" parTransId="{4A7FFF6F-29B6-7449-A6D1-4D8770D53CA6}" sibTransId="{E3373563-6AAF-6340-8A9E-9976A6868BA6}"/>
    <dgm:cxn modelId="{B49D704E-6112-0C4C-87BA-01D8565DA5E3}" srcId="{E61BE592-6827-2E45-BBAE-2F4ECE741EE6}" destId="{22AF3F81-B60A-2742-A567-244A07410279}" srcOrd="3" destOrd="0" parTransId="{0412D3EE-AB18-4E48-8223-48511AEC2B4E}" sibTransId="{CCDA504E-AA50-BB43-8DDD-8703AC743157}"/>
    <dgm:cxn modelId="{C8D51852-5059-E34A-A08E-618025CC3208}" srcId="{E61BE592-6827-2E45-BBAE-2F4ECE741EE6}" destId="{EFC48DC9-3797-EB46-9765-8007B28AFE4C}" srcOrd="2" destOrd="0" parTransId="{49504CB0-35B3-A048-B534-8A9B5B2BF0C2}" sibTransId="{F99A90ED-3B0E-244B-A503-9BBB5A40D293}"/>
    <dgm:cxn modelId="{A26E0BD6-D8CD-4E4F-B944-B6437F71C5E5}" type="presOf" srcId="{E61BE592-6827-2E45-BBAE-2F4ECE741EE6}" destId="{6CE8FB92-D789-2B45-99C8-D0CCC568C77B}" srcOrd="0" destOrd="0" presId="urn:microsoft.com/office/officeart/2005/8/layout/vList5"/>
    <dgm:cxn modelId="{8D358A3C-3AC9-3A43-B748-B571E20F674C}" srcId="{3CFCAF9A-E1C6-F649-AB76-D735D3BE34C9}" destId="{695F2BE3-DEC0-7245-9C69-7CC039959E53}" srcOrd="2" destOrd="0" parTransId="{44080F7E-DBC3-C042-A9E6-8FD46DBCD175}" sibTransId="{D9E9B3EC-A6F6-AA40-B615-107B1BD73266}"/>
    <dgm:cxn modelId="{D9F1E088-D5E5-654B-AD9D-BC30A7DFF178}" srcId="{3CFCAF9A-E1C6-F649-AB76-D735D3BE34C9}" destId="{73E3AAB5-555E-FF4B-ADAC-476493764DF9}" srcOrd="0" destOrd="0" parTransId="{D30C07CB-E16F-0240-B0A0-B295DD7B2B97}" sibTransId="{08693D30-0463-D643-B98E-691D260BC3FF}"/>
    <dgm:cxn modelId="{C85156A0-857E-FF45-B1E8-0512C958327C}" srcId="{E61BE592-6827-2E45-BBAE-2F4ECE741EE6}" destId="{5549473C-EEFA-AA43-8AA2-1A36098631E4}" srcOrd="4" destOrd="0" parTransId="{89775614-6510-2F43-8FB4-721BBBC69923}" sibTransId="{73C9D380-7BA6-4142-8C47-0D18235EC689}"/>
    <dgm:cxn modelId="{DA124EE3-84A8-6B47-B277-543D249A5DAE}" type="presOf" srcId="{EFC48DC9-3797-EB46-9765-8007B28AFE4C}" destId="{C02262F0-B018-0341-8244-3C2E46AF87AA}" srcOrd="0" destOrd="2" presId="urn:microsoft.com/office/officeart/2005/8/layout/vList5"/>
    <dgm:cxn modelId="{92C7763B-B228-8E42-B7F3-A7CCFD9473FC}" srcId="{E61BE592-6827-2E45-BBAE-2F4ECE741EE6}" destId="{23E1451A-1476-7A45-BC47-D51CF6DCF1DE}" srcOrd="0" destOrd="0" parTransId="{914BB6D6-14EC-3B47-9F48-719B4E6AE0E0}" sibTransId="{567766EF-2640-984F-99EE-6376DC70CE05}"/>
    <dgm:cxn modelId="{397BC22D-9115-A547-8737-98C1A54C77AD}" srcId="{1889E422-F766-714B-AF5A-2EB6FE32ED3C}" destId="{E61BE592-6827-2E45-BBAE-2F4ECE741EE6}" srcOrd="1" destOrd="0" parTransId="{30F91DFF-E425-2145-9321-E9FDA72F9091}" sibTransId="{2C5A6DD9-5E6A-0D4B-878B-3A7EC8162C70}"/>
    <dgm:cxn modelId="{3AE443E7-C90A-C04B-BD7E-BE715256609A}" type="presOf" srcId="{23E1451A-1476-7A45-BC47-D51CF6DCF1DE}" destId="{C02262F0-B018-0341-8244-3C2E46AF87AA}" srcOrd="0" destOrd="0" presId="urn:microsoft.com/office/officeart/2005/8/layout/vList5"/>
    <dgm:cxn modelId="{5CD44696-D32C-AC42-B005-13AEC259E458}" srcId="{3CFCAF9A-E1C6-F649-AB76-D735D3BE34C9}" destId="{A88D26F5-D8DD-BA43-A5C7-FA74758B5108}" srcOrd="3" destOrd="0" parTransId="{2281CF17-C808-3F44-9FA3-78FD4DE5E115}" sibTransId="{334023B0-81D1-DE4F-8F58-0F54B76FC6FE}"/>
    <dgm:cxn modelId="{92F43E17-FB30-E94D-9727-1FC08FA0F149}" srcId="{3CFCAF9A-E1C6-F649-AB76-D735D3BE34C9}" destId="{E865A3A1-3341-1744-A879-3568099DE276}" srcOrd="1" destOrd="0" parTransId="{E4ADD6DC-D6ED-B541-B540-5124B090ED5A}" sibTransId="{ACE2613F-6B17-4148-903E-E47EA9A408BB}"/>
    <dgm:cxn modelId="{6C92EAB8-1630-8B49-B4FD-D8382EE8BC7A}" type="presOf" srcId="{73E3AAB5-555E-FF4B-ADAC-476493764DF9}" destId="{2DABB9DB-EDB7-1240-887D-DA0662C9EEAD}" srcOrd="0" destOrd="0" presId="urn:microsoft.com/office/officeart/2005/8/layout/vList5"/>
    <dgm:cxn modelId="{F2082431-A149-334B-A5AE-B2954FFE81EB}" type="presOf" srcId="{695F2BE3-DEC0-7245-9C69-7CC039959E53}" destId="{2DABB9DB-EDB7-1240-887D-DA0662C9EEAD}" srcOrd="0" destOrd="2" presId="urn:microsoft.com/office/officeart/2005/8/layout/vList5"/>
    <dgm:cxn modelId="{473A3337-CC17-4841-9706-FEE22DF28873}" type="presOf" srcId="{5549473C-EEFA-AA43-8AA2-1A36098631E4}" destId="{C02262F0-B018-0341-8244-3C2E46AF87AA}" srcOrd="0" destOrd="4" presId="urn:microsoft.com/office/officeart/2005/8/layout/vList5"/>
    <dgm:cxn modelId="{767B693B-F2D0-4D43-B639-A4E38CA8D0DF}" type="presParOf" srcId="{91FA6AAA-D71A-B146-B51B-3B514F39B73F}" destId="{066908B1-8218-894D-A624-7437B1B6F24B}" srcOrd="0" destOrd="0" presId="urn:microsoft.com/office/officeart/2005/8/layout/vList5"/>
    <dgm:cxn modelId="{4747F91A-4E33-FE41-A605-40B82D92FBDE}" type="presParOf" srcId="{066908B1-8218-894D-A624-7437B1B6F24B}" destId="{C24BF449-1835-A646-A666-CDAA9720BFD3}" srcOrd="0" destOrd="0" presId="urn:microsoft.com/office/officeart/2005/8/layout/vList5"/>
    <dgm:cxn modelId="{D3D085B5-BB03-6C40-96E4-3F4624210318}" type="presParOf" srcId="{066908B1-8218-894D-A624-7437B1B6F24B}" destId="{2DABB9DB-EDB7-1240-887D-DA0662C9EEAD}" srcOrd="1" destOrd="0" presId="urn:microsoft.com/office/officeart/2005/8/layout/vList5"/>
    <dgm:cxn modelId="{579B91EF-3D51-3A41-8EE5-65DE4DF8B2EB}" type="presParOf" srcId="{91FA6AAA-D71A-B146-B51B-3B514F39B73F}" destId="{D46791EF-B052-8544-A83A-B3460925DDDA}" srcOrd="1" destOrd="0" presId="urn:microsoft.com/office/officeart/2005/8/layout/vList5"/>
    <dgm:cxn modelId="{8AE571E9-939B-AC41-96EF-035349E31C74}" type="presParOf" srcId="{91FA6AAA-D71A-B146-B51B-3B514F39B73F}" destId="{C59FAD0E-C4E8-3B4F-A5B1-63497BDB4A4D}" srcOrd="2" destOrd="0" presId="urn:microsoft.com/office/officeart/2005/8/layout/vList5"/>
    <dgm:cxn modelId="{D0AD4F10-B8AF-E54A-9657-794656958628}" type="presParOf" srcId="{C59FAD0E-C4E8-3B4F-A5B1-63497BDB4A4D}" destId="{6CE8FB92-D789-2B45-99C8-D0CCC568C77B}" srcOrd="0" destOrd="0" presId="urn:microsoft.com/office/officeart/2005/8/layout/vList5"/>
    <dgm:cxn modelId="{706D0299-79FD-9749-B21C-09360F245620}" type="presParOf" srcId="{C59FAD0E-C4E8-3B4F-A5B1-63497BDB4A4D}" destId="{C02262F0-B018-0341-8244-3C2E46AF87A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32FDFB-2C5E-284C-8227-3115A357CFB0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518C20-7817-3841-AE93-E04705EC2A05}">
      <dgm:prSet phldrT="[Text]"/>
      <dgm:spPr/>
      <dgm:t>
        <a:bodyPr/>
        <a:lstStyle/>
        <a:p>
          <a:r>
            <a:rPr lang="en-US" dirty="0" smtClean="0"/>
            <a:t>Proposed Agreed Priorities / Focus Areas</a:t>
          </a:r>
          <a:endParaRPr lang="en-US" dirty="0"/>
        </a:p>
      </dgm:t>
    </dgm:pt>
    <dgm:pt modelId="{39D4BECC-6423-AA44-B38A-593818567CF7}" type="parTrans" cxnId="{98F935C6-1AFF-B54D-B7AD-4FDA4A328221}">
      <dgm:prSet/>
      <dgm:spPr/>
      <dgm:t>
        <a:bodyPr/>
        <a:lstStyle/>
        <a:p>
          <a:endParaRPr lang="en-US"/>
        </a:p>
      </dgm:t>
    </dgm:pt>
    <dgm:pt modelId="{06284D1C-1488-A449-9954-15DD74DA2426}" type="sibTrans" cxnId="{98F935C6-1AFF-B54D-B7AD-4FDA4A328221}">
      <dgm:prSet/>
      <dgm:spPr/>
      <dgm:t>
        <a:bodyPr/>
        <a:lstStyle/>
        <a:p>
          <a:endParaRPr lang="en-US"/>
        </a:p>
      </dgm:t>
    </dgm:pt>
    <dgm:pt modelId="{E2FFDCC7-D77E-FB43-9AAE-38CD60B84FF0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Language localization as supported by community</a:t>
          </a:r>
          <a:endParaRPr lang="en-US" dirty="0">
            <a:solidFill>
              <a:srgbClr val="FF0000"/>
            </a:solidFill>
          </a:endParaRPr>
        </a:p>
      </dgm:t>
    </dgm:pt>
    <dgm:pt modelId="{663C3459-000D-F648-9B38-F8A5479BD735}" type="parTrans" cxnId="{E97EDD02-BE01-6C46-B878-C691E5008750}">
      <dgm:prSet/>
      <dgm:spPr/>
      <dgm:t>
        <a:bodyPr/>
        <a:lstStyle/>
        <a:p>
          <a:endParaRPr lang="en-US"/>
        </a:p>
      </dgm:t>
    </dgm:pt>
    <dgm:pt modelId="{C6D3A32D-938A-1C4D-BA7A-847493BD8813}" type="sibTrans" cxnId="{E97EDD02-BE01-6C46-B878-C691E5008750}">
      <dgm:prSet/>
      <dgm:spPr/>
      <dgm:t>
        <a:bodyPr/>
        <a:lstStyle/>
        <a:p>
          <a:endParaRPr lang="en-US"/>
        </a:p>
      </dgm:t>
    </dgm:pt>
    <dgm:pt modelId="{7D072C72-4116-F949-8AB4-FA25F600C164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Supporting APAC outreach to raise awareness and increase participation</a:t>
          </a:r>
          <a:endParaRPr lang="en-US" dirty="0">
            <a:solidFill>
              <a:srgbClr val="FF0000"/>
            </a:solidFill>
          </a:endParaRPr>
        </a:p>
      </dgm:t>
    </dgm:pt>
    <dgm:pt modelId="{688F8C9D-675B-714B-81BF-ED6635045D9E}" type="parTrans" cxnId="{F07A75F0-2BF7-4340-9A87-5CA7117EE2AE}">
      <dgm:prSet/>
      <dgm:spPr/>
      <dgm:t>
        <a:bodyPr/>
        <a:lstStyle/>
        <a:p>
          <a:endParaRPr lang="en-US"/>
        </a:p>
      </dgm:t>
    </dgm:pt>
    <dgm:pt modelId="{F5136B5A-2FC4-5443-A670-54AF21D4CE62}" type="sibTrans" cxnId="{F07A75F0-2BF7-4340-9A87-5CA7117EE2AE}">
      <dgm:prSet/>
      <dgm:spPr/>
      <dgm:t>
        <a:bodyPr/>
        <a:lstStyle/>
        <a:p>
          <a:endParaRPr lang="en-US"/>
        </a:p>
      </dgm:t>
    </dgm:pt>
    <dgm:pt modelId="{17A063A5-8B47-2443-A31A-5A537799BD28}">
      <dgm:prSet phldrT="[Text]"/>
      <dgm:spPr/>
      <dgm:t>
        <a:bodyPr/>
        <a:lstStyle/>
        <a:p>
          <a:endParaRPr lang="en-US" dirty="0">
            <a:solidFill>
              <a:srgbClr val="FF0000"/>
            </a:solidFill>
          </a:endParaRPr>
        </a:p>
      </dgm:t>
    </dgm:pt>
    <dgm:pt modelId="{3463A4BB-8A6B-C447-8F94-395386A9D962}" type="parTrans" cxnId="{08BF35C1-F482-FA44-8C8C-21D4FB32C737}">
      <dgm:prSet/>
      <dgm:spPr/>
      <dgm:t>
        <a:bodyPr/>
        <a:lstStyle/>
        <a:p>
          <a:endParaRPr lang="en-US"/>
        </a:p>
      </dgm:t>
    </dgm:pt>
    <dgm:pt modelId="{B0AC5B01-E66E-4148-9744-1AB466DAC512}" type="sibTrans" cxnId="{08BF35C1-F482-FA44-8C8C-21D4FB32C737}">
      <dgm:prSet/>
      <dgm:spPr/>
      <dgm:t>
        <a:bodyPr/>
        <a:lstStyle/>
        <a:p>
          <a:endParaRPr lang="en-US"/>
        </a:p>
      </dgm:t>
    </dgm:pt>
    <dgm:pt modelId="{FB88CDE2-E493-5042-9F08-D9CC7CA3F89F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Leveraging APAC for Capacity/Capability Building</a:t>
          </a:r>
          <a:endParaRPr lang="en-US" dirty="0">
            <a:solidFill>
              <a:srgbClr val="FF0000"/>
            </a:solidFill>
          </a:endParaRPr>
        </a:p>
      </dgm:t>
    </dgm:pt>
    <dgm:pt modelId="{7BFB02AD-2069-8447-B1B7-FAE9600D551B}" type="parTrans" cxnId="{A0828A55-8C37-B144-9EE1-FB9E8A974F32}">
      <dgm:prSet/>
      <dgm:spPr/>
      <dgm:t>
        <a:bodyPr/>
        <a:lstStyle/>
        <a:p>
          <a:endParaRPr lang="en-US"/>
        </a:p>
      </dgm:t>
    </dgm:pt>
    <dgm:pt modelId="{E1EE44E7-6098-AA48-AA5B-8DF2B144AC0C}" type="sibTrans" cxnId="{A0828A55-8C37-B144-9EE1-FB9E8A974F32}">
      <dgm:prSet/>
      <dgm:spPr/>
      <dgm:t>
        <a:bodyPr/>
        <a:lstStyle/>
        <a:p>
          <a:endParaRPr lang="en-US"/>
        </a:p>
      </dgm:t>
    </dgm:pt>
    <dgm:pt modelId="{A982BC39-6253-4C49-82CF-C893A37AE734}">
      <dgm:prSet phldrT="[Text]"/>
      <dgm:spPr/>
      <dgm:t>
        <a:bodyPr/>
        <a:lstStyle/>
        <a:p>
          <a:endParaRPr lang="en-US" dirty="0">
            <a:solidFill>
              <a:srgbClr val="FF0000"/>
            </a:solidFill>
          </a:endParaRPr>
        </a:p>
      </dgm:t>
    </dgm:pt>
    <dgm:pt modelId="{1EF6A4EB-A414-2B4F-8823-3217A4F4A68F}" type="parTrans" cxnId="{AD128168-7A84-8145-A75C-7CA1928BCA12}">
      <dgm:prSet/>
      <dgm:spPr/>
      <dgm:t>
        <a:bodyPr/>
        <a:lstStyle/>
        <a:p>
          <a:endParaRPr lang="en-US"/>
        </a:p>
      </dgm:t>
    </dgm:pt>
    <dgm:pt modelId="{A8554ABE-7331-A242-AD99-6DA52D048A19}" type="sibTrans" cxnId="{AD128168-7A84-8145-A75C-7CA1928BCA12}">
      <dgm:prSet/>
      <dgm:spPr/>
      <dgm:t>
        <a:bodyPr/>
        <a:lstStyle/>
        <a:p>
          <a:endParaRPr lang="en-US"/>
        </a:p>
      </dgm:t>
    </dgm:pt>
    <dgm:pt modelId="{A48C0507-4924-7641-94FD-339D76377E8A}" type="pres">
      <dgm:prSet presAssocID="{1B32FDFB-2C5E-284C-8227-3115A357CFB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118D36-DABF-164F-90FA-6DA3DF87608A}" type="pres">
      <dgm:prSet presAssocID="{FA518C20-7817-3841-AE93-E04705EC2A05}" presName="linNode" presStyleCnt="0"/>
      <dgm:spPr/>
    </dgm:pt>
    <dgm:pt modelId="{99A088F0-6D58-3C46-8EE2-E1EF3E4A7F37}" type="pres">
      <dgm:prSet presAssocID="{FA518C20-7817-3841-AE93-E04705EC2A05}" presName="parentText" presStyleLbl="node1" presStyleIdx="0" presStyleCnt="1" custLinFactNeighborX="926" custLinFactNeighborY="5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788EED-87B5-D14F-8382-3BE78F058C16}" type="pres">
      <dgm:prSet presAssocID="{FA518C20-7817-3841-AE93-E04705EC2A05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313613-11D3-5945-B2B2-A75C3AF5ED26}" type="presOf" srcId="{1B32FDFB-2C5E-284C-8227-3115A357CFB0}" destId="{A48C0507-4924-7641-94FD-339D76377E8A}" srcOrd="0" destOrd="0" presId="urn:microsoft.com/office/officeart/2005/8/layout/vList5"/>
    <dgm:cxn modelId="{F6D7C607-8AC5-5F47-B2FE-BD2317F0D6AB}" type="presOf" srcId="{7D072C72-4116-F949-8AB4-FA25F600C164}" destId="{F7788EED-87B5-D14F-8382-3BE78F058C16}" srcOrd="0" destOrd="4" presId="urn:microsoft.com/office/officeart/2005/8/layout/vList5"/>
    <dgm:cxn modelId="{F07A75F0-2BF7-4340-9A87-5CA7117EE2AE}" srcId="{FA518C20-7817-3841-AE93-E04705EC2A05}" destId="{7D072C72-4116-F949-8AB4-FA25F600C164}" srcOrd="4" destOrd="0" parTransId="{688F8C9D-675B-714B-81BF-ED6635045D9E}" sibTransId="{F5136B5A-2FC4-5443-A670-54AF21D4CE62}"/>
    <dgm:cxn modelId="{BC09E433-D3CD-C641-8881-3351787EEB89}" type="presOf" srcId="{17A063A5-8B47-2443-A31A-5A537799BD28}" destId="{F7788EED-87B5-D14F-8382-3BE78F058C16}" srcOrd="0" destOrd="3" presId="urn:microsoft.com/office/officeart/2005/8/layout/vList5"/>
    <dgm:cxn modelId="{98F935C6-1AFF-B54D-B7AD-4FDA4A328221}" srcId="{1B32FDFB-2C5E-284C-8227-3115A357CFB0}" destId="{FA518C20-7817-3841-AE93-E04705EC2A05}" srcOrd="0" destOrd="0" parTransId="{39D4BECC-6423-AA44-B38A-593818567CF7}" sibTransId="{06284D1C-1488-A449-9954-15DD74DA2426}"/>
    <dgm:cxn modelId="{A0828A55-8C37-B144-9EE1-FB9E8A974F32}" srcId="{FA518C20-7817-3841-AE93-E04705EC2A05}" destId="{FB88CDE2-E493-5042-9F08-D9CC7CA3F89F}" srcOrd="2" destOrd="0" parTransId="{7BFB02AD-2069-8447-B1B7-FAE9600D551B}" sibTransId="{E1EE44E7-6098-AA48-AA5B-8DF2B144AC0C}"/>
    <dgm:cxn modelId="{08BF35C1-F482-FA44-8C8C-21D4FB32C737}" srcId="{FA518C20-7817-3841-AE93-E04705EC2A05}" destId="{17A063A5-8B47-2443-A31A-5A537799BD28}" srcOrd="3" destOrd="0" parTransId="{3463A4BB-8A6B-C447-8F94-395386A9D962}" sibTransId="{B0AC5B01-E66E-4148-9744-1AB466DAC512}"/>
    <dgm:cxn modelId="{AD128168-7A84-8145-A75C-7CA1928BCA12}" srcId="{FA518C20-7817-3841-AE93-E04705EC2A05}" destId="{A982BC39-6253-4C49-82CF-C893A37AE734}" srcOrd="1" destOrd="0" parTransId="{1EF6A4EB-A414-2B4F-8823-3217A4F4A68F}" sibTransId="{A8554ABE-7331-A242-AD99-6DA52D048A19}"/>
    <dgm:cxn modelId="{0B5F156E-AE5F-154B-9D42-1009399DBC31}" type="presOf" srcId="{A982BC39-6253-4C49-82CF-C893A37AE734}" destId="{F7788EED-87B5-D14F-8382-3BE78F058C16}" srcOrd="0" destOrd="1" presId="urn:microsoft.com/office/officeart/2005/8/layout/vList5"/>
    <dgm:cxn modelId="{4CDD6260-466F-1C42-A5EB-887FFBB8FD10}" type="presOf" srcId="{FB88CDE2-E493-5042-9F08-D9CC7CA3F89F}" destId="{F7788EED-87B5-D14F-8382-3BE78F058C16}" srcOrd="0" destOrd="2" presId="urn:microsoft.com/office/officeart/2005/8/layout/vList5"/>
    <dgm:cxn modelId="{A51A2C30-EC75-9948-8873-C5B748C31F16}" type="presOf" srcId="{FA518C20-7817-3841-AE93-E04705EC2A05}" destId="{99A088F0-6D58-3C46-8EE2-E1EF3E4A7F37}" srcOrd="0" destOrd="0" presId="urn:microsoft.com/office/officeart/2005/8/layout/vList5"/>
    <dgm:cxn modelId="{E97EDD02-BE01-6C46-B878-C691E5008750}" srcId="{FA518C20-7817-3841-AE93-E04705EC2A05}" destId="{E2FFDCC7-D77E-FB43-9AAE-38CD60B84FF0}" srcOrd="0" destOrd="0" parTransId="{663C3459-000D-F648-9B38-F8A5479BD735}" sibTransId="{C6D3A32D-938A-1C4D-BA7A-847493BD8813}"/>
    <dgm:cxn modelId="{9C3F1AF3-047D-4340-8C21-1186BBA93A4F}" type="presOf" srcId="{E2FFDCC7-D77E-FB43-9AAE-38CD60B84FF0}" destId="{F7788EED-87B5-D14F-8382-3BE78F058C16}" srcOrd="0" destOrd="0" presId="urn:microsoft.com/office/officeart/2005/8/layout/vList5"/>
    <dgm:cxn modelId="{8E57FF75-BAC1-9444-A85F-AA8E01BFA713}" type="presParOf" srcId="{A48C0507-4924-7641-94FD-339D76377E8A}" destId="{97118D36-DABF-164F-90FA-6DA3DF87608A}" srcOrd="0" destOrd="0" presId="urn:microsoft.com/office/officeart/2005/8/layout/vList5"/>
    <dgm:cxn modelId="{6CCEEED5-6FD8-A74F-913E-F2373E545B07}" type="presParOf" srcId="{97118D36-DABF-164F-90FA-6DA3DF87608A}" destId="{99A088F0-6D58-3C46-8EE2-E1EF3E4A7F37}" srcOrd="0" destOrd="0" presId="urn:microsoft.com/office/officeart/2005/8/layout/vList5"/>
    <dgm:cxn modelId="{2ABCBB6F-AA46-9E42-B9B8-F72D3F3FDB25}" type="presParOf" srcId="{97118D36-DABF-164F-90FA-6DA3DF87608A}" destId="{F7788EED-87B5-D14F-8382-3BE78F058C1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FC9E351-55ED-1B42-B71C-494634684625}" type="doc">
      <dgm:prSet loTypeId="urn:microsoft.com/office/officeart/2005/8/layout/matrix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FADEE1B-9D69-CD43-872C-56525C1A690D}">
      <dgm:prSet phldrT="[Text]" custT="1"/>
      <dgm:spPr>
        <a:solidFill>
          <a:schemeClr val="accent6">
            <a:lumMod val="90000"/>
          </a:schemeClr>
        </a:solidFill>
      </dgm:spPr>
      <dgm:t>
        <a:bodyPr anchor="t"/>
        <a:lstStyle/>
        <a:p>
          <a:pPr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dirty="0" smtClean="0">
              <a:solidFill>
                <a:srgbClr val="FF0000"/>
              </a:solidFill>
            </a:rPr>
            <a:t>Focus Area 1: </a:t>
          </a:r>
          <a:r>
            <a:rPr lang="en-US" sz="1800" b="1" u="none" dirty="0" smtClean="0">
              <a:solidFill>
                <a:srgbClr val="FF0000"/>
              </a:solidFill>
            </a:rPr>
            <a:t>Language Localization as supported by community</a:t>
          </a:r>
        </a:p>
        <a:p>
          <a:pPr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u="sng" dirty="0" smtClean="0">
              <a:solidFill>
                <a:srgbClr val="FF0000"/>
              </a:solidFill>
            </a:rPr>
            <a:t>Action:</a:t>
          </a:r>
        </a:p>
        <a:p>
          <a:pPr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dirty="0" smtClean="0">
              <a:solidFill>
                <a:srgbClr val="FF0000"/>
              </a:solidFill>
            </a:rPr>
            <a:t>a) ICANN APAC Hub to develop and share localization toolkit.</a:t>
          </a:r>
        </a:p>
        <a:p>
          <a:pPr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dirty="0" smtClean="0">
              <a:solidFill>
                <a:srgbClr val="FF0000"/>
              </a:solidFill>
            </a:rPr>
            <a:t>b) APRALO/ICANN to get help (from </a:t>
          </a:r>
          <a:r>
            <a:rPr lang="en-US" sz="1200" b="0" dirty="0" err="1" smtClean="0">
              <a:solidFill>
                <a:srgbClr val="FF0000"/>
              </a:solidFill>
            </a:rPr>
            <a:t>ALSes</a:t>
          </a:r>
          <a:r>
            <a:rPr lang="en-US" sz="1200" b="0" dirty="0" smtClean="0">
              <a:solidFill>
                <a:srgbClr val="FF0000"/>
              </a:solidFill>
            </a:rPr>
            <a:t>, </a:t>
          </a:r>
          <a:r>
            <a:rPr lang="en-US" sz="1200" b="0" dirty="0" err="1" smtClean="0">
              <a:solidFill>
                <a:srgbClr val="FF0000"/>
              </a:solidFill>
            </a:rPr>
            <a:t>etc</a:t>
          </a:r>
          <a:r>
            <a:rPr lang="en-US" sz="1200" b="0" dirty="0" smtClean="0">
              <a:solidFill>
                <a:srgbClr val="FF0000"/>
              </a:solidFill>
            </a:rPr>
            <a:t>) in translating and use.</a:t>
          </a:r>
        </a:p>
        <a:p>
          <a:pPr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0" dirty="0" smtClean="0">
            <a:solidFill>
              <a:srgbClr val="FF0000"/>
            </a:solidFill>
          </a:endParaRPr>
        </a:p>
        <a:p>
          <a:pPr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u="sng" dirty="0" smtClean="0">
              <a:solidFill>
                <a:srgbClr val="FF0000"/>
              </a:solidFill>
            </a:rPr>
            <a:t>Target</a:t>
          </a:r>
          <a:r>
            <a:rPr lang="en-US" sz="1200" b="0" u="none" dirty="0" smtClean="0">
              <a:solidFill>
                <a:srgbClr val="FF0000"/>
              </a:solidFill>
            </a:rPr>
            <a:t>: Pilot test language toolkit in (x) number of languages by end FY15.</a:t>
          </a:r>
        </a:p>
      </dgm:t>
    </dgm:pt>
    <dgm:pt modelId="{1D7A0DC4-7FC9-DC45-A9D4-7EE7BB37F09F}" type="parTrans" cxnId="{B1841624-6CA5-4545-8DC0-C032948DBE18}">
      <dgm:prSet/>
      <dgm:spPr/>
      <dgm:t>
        <a:bodyPr/>
        <a:lstStyle/>
        <a:p>
          <a:endParaRPr lang="en-US"/>
        </a:p>
      </dgm:t>
    </dgm:pt>
    <dgm:pt modelId="{2EB3EBCF-8F0A-4A44-BDF1-5E05AE73FE5E}" type="sibTrans" cxnId="{B1841624-6CA5-4545-8DC0-C032948DBE18}">
      <dgm:prSet/>
      <dgm:spPr/>
      <dgm:t>
        <a:bodyPr/>
        <a:lstStyle/>
        <a:p>
          <a:endParaRPr lang="en-US"/>
        </a:p>
      </dgm:t>
    </dgm:pt>
    <dgm:pt modelId="{87B8A3DC-E0C9-AC4F-B19F-8AB68455FEB4}">
      <dgm:prSet phldrT="[Text]" custT="1"/>
      <dgm:spPr>
        <a:solidFill>
          <a:schemeClr val="accent6">
            <a:lumMod val="90000"/>
          </a:schemeClr>
        </a:solidFill>
      </dgm:spPr>
      <dgm:t>
        <a:bodyPr anchor="t"/>
        <a:lstStyle/>
        <a:p>
          <a:pPr algn="l"/>
          <a:r>
            <a:rPr lang="en-US" sz="1800" b="1" dirty="0" smtClean="0">
              <a:solidFill>
                <a:srgbClr val="FF0000"/>
              </a:solidFill>
            </a:rPr>
            <a:t>Focus Area 2: </a:t>
          </a:r>
          <a:r>
            <a:rPr lang="en-US" sz="1800" b="1" u="none" dirty="0" smtClean="0">
              <a:solidFill>
                <a:srgbClr val="FF0000"/>
              </a:solidFill>
            </a:rPr>
            <a:t>Leveraging APAC for Capacity &amp; Capability Building</a:t>
          </a:r>
        </a:p>
        <a:p>
          <a:pPr algn="l"/>
          <a:r>
            <a:rPr lang="en-US" sz="1200" b="1" u="sng" dirty="0" smtClean="0">
              <a:solidFill>
                <a:srgbClr val="FF0000"/>
              </a:solidFill>
            </a:rPr>
            <a:t>Action:</a:t>
          </a:r>
        </a:p>
        <a:p>
          <a:pPr algn="l"/>
          <a:r>
            <a:rPr lang="en-US" sz="1200" b="0" dirty="0" smtClean="0">
              <a:solidFill>
                <a:srgbClr val="FF0000"/>
              </a:solidFill>
            </a:rPr>
            <a:t>a) APRALO and ICANN to run joint capacity building workshops and webinars for end users….</a:t>
          </a:r>
        </a:p>
        <a:p>
          <a:pPr algn="l"/>
          <a:endParaRPr lang="en-US" sz="1400" b="0" dirty="0" smtClean="0">
            <a:solidFill>
              <a:srgbClr val="FF0000"/>
            </a:solidFill>
          </a:endParaRPr>
        </a:p>
        <a:p>
          <a:pPr algn="l"/>
          <a:r>
            <a:rPr lang="en-US" sz="1200" b="1" u="sng" dirty="0" smtClean="0">
              <a:solidFill>
                <a:srgbClr val="FF0000"/>
              </a:solidFill>
            </a:rPr>
            <a:t>Target</a:t>
          </a:r>
          <a:r>
            <a:rPr lang="en-US" sz="1200" b="0" u="none" dirty="0" smtClean="0">
              <a:solidFill>
                <a:srgbClr val="FF0000"/>
              </a:solidFill>
            </a:rPr>
            <a:t>: APRALO/ICANN to work with </a:t>
          </a:r>
          <a:r>
            <a:rPr lang="en-US" sz="1200" b="0" u="none" dirty="0" err="1" smtClean="0">
              <a:solidFill>
                <a:srgbClr val="FF0000"/>
              </a:solidFill>
            </a:rPr>
            <a:t>ALSes</a:t>
          </a:r>
          <a:r>
            <a:rPr lang="en-US" sz="1200" b="0" u="none" dirty="0" smtClean="0">
              <a:solidFill>
                <a:srgbClr val="FF0000"/>
              </a:solidFill>
            </a:rPr>
            <a:t> to conduct (x) number of APAC workshops/ webinars for end users…</a:t>
          </a:r>
          <a:endParaRPr lang="en-US" sz="1200" b="0" dirty="0" smtClean="0">
            <a:solidFill>
              <a:srgbClr val="FF0000"/>
            </a:solidFill>
          </a:endParaRPr>
        </a:p>
      </dgm:t>
    </dgm:pt>
    <dgm:pt modelId="{5843E92B-3AEA-0E42-9DFC-D5110E954FAA}" type="parTrans" cxnId="{4AB571C2-0925-C646-97EE-720B4FDEA84A}">
      <dgm:prSet/>
      <dgm:spPr/>
      <dgm:t>
        <a:bodyPr/>
        <a:lstStyle/>
        <a:p>
          <a:endParaRPr lang="en-US"/>
        </a:p>
      </dgm:t>
    </dgm:pt>
    <dgm:pt modelId="{83683C99-714B-D746-AF23-10482AC1B9CE}" type="sibTrans" cxnId="{4AB571C2-0925-C646-97EE-720B4FDEA84A}">
      <dgm:prSet/>
      <dgm:spPr/>
      <dgm:t>
        <a:bodyPr/>
        <a:lstStyle/>
        <a:p>
          <a:endParaRPr lang="en-US"/>
        </a:p>
      </dgm:t>
    </dgm:pt>
    <dgm:pt modelId="{24B2EE7E-3010-954A-A95A-0701C8EBB441}">
      <dgm:prSet phldrT="[Text]" custT="1"/>
      <dgm:spPr>
        <a:solidFill>
          <a:schemeClr val="accent6">
            <a:lumMod val="90000"/>
          </a:schemeClr>
        </a:solidFill>
      </dgm:spPr>
      <dgm:t>
        <a:bodyPr anchor="t"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n-US" sz="1800" b="1" dirty="0" smtClean="0">
              <a:solidFill>
                <a:srgbClr val="FF0000"/>
              </a:solidFill>
            </a:rPr>
            <a:t>Focus Area 3 : </a:t>
          </a:r>
          <a:r>
            <a:rPr lang="en-US" sz="1800" b="1" u="none" dirty="0" smtClean="0">
              <a:solidFill>
                <a:srgbClr val="FF0000"/>
              </a:solidFill>
            </a:rPr>
            <a:t>Supporting APAC outreach to raise awareness &amp; increase stakeholder participation</a:t>
          </a:r>
        </a:p>
        <a:p>
          <a:pPr algn="l">
            <a:lnSpc>
              <a:spcPct val="100000"/>
            </a:lnSpc>
            <a:spcAft>
              <a:spcPts val="0"/>
            </a:spcAft>
          </a:pPr>
          <a:endParaRPr lang="en-US" sz="1800" b="1" u="none" dirty="0" smtClean="0">
            <a:solidFill>
              <a:srgbClr val="FF0000"/>
            </a:solidFill>
          </a:endParaRP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US" sz="1200" b="1" u="sng" dirty="0" smtClean="0">
              <a:solidFill>
                <a:srgbClr val="FF0000"/>
              </a:solidFill>
            </a:rPr>
            <a:t>Action</a:t>
          </a:r>
          <a:r>
            <a:rPr lang="en-US" sz="1200" b="1" u="none" dirty="0" smtClean="0">
              <a:solidFill>
                <a:srgbClr val="FF0000"/>
              </a:solidFill>
            </a:rPr>
            <a:t>: 		      </a:t>
          </a:r>
          <a:r>
            <a:rPr lang="en-US" sz="1200" b="1" u="none" smtClean="0">
              <a:solidFill>
                <a:srgbClr val="FF0000"/>
              </a:solidFill>
            </a:rPr>
            <a:t>        </a:t>
          </a:r>
          <a:r>
            <a:rPr lang="en-US" sz="1200" b="1" u="sng" smtClean="0">
              <a:solidFill>
                <a:srgbClr val="FF0000"/>
              </a:solidFill>
            </a:rPr>
            <a:t>Target</a:t>
          </a:r>
          <a:r>
            <a:rPr lang="en-US" sz="1200" b="1" u="none" dirty="0" smtClean="0">
              <a:solidFill>
                <a:srgbClr val="FF0000"/>
              </a:solidFill>
            </a:rPr>
            <a:t>: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US" sz="1200" b="0" dirty="0" smtClean="0">
              <a:solidFill>
                <a:srgbClr val="FF0000"/>
              </a:solidFill>
            </a:rPr>
            <a:t>a) CROPP / Fellowship etc…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US" sz="1200" dirty="0" smtClean="0">
              <a:solidFill>
                <a:srgbClr val="FF0000"/>
              </a:solidFill>
            </a:rPr>
            <a:t> </a:t>
          </a:r>
        </a:p>
      </dgm:t>
    </dgm:pt>
    <dgm:pt modelId="{FF70A13B-CA22-AD4F-822B-A117A64E96F3}" type="parTrans" cxnId="{B4F93B1C-BD77-C84C-AF9A-F9ABF8A6A4E8}">
      <dgm:prSet/>
      <dgm:spPr/>
      <dgm:t>
        <a:bodyPr/>
        <a:lstStyle/>
        <a:p>
          <a:endParaRPr lang="en-US"/>
        </a:p>
      </dgm:t>
    </dgm:pt>
    <dgm:pt modelId="{A7813B83-62C6-8143-9B51-3AB2893788E2}" type="sibTrans" cxnId="{B4F93B1C-BD77-C84C-AF9A-F9ABF8A6A4E8}">
      <dgm:prSet/>
      <dgm:spPr/>
      <dgm:t>
        <a:bodyPr/>
        <a:lstStyle/>
        <a:p>
          <a:endParaRPr lang="en-US"/>
        </a:p>
      </dgm:t>
    </dgm:pt>
    <dgm:pt modelId="{002DD00B-194D-F644-8BCA-45AD53A2AE82}">
      <dgm:prSet phldrT="[Text]"/>
      <dgm:spPr/>
      <dgm:t>
        <a:bodyPr/>
        <a:lstStyle/>
        <a:p>
          <a:r>
            <a:rPr lang="en-US" b="1" dirty="0" smtClean="0">
              <a:solidFill>
                <a:schemeClr val="bg2"/>
              </a:solidFill>
            </a:rPr>
            <a:t>Priorities and Action</a:t>
          </a:r>
          <a:endParaRPr lang="en-US" b="1" dirty="0">
            <a:solidFill>
              <a:schemeClr val="bg2"/>
            </a:solidFill>
          </a:endParaRPr>
        </a:p>
      </dgm:t>
    </dgm:pt>
    <dgm:pt modelId="{2331D5DC-557C-CE4A-A503-7FF833E111E5}" type="sibTrans" cxnId="{AC031C41-74CD-EA4B-948B-3725BEFCE0B5}">
      <dgm:prSet/>
      <dgm:spPr/>
      <dgm:t>
        <a:bodyPr/>
        <a:lstStyle/>
        <a:p>
          <a:endParaRPr lang="en-US"/>
        </a:p>
      </dgm:t>
    </dgm:pt>
    <dgm:pt modelId="{0BE4CCC2-D352-CF4B-A8D9-356EAAD3FE22}" type="parTrans" cxnId="{AC031C41-74CD-EA4B-948B-3725BEFCE0B5}">
      <dgm:prSet/>
      <dgm:spPr/>
      <dgm:t>
        <a:bodyPr/>
        <a:lstStyle/>
        <a:p>
          <a:endParaRPr lang="en-US"/>
        </a:p>
      </dgm:t>
    </dgm:pt>
    <dgm:pt modelId="{FC873589-A2AA-BA4A-86A4-165B5F03E598}" type="pres">
      <dgm:prSet presAssocID="{0FC9E351-55ED-1B42-B71C-494634684625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F50171-D1BA-EF49-A0E4-FE67341855A7}" type="pres">
      <dgm:prSet presAssocID="{0FC9E351-55ED-1B42-B71C-494634684625}" presName="matrix" presStyleCnt="0"/>
      <dgm:spPr/>
    </dgm:pt>
    <dgm:pt modelId="{90D8DD6B-42F2-7043-8AA6-441689A2E63C}" type="pres">
      <dgm:prSet presAssocID="{0FC9E351-55ED-1B42-B71C-494634684625}" presName="tile1" presStyleLbl="node1" presStyleIdx="0" presStyleCnt="4" custLinFactNeighborX="0" custLinFactNeighborY="-19417"/>
      <dgm:spPr/>
      <dgm:t>
        <a:bodyPr/>
        <a:lstStyle/>
        <a:p>
          <a:endParaRPr lang="en-US"/>
        </a:p>
      </dgm:t>
    </dgm:pt>
    <dgm:pt modelId="{B243CB8D-1375-0745-B8A9-047254384412}" type="pres">
      <dgm:prSet presAssocID="{0FC9E351-55ED-1B42-B71C-494634684625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AD2714-9DCA-F049-A56F-0D0B21901BF6}" type="pres">
      <dgm:prSet presAssocID="{0FC9E351-55ED-1B42-B71C-494634684625}" presName="tile2" presStyleLbl="node1" presStyleIdx="1" presStyleCnt="4"/>
      <dgm:spPr/>
      <dgm:t>
        <a:bodyPr/>
        <a:lstStyle/>
        <a:p>
          <a:endParaRPr lang="en-US"/>
        </a:p>
      </dgm:t>
    </dgm:pt>
    <dgm:pt modelId="{FBC9B47E-2D20-A140-9854-22D79DDE868E}" type="pres">
      <dgm:prSet presAssocID="{0FC9E351-55ED-1B42-B71C-494634684625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6DC532-56AA-304B-ADC0-36855A3C77C3}" type="pres">
      <dgm:prSet presAssocID="{0FC9E351-55ED-1B42-B71C-494634684625}" presName="tile3" presStyleLbl="node1" presStyleIdx="2" presStyleCnt="4"/>
      <dgm:spPr/>
      <dgm:t>
        <a:bodyPr/>
        <a:lstStyle/>
        <a:p>
          <a:endParaRPr lang="en-US"/>
        </a:p>
      </dgm:t>
    </dgm:pt>
    <dgm:pt modelId="{93DA693C-9B67-1045-B4C5-5EE20BC0A6DE}" type="pres">
      <dgm:prSet presAssocID="{0FC9E351-55ED-1B42-B71C-494634684625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FE2E8B-7ABD-3A44-A263-654DDAF17BC7}" type="pres">
      <dgm:prSet presAssocID="{0FC9E351-55ED-1B42-B71C-494634684625}" presName="tile4" presStyleLbl="node1" presStyleIdx="3" presStyleCnt="4"/>
      <dgm:spPr>
        <a:solidFill>
          <a:schemeClr val="accent6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20C5208B-65E3-2C4D-954F-5E350286A2DB}" type="pres">
      <dgm:prSet presAssocID="{0FC9E351-55ED-1B42-B71C-494634684625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A53295-C670-9F45-BF34-40459FFCC1BC}" type="pres">
      <dgm:prSet presAssocID="{0FC9E351-55ED-1B42-B71C-494634684625}" presName="centerTile" presStyleLbl="fgShp" presStyleIdx="0" presStyleCnt="1" custScaleX="122972" custScaleY="5504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7BE9AA64-6527-5D4E-B2E8-B3557966C3F0}" type="presOf" srcId="{002DD00B-194D-F644-8BCA-45AD53A2AE82}" destId="{D1A53295-C670-9F45-BF34-40459FFCC1BC}" srcOrd="0" destOrd="0" presId="urn:microsoft.com/office/officeart/2005/8/layout/matrix1"/>
    <dgm:cxn modelId="{96EA6591-FD3B-8E47-AB2A-0653E101792D}" type="presOf" srcId="{87B8A3DC-E0C9-AC4F-B19F-8AB68455FEB4}" destId="{45AD2714-9DCA-F049-A56F-0D0B21901BF6}" srcOrd="0" destOrd="0" presId="urn:microsoft.com/office/officeart/2005/8/layout/matrix1"/>
    <dgm:cxn modelId="{481C0887-1804-844C-99EF-5B07543760E9}" type="presOf" srcId="{AFADEE1B-9D69-CD43-872C-56525C1A690D}" destId="{90D8DD6B-42F2-7043-8AA6-441689A2E63C}" srcOrd="0" destOrd="0" presId="urn:microsoft.com/office/officeart/2005/8/layout/matrix1"/>
    <dgm:cxn modelId="{E81B9A39-9A70-A642-A9FE-9F48A9F02AAA}" type="presOf" srcId="{87B8A3DC-E0C9-AC4F-B19F-8AB68455FEB4}" destId="{FBC9B47E-2D20-A140-9854-22D79DDE868E}" srcOrd="1" destOrd="0" presId="urn:microsoft.com/office/officeart/2005/8/layout/matrix1"/>
    <dgm:cxn modelId="{AC031C41-74CD-EA4B-948B-3725BEFCE0B5}" srcId="{0FC9E351-55ED-1B42-B71C-494634684625}" destId="{002DD00B-194D-F644-8BCA-45AD53A2AE82}" srcOrd="0" destOrd="0" parTransId="{0BE4CCC2-D352-CF4B-A8D9-356EAAD3FE22}" sibTransId="{2331D5DC-557C-CE4A-A503-7FF833E111E5}"/>
    <dgm:cxn modelId="{B4F93B1C-BD77-C84C-AF9A-F9ABF8A6A4E8}" srcId="{002DD00B-194D-F644-8BCA-45AD53A2AE82}" destId="{24B2EE7E-3010-954A-A95A-0701C8EBB441}" srcOrd="2" destOrd="0" parTransId="{FF70A13B-CA22-AD4F-822B-A117A64E96F3}" sibTransId="{A7813B83-62C6-8143-9B51-3AB2893788E2}"/>
    <dgm:cxn modelId="{2FA28B8B-471F-6240-A5C9-FA1F691D7746}" type="presOf" srcId="{24B2EE7E-3010-954A-A95A-0701C8EBB441}" destId="{7A6DC532-56AA-304B-ADC0-36855A3C77C3}" srcOrd="0" destOrd="0" presId="urn:microsoft.com/office/officeart/2005/8/layout/matrix1"/>
    <dgm:cxn modelId="{191B7525-71C0-8B4B-B60B-D08A36BAC166}" type="presOf" srcId="{AFADEE1B-9D69-CD43-872C-56525C1A690D}" destId="{B243CB8D-1375-0745-B8A9-047254384412}" srcOrd="1" destOrd="0" presId="urn:microsoft.com/office/officeart/2005/8/layout/matrix1"/>
    <dgm:cxn modelId="{A609412C-6097-1743-B551-2290C0B051B0}" type="presOf" srcId="{24B2EE7E-3010-954A-A95A-0701C8EBB441}" destId="{93DA693C-9B67-1045-B4C5-5EE20BC0A6DE}" srcOrd="1" destOrd="0" presId="urn:microsoft.com/office/officeart/2005/8/layout/matrix1"/>
    <dgm:cxn modelId="{4AB571C2-0925-C646-97EE-720B4FDEA84A}" srcId="{002DD00B-194D-F644-8BCA-45AD53A2AE82}" destId="{87B8A3DC-E0C9-AC4F-B19F-8AB68455FEB4}" srcOrd="1" destOrd="0" parTransId="{5843E92B-3AEA-0E42-9DFC-D5110E954FAA}" sibTransId="{83683C99-714B-D746-AF23-10482AC1B9CE}"/>
    <dgm:cxn modelId="{4F22B014-2307-284B-ABA3-54766B598091}" type="presOf" srcId="{0FC9E351-55ED-1B42-B71C-494634684625}" destId="{FC873589-A2AA-BA4A-86A4-165B5F03E598}" srcOrd="0" destOrd="0" presId="urn:microsoft.com/office/officeart/2005/8/layout/matrix1"/>
    <dgm:cxn modelId="{B1841624-6CA5-4545-8DC0-C032948DBE18}" srcId="{002DD00B-194D-F644-8BCA-45AD53A2AE82}" destId="{AFADEE1B-9D69-CD43-872C-56525C1A690D}" srcOrd="0" destOrd="0" parTransId="{1D7A0DC4-7FC9-DC45-A9D4-7EE7BB37F09F}" sibTransId="{2EB3EBCF-8F0A-4A44-BDF1-5E05AE73FE5E}"/>
    <dgm:cxn modelId="{7352F3D4-B8CC-A242-AA77-30913E2D3EE9}" type="presParOf" srcId="{FC873589-A2AA-BA4A-86A4-165B5F03E598}" destId="{43F50171-D1BA-EF49-A0E4-FE67341855A7}" srcOrd="0" destOrd="0" presId="urn:microsoft.com/office/officeart/2005/8/layout/matrix1"/>
    <dgm:cxn modelId="{A7CE0EC5-6DB5-6645-950A-C639CE6DF51A}" type="presParOf" srcId="{43F50171-D1BA-EF49-A0E4-FE67341855A7}" destId="{90D8DD6B-42F2-7043-8AA6-441689A2E63C}" srcOrd="0" destOrd="0" presId="urn:microsoft.com/office/officeart/2005/8/layout/matrix1"/>
    <dgm:cxn modelId="{1D8E0634-B992-6449-8D6E-BB3F7C724536}" type="presParOf" srcId="{43F50171-D1BA-EF49-A0E4-FE67341855A7}" destId="{B243CB8D-1375-0745-B8A9-047254384412}" srcOrd="1" destOrd="0" presId="urn:microsoft.com/office/officeart/2005/8/layout/matrix1"/>
    <dgm:cxn modelId="{9A6F4FC4-64FD-0B42-AFEB-F78D52B73882}" type="presParOf" srcId="{43F50171-D1BA-EF49-A0E4-FE67341855A7}" destId="{45AD2714-9DCA-F049-A56F-0D0B21901BF6}" srcOrd="2" destOrd="0" presId="urn:microsoft.com/office/officeart/2005/8/layout/matrix1"/>
    <dgm:cxn modelId="{4D69E5A6-41C9-5940-BED6-DED63FC8600A}" type="presParOf" srcId="{43F50171-D1BA-EF49-A0E4-FE67341855A7}" destId="{FBC9B47E-2D20-A140-9854-22D79DDE868E}" srcOrd="3" destOrd="0" presId="urn:microsoft.com/office/officeart/2005/8/layout/matrix1"/>
    <dgm:cxn modelId="{66E8656D-15B1-7340-9A7F-7F2DC4BAD6A5}" type="presParOf" srcId="{43F50171-D1BA-EF49-A0E4-FE67341855A7}" destId="{7A6DC532-56AA-304B-ADC0-36855A3C77C3}" srcOrd="4" destOrd="0" presId="urn:microsoft.com/office/officeart/2005/8/layout/matrix1"/>
    <dgm:cxn modelId="{FDF59FF7-EF4D-D648-AFD7-6501B121CC90}" type="presParOf" srcId="{43F50171-D1BA-EF49-A0E4-FE67341855A7}" destId="{93DA693C-9B67-1045-B4C5-5EE20BC0A6DE}" srcOrd="5" destOrd="0" presId="urn:microsoft.com/office/officeart/2005/8/layout/matrix1"/>
    <dgm:cxn modelId="{EBFEF0F7-A2D8-574E-93B6-5A66A875B478}" type="presParOf" srcId="{43F50171-D1BA-EF49-A0E4-FE67341855A7}" destId="{CBFE2E8B-7ABD-3A44-A263-654DDAF17BC7}" srcOrd="6" destOrd="0" presId="urn:microsoft.com/office/officeart/2005/8/layout/matrix1"/>
    <dgm:cxn modelId="{95C9C1A4-BE4E-EC49-9AF2-64D60A356B9E}" type="presParOf" srcId="{43F50171-D1BA-EF49-A0E4-FE67341855A7}" destId="{20C5208B-65E3-2C4D-954F-5E350286A2DB}" srcOrd="7" destOrd="0" presId="urn:microsoft.com/office/officeart/2005/8/layout/matrix1"/>
    <dgm:cxn modelId="{69CEB2AF-8A95-0147-AC7F-AB0B736441C2}" type="presParOf" srcId="{FC873589-A2AA-BA4A-86A4-165B5F03E598}" destId="{D1A53295-C670-9F45-BF34-40459FFCC1BC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7D6E515-4579-1540-A993-117724047506}" type="doc">
      <dgm:prSet loTypeId="urn:microsoft.com/office/officeart/2005/8/layout/process2" loCatId="" qsTypeId="urn:microsoft.com/office/officeart/2005/8/quickstyle/simple1" qsCatId="simple" csTypeId="urn:microsoft.com/office/officeart/2005/8/colors/colorful1#1" csCatId="colorful" phldr="1"/>
      <dgm:spPr/>
    </dgm:pt>
    <dgm:pt modelId="{F46CE135-CF54-6642-B780-2F606790D3ED}">
      <dgm:prSet phldrT="[Text]"/>
      <dgm:spPr/>
      <dgm:t>
        <a:bodyPr/>
        <a:lstStyle/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dirty="0" smtClean="0"/>
            <a:t>(June 2014)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Preparation</a:t>
          </a:r>
          <a:endParaRPr lang="en-US" dirty="0"/>
        </a:p>
      </dgm:t>
    </dgm:pt>
    <dgm:pt modelId="{16A190C5-B00A-FB4B-98F3-063CCF5A263C}" type="parTrans" cxnId="{48C787F7-F1BB-D146-8D68-0F7A0FE22F4D}">
      <dgm:prSet/>
      <dgm:spPr/>
      <dgm:t>
        <a:bodyPr/>
        <a:lstStyle/>
        <a:p>
          <a:endParaRPr lang="en-US"/>
        </a:p>
      </dgm:t>
    </dgm:pt>
    <dgm:pt modelId="{422357DF-0EF3-B54F-ACC7-2CE4438239A8}" type="sibTrans" cxnId="{48C787F7-F1BB-D146-8D68-0F7A0FE22F4D}">
      <dgm:prSet/>
      <dgm:spPr/>
      <dgm:t>
        <a:bodyPr/>
        <a:lstStyle/>
        <a:p>
          <a:endParaRPr lang="en-US"/>
        </a:p>
      </dgm:t>
    </dgm:pt>
    <dgm:pt modelId="{2732CA83-5F63-244B-AC1A-DE4AE9802420}">
      <dgm:prSet phldrT="[Text]"/>
      <dgm:spPr/>
      <dgm:t>
        <a:bodyPr/>
        <a:lstStyle/>
        <a:p>
          <a:r>
            <a:rPr lang="en-US" dirty="0" smtClean="0"/>
            <a:t>(ICANN50, London)</a:t>
          </a:r>
        </a:p>
        <a:p>
          <a:r>
            <a:rPr lang="en-US" dirty="0" smtClean="0"/>
            <a:t>Consultation</a:t>
          </a:r>
          <a:endParaRPr lang="en-US" dirty="0"/>
        </a:p>
      </dgm:t>
    </dgm:pt>
    <dgm:pt modelId="{0C84EB96-0E81-8649-A66C-10F83269E9D6}" type="parTrans" cxnId="{96009178-CB80-EC46-AA49-16C381E4B595}">
      <dgm:prSet/>
      <dgm:spPr/>
      <dgm:t>
        <a:bodyPr/>
        <a:lstStyle/>
        <a:p>
          <a:endParaRPr lang="en-US"/>
        </a:p>
      </dgm:t>
    </dgm:pt>
    <dgm:pt modelId="{8C04B2B9-FF1B-7A46-9976-469F05DA6445}" type="sibTrans" cxnId="{96009178-CB80-EC46-AA49-16C381E4B595}">
      <dgm:prSet/>
      <dgm:spPr/>
      <dgm:t>
        <a:bodyPr/>
        <a:lstStyle/>
        <a:p>
          <a:endParaRPr lang="en-US"/>
        </a:p>
      </dgm:t>
    </dgm:pt>
    <dgm:pt modelId="{83514C44-F3BD-2241-B9AB-010D519F84D9}">
      <dgm:prSet phldrT="[Text]"/>
      <dgm:spPr/>
      <dgm:t>
        <a:bodyPr/>
        <a:lstStyle/>
        <a:p>
          <a:r>
            <a:rPr lang="en-US" dirty="0" smtClean="0"/>
            <a:t>(ICANN51 and beyond)</a:t>
          </a:r>
        </a:p>
        <a:p>
          <a:r>
            <a:rPr lang="en-US" dirty="0" smtClean="0"/>
            <a:t>Update</a:t>
          </a:r>
          <a:endParaRPr lang="en-US" dirty="0"/>
        </a:p>
      </dgm:t>
    </dgm:pt>
    <dgm:pt modelId="{CE36FED3-2CD1-C146-AE09-EDCD8074B81B}" type="parTrans" cxnId="{DECE052E-4D91-704C-9C7B-5394482CDECE}">
      <dgm:prSet/>
      <dgm:spPr/>
      <dgm:t>
        <a:bodyPr/>
        <a:lstStyle/>
        <a:p>
          <a:endParaRPr lang="en-US"/>
        </a:p>
      </dgm:t>
    </dgm:pt>
    <dgm:pt modelId="{9BA7B133-F3C8-7F4B-B2A1-A3A2D473C170}" type="sibTrans" cxnId="{DECE052E-4D91-704C-9C7B-5394482CDECE}">
      <dgm:prSet/>
      <dgm:spPr/>
      <dgm:t>
        <a:bodyPr/>
        <a:lstStyle/>
        <a:p>
          <a:endParaRPr lang="en-US"/>
        </a:p>
      </dgm:t>
    </dgm:pt>
    <dgm:pt modelId="{DA58CC64-DD56-0149-A129-ABC230DAF6D2}" type="pres">
      <dgm:prSet presAssocID="{17D6E515-4579-1540-A993-117724047506}" presName="linearFlow" presStyleCnt="0">
        <dgm:presLayoutVars>
          <dgm:resizeHandles val="exact"/>
        </dgm:presLayoutVars>
      </dgm:prSet>
      <dgm:spPr/>
    </dgm:pt>
    <dgm:pt modelId="{0B6B05D7-FC82-C349-B586-B16DA003BD89}" type="pres">
      <dgm:prSet presAssocID="{F46CE135-CF54-6642-B780-2F606790D3E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2CD1DB-E919-8A41-906A-3CFE649EE51F}" type="pres">
      <dgm:prSet presAssocID="{422357DF-0EF3-B54F-ACC7-2CE4438239A8}" presName="sibTrans" presStyleLbl="sibTrans2D1" presStyleIdx="0" presStyleCnt="2"/>
      <dgm:spPr/>
      <dgm:t>
        <a:bodyPr/>
        <a:lstStyle/>
        <a:p>
          <a:endParaRPr lang="en-US"/>
        </a:p>
      </dgm:t>
    </dgm:pt>
    <dgm:pt modelId="{349FAEF4-B587-3E4C-B823-CC14C16A1759}" type="pres">
      <dgm:prSet presAssocID="{422357DF-0EF3-B54F-ACC7-2CE4438239A8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253A8770-771F-3641-A4B9-269108E5E153}" type="pres">
      <dgm:prSet presAssocID="{2732CA83-5F63-244B-AC1A-DE4AE980242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D48F9A-BC16-494F-9121-57F84D4A4D39}" type="pres">
      <dgm:prSet presAssocID="{8C04B2B9-FF1B-7A46-9976-469F05DA6445}" presName="sibTrans" presStyleLbl="sibTrans2D1" presStyleIdx="1" presStyleCnt="2"/>
      <dgm:spPr/>
      <dgm:t>
        <a:bodyPr/>
        <a:lstStyle/>
        <a:p>
          <a:endParaRPr lang="en-US"/>
        </a:p>
      </dgm:t>
    </dgm:pt>
    <dgm:pt modelId="{B634BEFE-6716-4741-B68B-95382880AC25}" type="pres">
      <dgm:prSet presAssocID="{8C04B2B9-FF1B-7A46-9976-469F05DA6445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E8C3ACE9-BC9F-AB48-8BFA-6D1A9D016F86}" type="pres">
      <dgm:prSet presAssocID="{83514C44-F3BD-2241-B9AB-010D519F84D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3DB1DB-049E-1D41-A29F-B53E2969FA57}" type="presOf" srcId="{8C04B2B9-FF1B-7A46-9976-469F05DA6445}" destId="{B634BEFE-6716-4741-B68B-95382880AC25}" srcOrd="1" destOrd="0" presId="urn:microsoft.com/office/officeart/2005/8/layout/process2"/>
    <dgm:cxn modelId="{6ABFC324-F6C6-0D47-AD90-253F8D448916}" type="presOf" srcId="{422357DF-0EF3-B54F-ACC7-2CE4438239A8}" destId="{349FAEF4-B587-3E4C-B823-CC14C16A1759}" srcOrd="1" destOrd="0" presId="urn:microsoft.com/office/officeart/2005/8/layout/process2"/>
    <dgm:cxn modelId="{96009178-CB80-EC46-AA49-16C381E4B595}" srcId="{17D6E515-4579-1540-A993-117724047506}" destId="{2732CA83-5F63-244B-AC1A-DE4AE9802420}" srcOrd="1" destOrd="0" parTransId="{0C84EB96-0E81-8649-A66C-10F83269E9D6}" sibTransId="{8C04B2B9-FF1B-7A46-9976-469F05DA6445}"/>
    <dgm:cxn modelId="{02754E73-CB64-7745-96CF-E86D56C8EF37}" type="presOf" srcId="{17D6E515-4579-1540-A993-117724047506}" destId="{DA58CC64-DD56-0149-A129-ABC230DAF6D2}" srcOrd="0" destOrd="0" presId="urn:microsoft.com/office/officeart/2005/8/layout/process2"/>
    <dgm:cxn modelId="{8B11D70D-131D-C945-ABEF-5E0ED473EAC0}" type="presOf" srcId="{2732CA83-5F63-244B-AC1A-DE4AE9802420}" destId="{253A8770-771F-3641-A4B9-269108E5E153}" srcOrd="0" destOrd="0" presId="urn:microsoft.com/office/officeart/2005/8/layout/process2"/>
    <dgm:cxn modelId="{3D6EABF6-BC24-3749-ABEC-A02B84A53A37}" type="presOf" srcId="{F46CE135-CF54-6642-B780-2F606790D3ED}" destId="{0B6B05D7-FC82-C349-B586-B16DA003BD89}" srcOrd="0" destOrd="0" presId="urn:microsoft.com/office/officeart/2005/8/layout/process2"/>
    <dgm:cxn modelId="{13520C55-D253-DC44-9DDF-50B536609D47}" type="presOf" srcId="{8C04B2B9-FF1B-7A46-9976-469F05DA6445}" destId="{2BD48F9A-BC16-494F-9121-57F84D4A4D39}" srcOrd="0" destOrd="0" presId="urn:microsoft.com/office/officeart/2005/8/layout/process2"/>
    <dgm:cxn modelId="{5D9C5AE0-B28F-F24D-9172-5DC34651FED7}" type="presOf" srcId="{422357DF-0EF3-B54F-ACC7-2CE4438239A8}" destId="{032CD1DB-E919-8A41-906A-3CFE649EE51F}" srcOrd="0" destOrd="0" presId="urn:microsoft.com/office/officeart/2005/8/layout/process2"/>
    <dgm:cxn modelId="{48C787F7-F1BB-D146-8D68-0F7A0FE22F4D}" srcId="{17D6E515-4579-1540-A993-117724047506}" destId="{F46CE135-CF54-6642-B780-2F606790D3ED}" srcOrd="0" destOrd="0" parTransId="{16A190C5-B00A-FB4B-98F3-063CCF5A263C}" sibTransId="{422357DF-0EF3-B54F-ACC7-2CE4438239A8}"/>
    <dgm:cxn modelId="{591C0B42-1E88-A449-BEF2-138ED9E0C257}" type="presOf" srcId="{83514C44-F3BD-2241-B9AB-010D519F84D9}" destId="{E8C3ACE9-BC9F-AB48-8BFA-6D1A9D016F86}" srcOrd="0" destOrd="0" presId="urn:microsoft.com/office/officeart/2005/8/layout/process2"/>
    <dgm:cxn modelId="{DECE052E-4D91-704C-9C7B-5394482CDECE}" srcId="{17D6E515-4579-1540-A993-117724047506}" destId="{83514C44-F3BD-2241-B9AB-010D519F84D9}" srcOrd="2" destOrd="0" parTransId="{CE36FED3-2CD1-C146-AE09-EDCD8074B81B}" sibTransId="{9BA7B133-F3C8-7F4B-B2A1-A3A2D473C170}"/>
    <dgm:cxn modelId="{177D5CCC-72FF-2949-B301-B5DA869F8C21}" type="presParOf" srcId="{DA58CC64-DD56-0149-A129-ABC230DAF6D2}" destId="{0B6B05D7-FC82-C349-B586-B16DA003BD89}" srcOrd="0" destOrd="0" presId="urn:microsoft.com/office/officeart/2005/8/layout/process2"/>
    <dgm:cxn modelId="{48BC7A24-497C-3944-BF3C-14D135DE0949}" type="presParOf" srcId="{DA58CC64-DD56-0149-A129-ABC230DAF6D2}" destId="{032CD1DB-E919-8A41-906A-3CFE649EE51F}" srcOrd="1" destOrd="0" presId="urn:microsoft.com/office/officeart/2005/8/layout/process2"/>
    <dgm:cxn modelId="{A9291D3A-4963-F441-8925-C63518E9A3BC}" type="presParOf" srcId="{032CD1DB-E919-8A41-906A-3CFE649EE51F}" destId="{349FAEF4-B587-3E4C-B823-CC14C16A1759}" srcOrd="0" destOrd="0" presId="urn:microsoft.com/office/officeart/2005/8/layout/process2"/>
    <dgm:cxn modelId="{647676F5-BEA8-0343-AB00-8FB0AB2A4A38}" type="presParOf" srcId="{DA58CC64-DD56-0149-A129-ABC230DAF6D2}" destId="{253A8770-771F-3641-A4B9-269108E5E153}" srcOrd="2" destOrd="0" presId="urn:microsoft.com/office/officeart/2005/8/layout/process2"/>
    <dgm:cxn modelId="{DF2B5E75-1256-4A41-96E0-98F43E388FFF}" type="presParOf" srcId="{DA58CC64-DD56-0149-A129-ABC230DAF6D2}" destId="{2BD48F9A-BC16-494F-9121-57F84D4A4D39}" srcOrd="3" destOrd="0" presId="urn:microsoft.com/office/officeart/2005/8/layout/process2"/>
    <dgm:cxn modelId="{A4A1B76D-CB0A-EF47-AA9D-700CD14DE1E3}" type="presParOf" srcId="{2BD48F9A-BC16-494F-9121-57F84D4A4D39}" destId="{B634BEFE-6716-4741-B68B-95382880AC25}" srcOrd="0" destOrd="0" presId="urn:microsoft.com/office/officeart/2005/8/layout/process2"/>
    <dgm:cxn modelId="{96F96EE2-D38F-CC4E-9B46-04479E7BF0A0}" type="presParOf" srcId="{DA58CC64-DD56-0149-A129-ABC230DAF6D2}" destId="{E8C3ACE9-BC9F-AB48-8BFA-6D1A9D016F86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7205FC-7310-AC4C-BAAB-4AB49B375BE0}">
      <dsp:nvSpPr>
        <dsp:cNvPr id="0" name=""/>
        <dsp:cNvSpPr/>
      </dsp:nvSpPr>
      <dsp:spPr>
        <a:xfrm>
          <a:off x="556750" y="0"/>
          <a:ext cx="6309839" cy="440266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461571B-8496-FB45-B5B6-5318228AD0CC}">
      <dsp:nvSpPr>
        <dsp:cNvPr id="0" name=""/>
        <dsp:cNvSpPr/>
      </dsp:nvSpPr>
      <dsp:spPr>
        <a:xfrm>
          <a:off x="3624" y="1124899"/>
          <a:ext cx="2240051" cy="21528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a) Setting common focus areas</a:t>
          </a:r>
          <a:endParaRPr lang="en-US" sz="1400" kern="1200" dirty="0" smtClean="0">
            <a:solidFill>
              <a:srgbClr val="302C24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Identification of synergies and overlap in focus areas between APRALO &amp; ICANN APAC Hub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Determination of common areas.</a:t>
          </a:r>
          <a:endParaRPr lang="en-US" sz="1400" kern="1200" dirty="0">
            <a:solidFill>
              <a:schemeClr val="bg1"/>
            </a:solidFill>
          </a:endParaRPr>
        </a:p>
      </dsp:txBody>
      <dsp:txXfrm>
        <a:off x="3624" y="1124899"/>
        <a:ext cx="2240051" cy="2152868"/>
      </dsp:txXfrm>
    </dsp:sp>
    <dsp:sp modelId="{E42054B6-0E94-2F46-926D-AEFD018063EF}">
      <dsp:nvSpPr>
        <dsp:cNvPr id="0" name=""/>
        <dsp:cNvSpPr/>
      </dsp:nvSpPr>
      <dsp:spPr>
        <a:xfrm>
          <a:off x="2591644" y="1124899"/>
          <a:ext cx="2240051" cy="21528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302C24"/>
              </a:solidFill>
            </a:rPr>
            <a:t>b) Determining key priorities and deliverables</a:t>
          </a:r>
          <a:endParaRPr lang="en-US" sz="1400" kern="1200" dirty="0" smtClean="0">
            <a:solidFill>
              <a:srgbClr val="302C24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</a:rPr>
            <a:t>Based on focus areas, determine key priorities and initiatives for collaboration. </a:t>
          </a:r>
        </a:p>
      </dsp:txBody>
      <dsp:txXfrm>
        <a:off x="2591644" y="1124899"/>
        <a:ext cx="2240051" cy="2152868"/>
      </dsp:txXfrm>
    </dsp:sp>
    <dsp:sp modelId="{F3FDE80A-12F4-8A4A-81A2-67BAFAF59B38}">
      <dsp:nvSpPr>
        <dsp:cNvPr id="0" name=""/>
        <dsp:cNvSpPr/>
      </dsp:nvSpPr>
      <dsp:spPr>
        <a:xfrm>
          <a:off x="5179665" y="1124899"/>
          <a:ext cx="2240051" cy="21528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302C24"/>
              </a:solidFill>
            </a:rPr>
            <a:t>c) Setting timelines and reporting updates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</a:rPr>
            <a:t>Tracking of deliverables.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</a:rPr>
            <a:t>Providing updates on achievements.</a:t>
          </a:r>
          <a:endParaRPr lang="en-US" sz="1400" kern="1200" dirty="0"/>
        </a:p>
      </dsp:txBody>
      <dsp:txXfrm>
        <a:off x="5179665" y="1124899"/>
        <a:ext cx="2240051" cy="215286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ABB9DB-EDB7-1240-887D-DA0662C9EEAD}">
      <dsp:nvSpPr>
        <dsp:cNvPr id="0" name=""/>
        <dsp:cNvSpPr/>
      </dsp:nvSpPr>
      <dsp:spPr>
        <a:xfrm rot="5400000">
          <a:off x="2095682" y="-172064"/>
          <a:ext cx="2088944" cy="2955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FF0000"/>
              </a:solidFill>
            </a:rPr>
            <a:t>Need for sub-regional plans and better </a:t>
          </a:r>
          <a:r>
            <a:rPr lang="en-US" sz="1400" kern="1200" dirty="0" err="1" smtClean="0">
              <a:solidFill>
                <a:srgbClr val="FF0000"/>
              </a:solidFill>
            </a:rPr>
            <a:t>subregional</a:t>
          </a:r>
          <a:r>
            <a:rPr lang="en-US" sz="1400" kern="1200" dirty="0" smtClean="0">
              <a:solidFill>
                <a:srgbClr val="FF0000"/>
              </a:solidFill>
            </a:rPr>
            <a:t> communications</a:t>
          </a:r>
          <a:endParaRPr lang="en-US" sz="1400" kern="1200" dirty="0">
            <a:solidFill>
              <a:srgbClr val="FF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FF0000"/>
              </a:solidFill>
            </a:rPr>
            <a:t>Language localization as carried out by </a:t>
          </a:r>
          <a:r>
            <a:rPr lang="en-US" sz="1400" kern="1200" dirty="0" err="1" smtClean="0">
              <a:solidFill>
                <a:srgbClr val="FF0000"/>
              </a:solidFill>
            </a:rPr>
            <a:t>ALSes</a:t>
          </a:r>
          <a:endParaRPr lang="en-US" sz="1400" kern="1200" dirty="0">
            <a:solidFill>
              <a:srgbClr val="FF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err="1" smtClean="0">
              <a:solidFill>
                <a:srgbClr val="FF0000"/>
              </a:solidFill>
            </a:rPr>
            <a:t>Prioritising</a:t>
          </a:r>
          <a:r>
            <a:rPr lang="en-US" sz="1400" kern="1200" dirty="0" smtClean="0">
              <a:solidFill>
                <a:srgbClr val="FF0000"/>
              </a:solidFill>
            </a:rPr>
            <a:t> Capacity building of end users. Leveraging region for capacity building activities</a:t>
          </a:r>
          <a:endParaRPr lang="en-US" sz="1400" kern="1200" dirty="0">
            <a:solidFill>
              <a:srgbClr val="FF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FF0000"/>
              </a:solidFill>
            </a:rPr>
            <a:t>Supporting </a:t>
          </a:r>
          <a:r>
            <a:rPr lang="en-US" sz="1400" kern="1200" dirty="0" err="1" smtClean="0">
              <a:solidFill>
                <a:srgbClr val="FF0000"/>
              </a:solidFill>
            </a:rPr>
            <a:t>subregional</a:t>
          </a:r>
          <a:r>
            <a:rPr lang="en-US" sz="1400" kern="1200" dirty="0" smtClean="0">
              <a:solidFill>
                <a:srgbClr val="FF0000"/>
              </a:solidFill>
            </a:rPr>
            <a:t> Outreach</a:t>
          </a:r>
          <a:endParaRPr lang="en-US" sz="1400" kern="1200" dirty="0">
            <a:solidFill>
              <a:srgbClr val="FF0000"/>
            </a:solidFill>
          </a:endParaRPr>
        </a:p>
      </dsp:txBody>
      <dsp:txXfrm rot="5400000">
        <a:off x="2095682" y="-172064"/>
        <a:ext cx="2088944" cy="2955440"/>
      </dsp:txXfrm>
    </dsp:sp>
    <dsp:sp modelId="{C24BF449-1835-A646-A666-CDAA9720BFD3}">
      <dsp:nvSpPr>
        <dsp:cNvPr id="0" name=""/>
        <dsp:cNvSpPr/>
      </dsp:nvSpPr>
      <dsp:spPr>
        <a:xfrm>
          <a:off x="0" y="65"/>
          <a:ext cx="1662435" cy="26111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APRALO Focus Areas</a:t>
          </a:r>
          <a:endParaRPr lang="en-US" sz="2500" kern="1200" dirty="0"/>
        </a:p>
      </dsp:txBody>
      <dsp:txXfrm>
        <a:off x="0" y="65"/>
        <a:ext cx="1662435" cy="2611180"/>
      </dsp:txXfrm>
    </dsp:sp>
    <dsp:sp modelId="{C02262F0-B018-0341-8244-3C2E46AF87AA}">
      <dsp:nvSpPr>
        <dsp:cNvPr id="0" name=""/>
        <dsp:cNvSpPr/>
      </dsp:nvSpPr>
      <dsp:spPr>
        <a:xfrm rot="5400000">
          <a:off x="2095682" y="2569674"/>
          <a:ext cx="2088944" cy="2955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Capacity Development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Stakeholder Participation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Awareness Building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Language Localization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Regional Meeting Format</a:t>
          </a:r>
          <a:endParaRPr lang="en-US" sz="1600" kern="1200" dirty="0"/>
        </a:p>
      </dsp:txBody>
      <dsp:txXfrm rot="5400000">
        <a:off x="2095682" y="2569674"/>
        <a:ext cx="2088944" cy="2955440"/>
      </dsp:txXfrm>
    </dsp:sp>
    <dsp:sp modelId="{6CE8FB92-D789-2B45-99C8-D0CCC568C77B}">
      <dsp:nvSpPr>
        <dsp:cNvPr id="0" name=""/>
        <dsp:cNvSpPr/>
      </dsp:nvSpPr>
      <dsp:spPr>
        <a:xfrm>
          <a:off x="0" y="2741804"/>
          <a:ext cx="1662435" cy="26111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ICANN APAC Hub Focus Areas</a:t>
          </a:r>
          <a:endParaRPr lang="en-US" sz="2500" kern="1200" dirty="0"/>
        </a:p>
      </dsp:txBody>
      <dsp:txXfrm>
        <a:off x="0" y="2741804"/>
        <a:ext cx="1662435" cy="26111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788EED-87B5-D14F-8382-3BE78F058C16}">
      <dsp:nvSpPr>
        <dsp:cNvPr id="0" name=""/>
        <dsp:cNvSpPr/>
      </dsp:nvSpPr>
      <dsp:spPr>
        <a:xfrm rot="5400000">
          <a:off x="1495821" y="471624"/>
          <a:ext cx="3016481" cy="282735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FF0000"/>
              </a:solidFill>
            </a:rPr>
            <a:t>Language localization as supported by community</a:t>
          </a:r>
          <a:endParaRPr lang="en-US" sz="1700" kern="1200" dirty="0">
            <a:solidFill>
              <a:srgbClr val="FF0000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700" kern="1200" dirty="0">
            <a:solidFill>
              <a:srgbClr val="FF0000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FF0000"/>
              </a:solidFill>
            </a:rPr>
            <a:t>Leveraging APAC for Capacity/Capability Building</a:t>
          </a:r>
          <a:endParaRPr lang="en-US" sz="1700" kern="1200" dirty="0">
            <a:solidFill>
              <a:srgbClr val="FF0000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700" kern="1200" dirty="0">
            <a:solidFill>
              <a:srgbClr val="FF0000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FF0000"/>
              </a:solidFill>
            </a:rPr>
            <a:t>Supporting APAC outreach to raise awareness and increase participation</a:t>
          </a:r>
          <a:endParaRPr lang="en-US" sz="1700" kern="1200" dirty="0">
            <a:solidFill>
              <a:srgbClr val="FF0000"/>
            </a:solidFill>
          </a:endParaRPr>
        </a:p>
      </dsp:txBody>
      <dsp:txXfrm rot="5400000">
        <a:off x="1495821" y="471624"/>
        <a:ext cx="3016481" cy="2827352"/>
      </dsp:txXfrm>
    </dsp:sp>
    <dsp:sp modelId="{99A088F0-6D58-3C46-8EE2-E1EF3E4A7F37}">
      <dsp:nvSpPr>
        <dsp:cNvPr id="0" name=""/>
        <dsp:cNvSpPr/>
      </dsp:nvSpPr>
      <dsp:spPr>
        <a:xfrm>
          <a:off x="26181" y="0"/>
          <a:ext cx="1590386" cy="377060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Proposed Agreed Priorities / Focus Areas</a:t>
          </a:r>
          <a:endParaRPr lang="en-US" sz="2300" kern="1200" dirty="0"/>
        </a:p>
      </dsp:txBody>
      <dsp:txXfrm>
        <a:off x="26181" y="0"/>
        <a:ext cx="1590386" cy="377060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D8DD6B-42F2-7043-8AA6-441689A2E63C}">
      <dsp:nvSpPr>
        <dsp:cNvPr id="0" name=""/>
        <dsp:cNvSpPr/>
      </dsp:nvSpPr>
      <dsp:spPr>
        <a:xfrm rot="16200000">
          <a:off x="1094622" y="-1094622"/>
          <a:ext cx="2411390" cy="4600634"/>
        </a:xfrm>
        <a:prstGeom prst="round1Rect">
          <a:avLst/>
        </a:prstGeom>
        <a:solidFill>
          <a:schemeClr val="accent6">
            <a:lumMod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0000"/>
              </a:solidFill>
            </a:rPr>
            <a:t>Focus Area 1: </a:t>
          </a:r>
          <a:r>
            <a:rPr lang="en-US" sz="1800" b="1" u="none" kern="1200" dirty="0" smtClean="0">
              <a:solidFill>
                <a:srgbClr val="FF0000"/>
              </a:solidFill>
            </a:rPr>
            <a:t>Language Localization as supported by community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u="sng" kern="1200" dirty="0" smtClean="0">
              <a:solidFill>
                <a:srgbClr val="FF0000"/>
              </a:solidFill>
            </a:rPr>
            <a:t>Action: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solidFill>
                <a:srgbClr val="FF0000"/>
              </a:solidFill>
            </a:rPr>
            <a:t>a) ICANN APAC Hub to develop and share localization toolkit.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solidFill>
                <a:srgbClr val="FF0000"/>
              </a:solidFill>
            </a:rPr>
            <a:t>b) APRALO/ICANN to get help (from </a:t>
          </a:r>
          <a:r>
            <a:rPr lang="en-US" sz="1200" b="0" kern="1200" dirty="0" err="1" smtClean="0">
              <a:solidFill>
                <a:srgbClr val="FF0000"/>
              </a:solidFill>
            </a:rPr>
            <a:t>ALSes</a:t>
          </a:r>
          <a:r>
            <a:rPr lang="en-US" sz="1200" b="0" kern="1200" dirty="0" smtClean="0">
              <a:solidFill>
                <a:srgbClr val="FF0000"/>
              </a:solidFill>
            </a:rPr>
            <a:t>, </a:t>
          </a:r>
          <a:r>
            <a:rPr lang="en-US" sz="1200" b="0" kern="1200" dirty="0" err="1" smtClean="0">
              <a:solidFill>
                <a:srgbClr val="FF0000"/>
              </a:solidFill>
            </a:rPr>
            <a:t>etc</a:t>
          </a:r>
          <a:r>
            <a:rPr lang="en-US" sz="1200" b="0" kern="1200" dirty="0" smtClean="0">
              <a:solidFill>
                <a:srgbClr val="FF0000"/>
              </a:solidFill>
            </a:rPr>
            <a:t>) in translating and use.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0" kern="1200" dirty="0" smtClean="0">
            <a:solidFill>
              <a:srgbClr val="FF0000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u="sng" kern="1200" dirty="0" smtClean="0">
              <a:solidFill>
                <a:srgbClr val="FF0000"/>
              </a:solidFill>
            </a:rPr>
            <a:t>Target</a:t>
          </a:r>
          <a:r>
            <a:rPr lang="en-US" sz="1200" b="0" u="none" kern="1200" dirty="0" smtClean="0">
              <a:solidFill>
                <a:srgbClr val="FF0000"/>
              </a:solidFill>
            </a:rPr>
            <a:t>: Pilot test language toolkit in (x) number of languages by end FY15.</a:t>
          </a:r>
        </a:p>
      </dsp:txBody>
      <dsp:txXfrm rot="16200000">
        <a:off x="1396045" y="-1396045"/>
        <a:ext cx="1808542" cy="4600634"/>
      </dsp:txXfrm>
    </dsp:sp>
    <dsp:sp modelId="{45AD2714-9DCA-F049-A56F-0D0B21901BF6}">
      <dsp:nvSpPr>
        <dsp:cNvPr id="0" name=""/>
        <dsp:cNvSpPr/>
      </dsp:nvSpPr>
      <dsp:spPr>
        <a:xfrm>
          <a:off x="4600634" y="0"/>
          <a:ext cx="4600634" cy="2411390"/>
        </a:xfrm>
        <a:prstGeom prst="round1Rect">
          <a:avLst/>
        </a:prstGeom>
        <a:solidFill>
          <a:schemeClr val="accent6">
            <a:lumMod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0000"/>
              </a:solidFill>
            </a:rPr>
            <a:t>Focus Area 2: </a:t>
          </a:r>
          <a:r>
            <a:rPr lang="en-US" sz="1800" b="1" u="none" kern="1200" dirty="0" smtClean="0">
              <a:solidFill>
                <a:srgbClr val="FF0000"/>
              </a:solidFill>
            </a:rPr>
            <a:t>Leveraging APAC for Capacity &amp; Capability Building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u="sng" kern="1200" dirty="0" smtClean="0">
              <a:solidFill>
                <a:srgbClr val="FF0000"/>
              </a:solidFill>
            </a:rPr>
            <a:t>Action: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solidFill>
                <a:srgbClr val="FF0000"/>
              </a:solidFill>
            </a:rPr>
            <a:t>a) APRALO and ICANN to run joint capacity building workshops and webinars for end users….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0" kern="1200" dirty="0" smtClean="0">
            <a:solidFill>
              <a:srgbClr val="FF0000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u="sng" kern="1200" dirty="0" smtClean="0">
              <a:solidFill>
                <a:srgbClr val="FF0000"/>
              </a:solidFill>
            </a:rPr>
            <a:t>Target</a:t>
          </a:r>
          <a:r>
            <a:rPr lang="en-US" sz="1200" b="0" u="none" kern="1200" dirty="0" smtClean="0">
              <a:solidFill>
                <a:srgbClr val="FF0000"/>
              </a:solidFill>
            </a:rPr>
            <a:t>: APRALO/ICANN to work with </a:t>
          </a:r>
          <a:r>
            <a:rPr lang="en-US" sz="1200" b="0" u="none" kern="1200" dirty="0" err="1" smtClean="0">
              <a:solidFill>
                <a:srgbClr val="FF0000"/>
              </a:solidFill>
            </a:rPr>
            <a:t>ALSes</a:t>
          </a:r>
          <a:r>
            <a:rPr lang="en-US" sz="1200" b="0" u="none" kern="1200" dirty="0" smtClean="0">
              <a:solidFill>
                <a:srgbClr val="FF0000"/>
              </a:solidFill>
            </a:rPr>
            <a:t> to conduct (x) number of APAC workshops/ webinars for end users…</a:t>
          </a:r>
          <a:endParaRPr lang="en-US" sz="1200" b="0" kern="1200" dirty="0" smtClean="0">
            <a:solidFill>
              <a:srgbClr val="FF0000"/>
            </a:solidFill>
          </a:endParaRPr>
        </a:p>
      </dsp:txBody>
      <dsp:txXfrm>
        <a:off x="4600634" y="0"/>
        <a:ext cx="4600634" cy="1808542"/>
      </dsp:txXfrm>
    </dsp:sp>
    <dsp:sp modelId="{7A6DC532-56AA-304B-ADC0-36855A3C77C3}">
      <dsp:nvSpPr>
        <dsp:cNvPr id="0" name=""/>
        <dsp:cNvSpPr/>
      </dsp:nvSpPr>
      <dsp:spPr>
        <a:xfrm rot="10800000">
          <a:off x="0" y="2411390"/>
          <a:ext cx="4600634" cy="2411390"/>
        </a:xfrm>
        <a:prstGeom prst="round1Rect">
          <a:avLst/>
        </a:prstGeom>
        <a:solidFill>
          <a:schemeClr val="accent6">
            <a:lumMod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dirty="0" smtClean="0">
              <a:solidFill>
                <a:srgbClr val="FF0000"/>
              </a:solidFill>
            </a:rPr>
            <a:t>Focus Area 3 : </a:t>
          </a:r>
          <a:r>
            <a:rPr lang="en-US" sz="1800" b="1" u="none" kern="1200" dirty="0" smtClean="0">
              <a:solidFill>
                <a:srgbClr val="FF0000"/>
              </a:solidFill>
            </a:rPr>
            <a:t>Supporting APAC outreach to raise awareness &amp; increase stakeholder participation</a:t>
          </a:r>
        </a:p>
        <a:p>
          <a:pPr lvl="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US" sz="1800" b="1" u="none" kern="1200" dirty="0" smtClean="0">
            <a:solidFill>
              <a:srgbClr val="FF0000"/>
            </a:solidFill>
          </a:endParaRPr>
        </a:p>
        <a:p>
          <a:pPr lvl="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200" b="1" u="sng" kern="1200" dirty="0" smtClean="0">
              <a:solidFill>
                <a:srgbClr val="FF0000"/>
              </a:solidFill>
            </a:rPr>
            <a:t>Action</a:t>
          </a:r>
          <a:r>
            <a:rPr lang="en-US" sz="1200" b="1" u="none" kern="1200" dirty="0" smtClean="0">
              <a:solidFill>
                <a:srgbClr val="FF0000"/>
              </a:solidFill>
            </a:rPr>
            <a:t>: 		      </a:t>
          </a:r>
          <a:r>
            <a:rPr lang="en-US" sz="1200" b="1" u="none" kern="1200" smtClean="0">
              <a:solidFill>
                <a:srgbClr val="FF0000"/>
              </a:solidFill>
            </a:rPr>
            <a:t>        </a:t>
          </a:r>
          <a:r>
            <a:rPr lang="en-US" sz="1200" b="1" u="sng" kern="1200" smtClean="0">
              <a:solidFill>
                <a:srgbClr val="FF0000"/>
              </a:solidFill>
            </a:rPr>
            <a:t>Target</a:t>
          </a:r>
          <a:r>
            <a:rPr lang="en-US" sz="1200" b="1" u="none" kern="1200" dirty="0" smtClean="0">
              <a:solidFill>
                <a:srgbClr val="FF0000"/>
              </a:solidFill>
            </a:rPr>
            <a:t>:</a:t>
          </a:r>
        </a:p>
        <a:p>
          <a:pPr lvl="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200" b="0" kern="1200" dirty="0" smtClean="0">
              <a:solidFill>
                <a:srgbClr val="FF0000"/>
              </a:solidFill>
            </a:rPr>
            <a:t>a) CROPP / Fellowship etc…</a:t>
          </a:r>
        </a:p>
        <a:p>
          <a:pPr lvl="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200" kern="1200" dirty="0" smtClean="0">
              <a:solidFill>
                <a:srgbClr val="FF0000"/>
              </a:solidFill>
            </a:rPr>
            <a:t> </a:t>
          </a:r>
        </a:p>
      </dsp:txBody>
      <dsp:txXfrm rot="10800000">
        <a:off x="0" y="3014238"/>
        <a:ext cx="4600634" cy="1808542"/>
      </dsp:txXfrm>
    </dsp:sp>
    <dsp:sp modelId="{CBFE2E8B-7ABD-3A44-A263-654DDAF17BC7}">
      <dsp:nvSpPr>
        <dsp:cNvPr id="0" name=""/>
        <dsp:cNvSpPr/>
      </dsp:nvSpPr>
      <dsp:spPr>
        <a:xfrm rot="5400000">
          <a:off x="5695256" y="1316768"/>
          <a:ext cx="2411390" cy="4600634"/>
        </a:xfrm>
        <a:prstGeom prst="round1Rect">
          <a:avLst/>
        </a:prstGeom>
        <a:solidFill>
          <a:schemeClr val="accent6">
            <a:lumMod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A53295-C670-9F45-BF34-40459FFCC1BC}">
      <dsp:nvSpPr>
        <dsp:cNvPr id="0" name=""/>
        <dsp:cNvSpPr/>
      </dsp:nvSpPr>
      <dsp:spPr>
        <a:xfrm>
          <a:off x="2903386" y="2079583"/>
          <a:ext cx="3394495" cy="663614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2"/>
              </a:solidFill>
            </a:rPr>
            <a:t>Priorities and Action</a:t>
          </a:r>
          <a:endParaRPr lang="en-US" sz="2400" b="1" kern="1200" dirty="0">
            <a:solidFill>
              <a:schemeClr val="bg2"/>
            </a:solidFill>
          </a:endParaRPr>
        </a:p>
      </dsp:txBody>
      <dsp:txXfrm>
        <a:off x="2903386" y="2079583"/>
        <a:ext cx="3394495" cy="66361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6B05D7-FC82-C349-B586-B16DA003BD89}">
      <dsp:nvSpPr>
        <dsp:cNvPr id="0" name=""/>
        <dsp:cNvSpPr/>
      </dsp:nvSpPr>
      <dsp:spPr>
        <a:xfrm>
          <a:off x="419039" y="0"/>
          <a:ext cx="2175032" cy="12083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(June 2014)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100" kern="1200" dirty="0" smtClean="0"/>
            <a:t>Preparation</a:t>
          </a:r>
          <a:endParaRPr lang="en-US" sz="2100" kern="1200" dirty="0"/>
        </a:p>
      </dsp:txBody>
      <dsp:txXfrm>
        <a:off x="419039" y="0"/>
        <a:ext cx="2175032" cy="1208351"/>
      </dsp:txXfrm>
    </dsp:sp>
    <dsp:sp modelId="{032CD1DB-E919-8A41-906A-3CFE649EE51F}">
      <dsp:nvSpPr>
        <dsp:cNvPr id="0" name=""/>
        <dsp:cNvSpPr/>
      </dsp:nvSpPr>
      <dsp:spPr>
        <a:xfrm rot="5400000">
          <a:off x="1279990" y="1238560"/>
          <a:ext cx="453131" cy="5437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5400000">
        <a:off x="1279990" y="1238560"/>
        <a:ext cx="453131" cy="543758"/>
      </dsp:txXfrm>
    </dsp:sp>
    <dsp:sp modelId="{253A8770-771F-3641-A4B9-269108E5E153}">
      <dsp:nvSpPr>
        <dsp:cNvPr id="0" name=""/>
        <dsp:cNvSpPr/>
      </dsp:nvSpPr>
      <dsp:spPr>
        <a:xfrm>
          <a:off x="419039" y="1812527"/>
          <a:ext cx="2175032" cy="12083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(ICANN50, London)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Consultation</a:t>
          </a:r>
          <a:endParaRPr lang="en-US" sz="2100" kern="1200" dirty="0"/>
        </a:p>
      </dsp:txBody>
      <dsp:txXfrm>
        <a:off x="419039" y="1812527"/>
        <a:ext cx="2175032" cy="1208351"/>
      </dsp:txXfrm>
    </dsp:sp>
    <dsp:sp modelId="{2BD48F9A-BC16-494F-9121-57F84D4A4D39}">
      <dsp:nvSpPr>
        <dsp:cNvPr id="0" name=""/>
        <dsp:cNvSpPr/>
      </dsp:nvSpPr>
      <dsp:spPr>
        <a:xfrm rot="5400000">
          <a:off x="1279990" y="3051087"/>
          <a:ext cx="453131" cy="5437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5400000">
        <a:off x="1279990" y="3051087"/>
        <a:ext cx="453131" cy="543758"/>
      </dsp:txXfrm>
    </dsp:sp>
    <dsp:sp modelId="{E8C3ACE9-BC9F-AB48-8BFA-6D1A9D016F86}">
      <dsp:nvSpPr>
        <dsp:cNvPr id="0" name=""/>
        <dsp:cNvSpPr/>
      </dsp:nvSpPr>
      <dsp:spPr>
        <a:xfrm>
          <a:off x="419039" y="3625054"/>
          <a:ext cx="2175032" cy="120835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(ICANN51 and beyond)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Update</a:t>
          </a:r>
          <a:endParaRPr lang="en-US" sz="2100" kern="1200" dirty="0"/>
        </a:p>
      </dsp:txBody>
      <dsp:txXfrm>
        <a:off x="419039" y="3625054"/>
        <a:ext cx="2175032" cy="12083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79DEC-5A9B-B142-8588-E5CC4024ED1C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35832-7FA9-184B-BFA2-BF7866F9D9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8493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A27A4-2913-3644-951E-968807598687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C5313-ABB1-EE47-A9EA-0E1502E285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168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50_London_MtgLogo_Apr2014_tsk-FS2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63750" y="1371600"/>
            <a:ext cx="5930392" cy="3910584"/>
          </a:xfrm>
          <a:prstGeom prst="rect">
            <a:avLst/>
          </a:prstGeom>
        </p:spPr>
      </p:pic>
      <p:pic>
        <p:nvPicPr>
          <p:cNvPr id="8" name="Picture 7" descr="ICANN_TagTop_WG_RG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2750" y="1"/>
            <a:ext cx="1036828" cy="10780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2751" y="6298978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xmlns="" val="307545217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melin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12750" y="1528320"/>
            <a:ext cx="2400970" cy="685800"/>
          </a:xfrm>
          <a:prstGeom prst="rect">
            <a:avLst/>
          </a:prstGeom>
          <a:solidFill>
            <a:schemeClr val="tx2"/>
          </a:solidFill>
        </p:spPr>
        <p:txBody>
          <a:bodyPr vert="horz" lIns="182880" tIns="19202" rIns="182880" bIns="64008" anchor="ctr"/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12750" y="2365440"/>
            <a:ext cx="2400970" cy="685800"/>
          </a:xfrm>
          <a:prstGeom prst="rect">
            <a:avLst/>
          </a:prstGeom>
          <a:solidFill>
            <a:schemeClr val="tx2"/>
          </a:solidFill>
        </p:spPr>
        <p:txBody>
          <a:bodyPr vert="horz" lIns="182880" tIns="19202" rIns="182880" bIns="64008" anchor="ctr"/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05730" y="3202560"/>
            <a:ext cx="2400970" cy="685800"/>
          </a:xfrm>
          <a:prstGeom prst="rect">
            <a:avLst/>
          </a:prstGeom>
          <a:solidFill>
            <a:schemeClr val="tx2"/>
          </a:solidFill>
        </p:spPr>
        <p:txBody>
          <a:bodyPr vert="horz" lIns="182880" tIns="19202" rIns="182880" bIns="64008" anchor="ctr"/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12750" y="4039680"/>
            <a:ext cx="2400970" cy="685800"/>
          </a:xfrm>
          <a:prstGeom prst="rect">
            <a:avLst/>
          </a:prstGeom>
          <a:solidFill>
            <a:schemeClr val="tx2"/>
          </a:solidFill>
        </p:spPr>
        <p:txBody>
          <a:bodyPr vert="horz" lIns="182880" tIns="19202" rIns="182880" bIns="64008" anchor="ctr"/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2971800" y="1524000"/>
            <a:ext cx="63563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2971800" y="2362200"/>
            <a:ext cx="63563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2971800" y="3200400"/>
            <a:ext cx="63563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971800" y="4038600"/>
            <a:ext cx="63563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971800" y="4876800"/>
            <a:ext cx="63563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416260" y="4876800"/>
            <a:ext cx="2400970" cy="685800"/>
          </a:xfrm>
          <a:prstGeom prst="rect">
            <a:avLst/>
          </a:prstGeom>
          <a:solidFill>
            <a:schemeClr val="tx2"/>
          </a:solidFill>
        </p:spPr>
        <p:txBody>
          <a:bodyPr vert="horz" lIns="182880" tIns="19202" rIns="182880" bIns="64008" anchor="ctr"/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53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412750" y="304800"/>
            <a:ext cx="7099300" cy="609600"/>
          </a:xfrm>
          <a:prstGeom prst="rect">
            <a:avLst/>
          </a:prstGeom>
        </p:spPr>
        <p:txBody>
          <a:bodyPr vert="horz" lIns="0" tIns="19202" rIns="38405" bIns="19202"/>
          <a:lstStyle>
            <a:lvl1pPr marL="0" indent="0">
              <a:spcBef>
                <a:spcPts val="0"/>
              </a:spcBef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98890" y="6079335"/>
            <a:ext cx="676910" cy="484434"/>
          </a:xfrm>
          <a:prstGeom prst="rect">
            <a:avLst/>
          </a:prstGeom>
        </p:spPr>
      </p:pic>
      <p:pic>
        <p:nvPicPr>
          <p:cNvPr id="56" name="Picture 55" descr="50_London_MtgLogo_Apr2014_tsk-FS2-01-SM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2250" y="6062472"/>
            <a:ext cx="888238" cy="518160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412751" y="6298978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#ICANN50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412750" y="1143000"/>
            <a:ext cx="24765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12750" y="6200536"/>
            <a:ext cx="70993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2998276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 bwMode="auto">
          <a:xfrm>
            <a:off x="0" y="3371292"/>
            <a:ext cx="9906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36" name="Rectangle 35"/>
          <p:cNvSpPr>
            <a:spLocks/>
          </p:cNvSpPr>
          <p:nvPr/>
        </p:nvSpPr>
        <p:spPr>
          <a:xfrm>
            <a:off x="-9173" y="1790700"/>
            <a:ext cx="1825274" cy="1828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/>
        </p:nvSpPr>
        <p:spPr>
          <a:xfrm>
            <a:off x="-6879" y="3619500"/>
            <a:ext cx="1822979" cy="18288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/>
        </p:nvSpPr>
        <p:spPr>
          <a:xfrm>
            <a:off x="8089900" y="1790700"/>
            <a:ext cx="1816100" cy="1828800"/>
          </a:xfrm>
          <a:prstGeom prst="rect">
            <a:avLst/>
          </a:prstGeom>
          <a:solidFill>
            <a:srgbClr val="037BC0"/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lvl="0"/>
            <a:endParaRPr lang="en-US"/>
          </a:p>
        </p:txBody>
      </p:sp>
      <p:sp>
        <p:nvSpPr>
          <p:cNvPr id="45" name="Rectangle 44"/>
          <p:cNvSpPr>
            <a:spLocks/>
          </p:cNvSpPr>
          <p:nvPr/>
        </p:nvSpPr>
        <p:spPr>
          <a:xfrm>
            <a:off x="8089901" y="3619500"/>
            <a:ext cx="1818393" cy="1828800"/>
          </a:xfrm>
          <a:prstGeom prst="rect">
            <a:avLst/>
          </a:prstGeom>
          <a:solidFill>
            <a:srgbClr val="555555"/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lvl="0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817246" y="1790700"/>
            <a:ext cx="6272654" cy="3657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816101" y="1981200"/>
            <a:ext cx="6273799" cy="3276600"/>
          </a:xfrm>
          <a:prstGeom prst="rect">
            <a:avLst/>
          </a:prstGeom>
        </p:spPr>
        <p:txBody>
          <a:bodyPr vert="horz" lIns="365760" tIns="19202" rIns="365760" bIns="109728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9572" y="1981200"/>
            <a:ext cx="1806529" cy="1447800"/>
          </a:xfrm>
          <a:prstGeom prst="rect">
            <a:avLst/>
          </a:prstGeom>
        </p:spPr>
        <p:txBody>
          <a:bodyPr vert="horz" lIns="365760" tIns="18288" rIns="365760" bIns="64008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9572" y="3810000"/>
            <a:ext cx="1806529" cy="1447800"/>
          </a:xfrm>
          <a:prstGeom prst="rect">
            <a:avLst/>
          </a:prstGeom>
        </p:spPr>
        <p:txBody>
          <a:bodyPr vert="horz" lIns="365760" tIns="18288" rIns="365760" bIns="64008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8099472" y="3810000"/>
            <a:ext cx="1806529" cy="1447800"/>
          </a:xfrm>
          <a:prstGeom prst="rect">
            <a:avLst/>
          </a:prstGeom>
        </p:spPr>
        <p:txBody>
          <a:bodyPr vert="horz" lIns="365760" tIns="18288" rIns="365760" bIns="64008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2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8099472" y="1981200"/>
            <a:ext cx="1806529" cy="1447800"/>
          </a:xfrm>
          <a:prstGeom prst="rect">
            <a:avLst/>
          </a:prstGeom>
        </p:spPr>
        <p:txBody>
          <a:bodyPr vert="horz" lIns="365760" tIns="18288" rIns="365760" bIns="64008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412750" y="304800"/>
            <a:ext cx="7099300" cy="609600"/>
          </a:xfrm>
          <a:prstGeom prst="rect">
            <a:avLst/>
          </a:prstGeom>
        </p:spPr>
        <p:txBody>
          <a:bodyPr vert="horz" lIns="0" tIns="19202" rIns="38405" bIns="19202"/>
          <a:lstStyle>
            <a:lvl1pPr marL="0" indent="0">
              <a:spcBef>
                <a:spcPts val="0"/>
              </a:spcBef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98890" y="6079335"/>
            <a:ext cx="676910" cy="484434"/>
          </a:xfrm>
          <a:prstGeom prst="rect">
            <a:avLst/>
          </a:prstGeom>
        </p:spPr>
      </p:pic>
      <p:pic>
        <p:nvPicPr>
          <p:cNvPr id="37" name="Picture 36" descr="50_London_MtgLogo_Apr2014_tsk-FS2-01-SM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2250" y="6062472"/>
            <a:ext cx="888238" cy="51816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412751" y="6298978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#ICANN50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412750" y="6200536"/>
            <a:ext cx="70993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12750" y="1143000"/>
            <a:ext cx="24765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1970374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906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412750" y="304800"/>
            <a:ext cx="7099300" cy="609600"/>
          </a:xfrm>
          <a:prstGeom prst="rect">
            <a:avLst/>
          </a:prstGeom>
        </p:spPr>
        <p:txBody>
          <a:bodyPr vert="horz" lIns="0" tIns="19202" rIns="38405" bIns="19202"/>
          <a:lstStyle>
            <a:lvl1pPr marL="0" indent="0">
              <a:spcBef>
                <a:spcPts val="0"/>
              </a:spcBef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98890" y="6079335"/>
            <a:ext cx="676910" cy="484434"/>
          </a:xfrm>
          <a:prstGeom prst="rect">
            <a:avLst/>
          </a:prstGeom>
        </p:spPr>
      </p:pic>
      <p:pic>
        <p:nvPicPr>
          <p:cNvPr id="21" name="Picture 20" descr="50_London_MtgLogo_Apr2014_tsk-FS2-01-SM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2250" y="6062472"/>
            <a:ext cx="888238" cy="51816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12751" y="6298978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12750" y="1143000"/>
            <a:ext cx="24765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12750" y="6200536"/>
            <a:ext cx="70993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6668185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ue-gradient-abstract-hd-wallpaper-1920x1080-7772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" y="0"/>
            <a:ext cx="9905999" cy="6858000"/>
          </a:xfrm>
          <a:prstGeom prst="rect">
            <a:avLst/>
          </a:prstGeom>
        </p:spPr>
      </p:pic>
      <p:sp>
        <p:nvSpPr>
          <p:cNvPr id="15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412750" y="304800"/>
            <a:ext cx="7099300" cy="609600"/>
          </a:xfrm>
          <a:prstGeom prst="rect">
            <a:avLst/>
          </a:prstGeom>
        </p:spPr>
        <p:txBody>
          <a:bodyPr vert="horz" lIns="0" tIns="19202" rIns="38405" bIns="19202"/>
          <a:lstStyle>
            <a:lvl1pPr marL="0" indent="0">
              <a:spcBef>
                <a:spcPts val="0"/>
              </a:spcBef>
              <a:buNone/>
              <a:defRPr sz="3200" baseline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98891" y="6079335"/>
            <a:ext cx="676908" cy="48443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12751" y="6298978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#ICANN50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12750" y="6200536"/>
            <a:ext cx="70993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12750" y="1143000"/>
            <a:ext cx="2476500" cy="0"/>
          </a:xfrm>
          <a:prstGeom prst="line">
            <a:avLst/>
          </a:prstGeom>
          <a:ln w="12700" cmpd="sng">
            <a:solidFill>
              <a:schemeClr val="bg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4113109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2628900"/>
            <a:ext cx="9906000" cy="16383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3700" b="1" i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88943278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54781" y="304800"/>
            <a:ext cx="55721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xmlns="" val="154113109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615104_m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3826" b="2041"/>
          <a:stretch/>
        </p:blipFill>
        <p:spPr>
          <a:xfrm>
            <a:off x="1" y="-9206"/>
            <a:ext cx="9905999" cy="6867206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785" y="0"/>
            <a:ext cx="9901215" cy="3429000"/>
          </a:xfrm>
          <a:prstGeom prst="rect">
            <a:avLst/>
          </a:prstGeom>
          <a:solidFill>
            <a:srgbClr val="FFFFFF">
              <a:alpha val="11000"/>
            </a:srgbClr>
          </a:solidFill>
        </p:spPr>
        <p:txBody>
          <a:bodyPr vert="horz" lIns="365760" rIns="365760" bIns="91440" anchor="ctr" anchorCtr="0"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953000"/>
            <a:ext cx="9906000" cy="1905000"/>
          </a:xfrm>
          <a:prstGeom prst="rect">
            <a:avLst/>
          </a:prstGeom>
          <a:solidFill>
            <a:srgbClr val="000000">
              <a:alpha val="53000"/>
            </a:srgbClr>
          </a:solidFill>
        </p:spPr>
        <p:txBody>
          <a:bodyPr vert="horz" lIns="365760" rIns="365760" bIns="182880" anchor="ctr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baseline="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FontTx/>
              <a:buNone/>
              <a:defRPr baseline="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FontTx/>
              <a:buNone/>
              <a:defRPr baseline="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FontTx/>
              <a:buNone/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Name, Title</a:t>
            </a:r>
            <a:br>
              <a:rPr lang="en-US" dirty="0" smtClean="0"/>
            </a:br>
            <a:r>
              <a:rPr lang="en-US" dirty="0" smtClean="0"/>
              <a:t>Session</a:t>
            </a:r>
            <a:br>
              <a:rPr lang="en-US" dirty="0" smtClean="0"/>
            </a:br>
            <a:r>
              <a:rPr lang="en-US" dirty="0" smtClean="0"/>
              <a:t>Date of Presentation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98891" y="6079335"/>
            <a:ext cx="676908" cy="48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031766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Ear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589855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716" y="2286000"/>
            <a:ext cx="9894223" cy="2362200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5760" tIns="19202" rIns="365760" bIns="64008" rtlCol="0" anchor="ctr"/>
          <a:lstStyle/>
          <a:p>
            <a:pPr algn="ctr"/>
            <a:endParaRPr lang="en-US" b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98891" y="6079335"/>
            <a:ext cx="676908" cy="48443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12751" y="6298978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#ICANN50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412750" y="2286000"/>
            <a:ext cx="9080500" cy="2324100"/>
          </a:xfrm>
          <a:prstGeom prst="rect">
            <a:avLst/>
          </a:prstGeom>
          <a:ln>
            <a:noFill/>
          </a:ln>
        </p:spPr>
        <p:txBody>
          <a:bodyPr vert="horz" lIns="38405" tIns="19202" rIns="38405" bIns="19202" anchor="ctr"/>
          <a:lstStyle>
            <a:lvl1pPr marL="0" indent="0" algn="ctr">
              <a:spcBef>
                <a:spcPts val="0"/>
              </a:spcBef>
              <a:buNone/>
              <a:defRPr sz="3700" b="0" i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12750" y="6200536"/>
            <a:ext cx="70993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8943278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Earth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5022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1"/>
            <a:ext cx="9906000" cy="685800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716" y="2286000"/>
            <a:ext cx="9894223" cy="2362200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5760" tIns="19202" rIns="365760" bIns="64008" rtlCol="0" anchor="ctr"/>
          <a:lstStyle/>
          <a:p>
            <a:pPr algn="ctr"/>
            <a:endParaRPr lang="en-US" b="0" dirty="0"/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412750" y="2286000"/>
            <a:ext cx="9080500" cy="2324100"/>
          </a:xfrm>
          <a:prstGeom prst="rect">
            <a:avLst/>
          </a:prstGeom>
          <a:ln>
            <a:noFill/>
          </a:ln>
        </p:spPr>
        <p:txBody>
          <a:bodyPr vert="horz" lIns="38405" tIns="19202" rIns="38405" bIns="19202" anchor="ctr"/>
          <a:lstStyle>
            <a:lvl1pPr marL="0" indent="0" algn="ctr">
              <a:spcBef>
                <a:spcPts val="0"/>
              </a:spcBef>
              <a:buNone/>
              <a:defRPr sz="3700" b="0" i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98891" y="6079335"/>
            <a:ext cx="676908" cy="48443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12751" y="6298978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#ICANN50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12750" y="6200536"/>
            <a:ext cx="70993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9804559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der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CANN_Watermark_G_CMYK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816101" y="1219201"/>
            <a:ext cx="6143686" cy="438220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495300" y="3252400"/>
            <a:ext cx="8585200" cy="276999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98890" y="6079335"/>
            <a:ext cx="676910" cy="484434"/>
          </a:xfrm>
          <a:prstGeom prst="rect">
            <a:avLst/>
          </a:prstGeom>
        </p:spPr>
      </p:pic>
      <p:pic>
        <p:nvPicPr>
          <p:cNvPr id="18" name="Picture 17" descr="50_London_MtgLogo_Apr2014_tsk-FS2-01-SM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2250" y="6062472"/>
            <a:ext cx="888238" cy="51816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12751" y="6298978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#ICANN50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12750" y="2286000"/>
            <a:ext cx="7728744" cy="2286000"/>
          </a:xfrm>
          <a:prstGeom prst="rect">
            <a:avLst/>
          </a:prstGeom>
        </p:spPr>
        <p:txBody>
          <a:bodyPr vert="horz" lIns="0" tIns="19202" rIns="38405" bIns="19202" anchor="ctr"/>
          <a:lstStyle>
            <a:lvl1pPr marL="0" indent="0" algn="l">
              <a:spcBef>
                <a:spcPts val="0"/>
              </a:spcBef>
              <a:buNone/>
              <a:defRPr sz="4800">
                <a:ln>
                  <a:noFill/>
                </a:ln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12750" y="6200536"/>
            <a:ext cx="70993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0878437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lue-gradient-abstract-hd-wallpaper-1920x1080-7772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" y="0"/>
            <a:ext cx="9905999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9194007" y="3173949"/>
            <a:ext cx="850119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9383914" y="3812299"/>
            <a:ext cx="1044174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9132095" y="2181991"/>
            <a:ext cx="1355281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551310" y="1572391"/>
            <a:ext cx="1355281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12750" y="2286000"/>
            <a:ext cx="7728744" cy="2286000"/>
          </a:xfrm>
          <a:prstGeom prst="rect">
            <a:avLst/>
          </a:prstGeom>
        </p:spPr>
        <p:txBody>
          <a:bodyPr vert="horz" lIns="0" tIns="19202" rIns="38405" bIns="19202" anchor="ctr"/>
          <a:lstStyle>
            <a:lvl1pPr marL="0" indent="0" algn="l">
              <a:spcBef>
                <a:spcPts val="0"/>
              </a:spcBef>
              <a:buNone/>
              <a:defRPr sz="4800">
                <a:ln>
                  <a:noFill/>
                </a:ln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98891" y="6079335"/>
            <a:ext cx="676908" cy="48443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12751" y="6298978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#ICANN50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12750" y="6200536"/>
            <a:ext cx="70993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5136713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- Blue S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lue-gradient-abstract-hd-wallpaper-1920x1080-7772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" y="0"/>
            <a:ext cx="9905999" cy="68580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 bwMode="auto">
          <a:xfrm>
            <a:off x="-334" y="3287589"/>
            <a:ext cx="7512384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9194007" y="3173949"/>
            <a:ext cx="850119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9383914" y="3812299"/>
            <a:ext cx="1044174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132095" y="2181991"/>
            <a:ext cx="1355281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8551310" y="1572391"/>
            <a:ext cx="1355281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412750" y="304800"/>
            <a:ext cx="7099300" cy="609600"/>
          </a:xfrm>
          <a:prstGeom prst="rect">
            <a:avLst/>
          </a:prstGeom>
        </p:spPr>
        <p:txBody>
          <a:bodyPr vert="horz" lIns="0" tIns="19202" rIns="182880" bIns="19202"/>
          <a:lstStyle>
            <a:lvl1pPr marL="0" indent="0">
              <a:spcBef>
                <a:spcPts val="0"/>
              </a:spcBef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98891" y="6079335"/>
            <a:ext cx="676908" cy="484434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12751" y="6298978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#ICANN50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12750" y="1143000"/>
            <a:ext cx="24765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12750" y="6200536"/>
            <a:ext cx="70993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412750" y="1409700"/>
            <a:ext cx="70993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452438" indent="-352425">
              <a:buSzPct val="100000"/>
              <a:buFont typeface="Arial"/>
              <a:buChar char="•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795338" indent="-34290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1147763" indent="-352425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1490663" indent="-342900">
              <a:buSzPct val="55000"/>
              <a:buFont typeface="Wingdings" charset="2"/>
              <a:buChar char="§"/>
              <a:tabLst/>
              <a:defRPr sz="18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59738560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CANN_Watermark_G_CMYK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816101" y="1219201"/>
            <a:ext cx="6143686" cy="438220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495300" y="3481000"/>
            <a:ext cx="8585200" cy="276999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30200" y="3481000"/>
            <a:ext cx="8585200" cy="276999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412750" y="1409700"/>
            <a:ext cx="89154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452438" indent="-352425">
              <a:buSzPct val="100000"/>
              <a:buFont typeface="Arial"/>
              <a:buChar char="•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795338" indent="-34290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1147763" indent="-352425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1490663" indent="-342900">
              <a:buSzPct val="55000"/>
              <a:buFont typeface="Wingdings" charset="2"/>
              <a:buChar char="§"/>
              <a:tabLst/>
              <a:defRPr sz="18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412750" y="304800"/>
            <a:ext cx="7099300" cy="609600"/>
          </a:xfrm>
          <a:prstGeom prst="rect">
            <a:avLst/>
          </a:prstGeom>
        </p:spPr>
        <p:txBody>
          <a:bodyPr vert="horz" lIns="0" tIns="19202" rIns="38405" bIns="19202"/>
          <a:lstStyle>
            <a:lvl1pPr marL="0" indent="0">
              <a:spcBef>
                <a:spcPts val="0"/>
              </a:spcBef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98890" y="6079335"/>
            <a:ext cx="676910" cy="484434"/>
          </a:xfrm>
          <a:prstGeom prst="rect">
            <a:avLst/>
          </a:prstGeom>
        </p:spPr>
      </p:pic>
      <p:pic>
        <p:nvPicPr>
          <p:cNvPr id="26" name="Picture 25" descr="50_London_MtgLogo_Apr2014_tsk-FS2-01-SM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2250" y="6062472"/>
            <a:ext cx="888238" cy="51816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12751" y="6298978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#ICANN50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412750" y="1143000"/>
            <a:ext cx="24765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12750" y="6200536"/>
            <a:ext cx="70993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3186650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906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 hasCustomPrompt="1"/>
          </p:nvPr>
        </p:nvSpPr>
        <p:spPr>
          <a:xfrm>
            <a:off x="412750" y="1371600"/>
            <a:ext cx="9080500" cy="4343400"/>
          </a:xfrm>
          <a:prstGeom prst="rect">
            <a:avLst/>
          </a:prstGeom>
        </p:spPr>
        <p:txBody>
          <a:bodyPr vert="horz" lIns="38405" tIns="19202" rIns="38405" bIns="19202"/>
          <a:lstStyle>
            <a:lvl1pPr>
              <a:buSzPct val="100000"/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the icon to insert a chart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412750" y="304800"/>
            <a:ext cx="7099300" cy="609600"/>
          </a:xfrm>
          <a:prstGeom prst="rect">
            <a:avLst/>
          </a:prstGeom>
        </p:spPr>
        <p:txBody>
          <a:bodyPr vert="horz" lIns="0" tIns="19202" rIns="38405" bIns="19202"/>
          <a:lstStyle>
            <a:lvl1pPr marL="0" indent="0">
              <a:spcBef>
                <a:spcPts val="0"/>
              </a:spcBef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98890" y="6079335"/>
            <a:ext cx="676910" cy="484434"/>
          </a:xfrm>
          <a:prstGeom prst="rect">
            <a:avLst/>
          </a:prstGeom>
        </p:spPr>
      </p:pic>
      <p:pic>
        <p:nvPicPr>
          <p:cNvPr id="17" name="Picture 16" descr="50_London_MtgLogo_Apr2014_tsk-FS2-01-SM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2250" y="6062472"/>
            <a:ext cx="888238" cy="51816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12751" y="6298978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#ICANN50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12750" y="1143000"/>
            <a:ext cx="24765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12750" y="6200536"/>
            <a:ext cx="70993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2350521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0442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5pPr>
      <a:lvl6pPr marL="192024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38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6007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74676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93345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12014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1312164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Draft APRALO-ICANN APAC Hub </a:t>
            </a:r>
            <a:endParaRPr lang="en-US" dirty="0" smtClean="0"/>
          </a:p>
          <a:p>
            <a:r>
              <a:rPr lang="en-US" dirty="0" smtClean="0"/>
              <a:t>Pilot </a:t>
            </a:r>
            <a:r>
              <a:rPr lang="en-US" dirty="0"/>
              <a:t>Framework</a:t>
            </a:r>
          </a:p>
        </p:txBody>
      </p:sp>
    </p:spTree>
    <p:extLst>
      <p:ext uri="{BB962C8B-B14F-4D97-AF65-F5344CB8AC3E}">
        <p14:creationId xmlns:p14="http://schemas.microsoft.com/office/powerpoint/2010/main" xmlns="" val="376938784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12750" y="226134"/>
            <a:ext cx="8837158" cy="6096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accent2"/>
                </a:solidFill>
              </a:rPr>
              <a:t>Draft APRALO-ICANN APAC Hub Pilot Framework</a:t>
            </a:r>
            <a:br>
              <a:rPr lang="en-US" sz="2800" b="1" dirty="0" smtClean="0">
                <a:solidFill>
                  <a:schemeClr val="accent2"/>
                </a:solidFill>
              </a:rPr>
            </a:br>
            <a:r>
              <a:rPr lang="en-US" sz="2400" dirty="0">
                <a:solidFill>
                  <a:srgbClr val="DDDDDD"/>
                </a:solidFill>
              </a:rPr>
              <a:t>A</a:t>
            </a:r>
            <a:r>
              <a:rPr lang="en-US" sz="2400" dirty="0" smtClean="0">
                <a:solidFill>
                  <a:srgbClr val="DDDDDD"/>
                </a:solidFill>
              </a:rPr>
              <a:t>n Introduction</a:t>
            </a:r>
            <a:endParaRPr lang="en-US" dirty="0">
              <a:solidFill>
                <a:srgbClr val="DDDDDD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2750" y="1416997"/>
            <a:ext cx="9153264" cy="1146775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marL="514350" indent="-514350"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  <a:cs typeface="Georgia"/>
              </a:rPr>
              <a:t>Background</a:t>
            </a:r>
          </a:p>
          <a:p>
            <a:endParaRPr lang="en-US" sz="2400" dirty="0" smtClean="0">
              <a:solidFill>
                <a:schemeClr val="bg1"/>
              </a:solidFill>
              <a:cs typeface="Georgia"/>
            </a:endParaRPr>
          </a:p>
          <a:p>
            <a:pPr marL="514350" indent="-514350"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  <a:cs typeface="Georgia"/>
              </a:rPr>
              <a:t>Proposed Process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3221694485"/>
              </p:ext>
            </p:extLst>
          </p:nvPr>
        </p:nvGraphicFramePr>
        <p:xfrm>
          <a:off x="1427577" y="1817015"/>
          <a:ext cx="7423341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1584115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12749" y="169944"/>
            <a:ext cx="8646091" cy="858756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accent2"/>
                </a:solidFill>
              </a:rPr>
              <a:t>Draft APRALO-ICANN APAC Hub Pilot Framework</a:t>
            </a:r>
            <a:br>
              <a:rPr lang="en-US" sz="2800" b="1" dirty="0" smtClean="0">
                <a:solidFill>
                  <a:schemeClr val="accent2"/>
                </a:solidFill>
              </a:rPr>
            </a:br>
            <a:r>
              <a:rPr lang="en-US" sz="2400" dirty="0" smtClean="0">
                <a:solidFill>
                  <a:schemeClr val="accent6"/>
                </a:solidFill>
              </a:rPr>
              <a:t>Common </a:t>
            </a:r>
            <a:r>
              <a:rPr lang="en-US" sz="2400" dirty="0">
                <a:solidFill>
                  <a:schemeClr val="accent6"/>
                </a:solidFill>
              </a:rPr>
              <a:t>Focus Areas </a:t>
            </a:r>
            <a:endParaRPr lang="en-US" dirty="0">
              <a:solidFill>
                <a:schemeClr val="accent6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60337170"/>
              </p:ext>
            </p:extLst>
          </p:nvPr>
        </p:nvGraphicFramePr>
        <p:xfrm>
          <a:off x="12700" y="1225550"/>
          <a:ext cx="4617875" cy="5353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xmlns="" val="517595692"/>
              </p:ext>
            </p:extLst>
          </p:nvPr>
        </p:nvGraphicFramePr>
        <p:xfrm>
          <a:off x="5270500" y="1790700"/>
          <a:ext cx="4417739" cy="3770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0" name="Striped Right Arrow 19"/>
          <p:cNvSpPr/>
          <p:nvPr/>
        </p:nvSpPr>
        <p:spPr>
          <a:xfrm>
            <a:off x="4627144" y="2042592"/>
            <a:ext cx="541758" cy="810205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Striped Right Arrow 20"/>
          <p:cNvSpPr/>
          <p:nvPr/>
        </p:nvSpPr>
        <p:spPr>
          <a:xfrm>
            <a:off x="4627143" y="4751097"/>
            <a:ext cx="541758" cy="810205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77556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4265523776"/>
              </p:ext>
            </p:extLst>
          </p:nvPr>
        </p:nvGraphicFramePr>
        <p:xfrm>
          <a:off x="298330" y="1247819"/>
          <a:ext cx="9201269" cy="48227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le 5"/>
          <p:cNvSpPr txBox="1">
            <a:spLocks/>
          </p:cNvSpPr>
          <p:nvPr/>
        </p:nvSpPr>
        <p:spPr>
          <a:xfrm>
            <a:off x="298331" y="129964"/>
            <a:ext cx="9639002" cy="91969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rgbClr val="6D99B3"/>
                </a:solidFill>
              </a:rPr>
              <a:t>Draft APRALO-ICANN APAC Hub Pilot </a:t>
            </a:r>
            <a:r>
              <a:rPr lang="en-US" sz="2800" b="1" dirty="0" smtClean="0">
                <a:solidFill>
                  <a:srgbClr val="6D99B3"/>
                </a:solidFill>
              </a:rPr>
              <a:t>Framework </a:t>
            </a:r>
          </a:p>
          <a:p>
            <a:pPr algn="l"/>
            <a:r>
              <a:rPr lang="en-US" sz="2000" dirty="0" smtClean="0">
                <a:solidFill>
                  <a:schemeClr val="accent6"/>
                </a:solidFill>
              </a:rPr>
              <a:t>Proposed APAC Priorities and Possible Action </a:t>
            </a:r>
            <a:r>
              <a:rPr lang="en-US" sz="2000" dirty="0">
                <a:solidFill>
                  <a:schemeClr val="accent6"/>
                </a:solidFill>
              </a:rPr>
              <a:t>I</a:t>
            </a:r>
            <a:r>
              <a:rPr lang="en-US" sz="2000" dirty="0" smtClean="0">
                <a:solidFill>
                  <a:schemeClr val="accent6"/>
                </a:solidFill>
              </a:rPr>
              <a:t>tems</a:t>
            </a:r>
            <a:endParaRPr lang="en-US" sz="1800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 rot="20134130">
            <a:off x="5015285" y="4668225"/>
            <a:ext cx="4322312" cy="408111"/>
          </a:xfrm>
          <a:prstGeom prst="rect">
            <a:avLst/>
          </a:prstGeom>
          <a:solidFill>
            <a:srgbClr val="FFFF00"/>
          </a:solidFill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Draft – for discussion and input</a:t>
            </a:r>
          </a:p>
        </p:txBody>
      </p:sp>
    </p:spTree>
    <p:extLst>
      <p:ext uri="{BB962C8B-B14F-4D97-AF65-F5344CB8AC3E}">
        <p14:creationId xmlns:p14="http://schemas.microsoft.com/office/powerpoint/2010/main" xmlns="" val="340710581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25735705"/>
              </p:ext>
            </p:extLst>
          </p:nvPr>
        </p:nvGraphicFramePr>
        <p:xfrm>
          <a:off x="5821941" y="1261401"/>
          <a:ext cx="3013112" cy="4833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336493" y="811407"/>
            <a:ext cx="213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Proposed Timeline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Title 5"/>
          <p:cNvSpPr txBox="1">
            <a:spLocks/>
          </p:cNvSpPr>
          <p:nvPr/>
        </p:nvSpPr>
        <p:spPr>
          <a:xfrm>
            <a:off x="365240" y="106635"/>
            <a:ext cx="9639002" cy="91969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chemeClr val="accent2"/>
                </a:solidFill>
              </a:rPr>
              <a:t>Draft APRALO-ICANN APAC Hub Pilot </a:t>
            </a:r>
            <a:r>
              <a:rPr lang="en-US" sz="2800" b="1" dirty="0" smtClean="0">
                <a:solidFill>
                  <a:schemeClr val="accent2"/>
                </a:solidFill>
              </a:rPr>
              <a:t>Framework</a:t>
            </a:r>
            <a:r>
              <a:rPr lang="en-US" sz="2800" b="1" dirty="0">
                <a:solidFill>
                  <a:schemeClr val="accent2"/>
                </a:solidFill>
              </a:rPr>
              <a:t/>
            </a:r>
            <a:br>
              <a:rPr lang="en-US" sz="2800" b="1" dirty="0">
                <a:solidFill>
                  <a:schemeClr val="accent2"/>
                </a:solidFill>
              </a:rPr>
            </a:br>
            <a:r>
              <a:rPr lang="en-US" sz="2400" dirty="0" smtClean="0">
                <a:solidFill>
                  <a:schemeClr val="accent6"/>
                </a:solidFill>
              </a:rPr>
              <a:t>Timeline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6366" y="1379271"/>
            <a:ext cx="4524260" cy="5209425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By ICANN50) </a:t>
            </a:r>
            <a:r>
              <a:rPr lang="en-US" sz="2400" dirty="0" smtClean="0">
                <a:solidFill>
                  <a:srgbClr val="7F7F7F"/>
                </a:solidFill>
              </a:rPr>
              <a:t>Preparation </a:t>
            </a:r>
            <a:r>
              <a:rPr lang="en-US" sz="2400" dirty="0">
                <a:solidFill>
                  <a:srgbClr val="7F7F7F"/>
                </a:solidFill>
              </a:rPr>
              <a:t>for draft pilot </a:t>
            </a:r>
            <a:r>
              <a:rPr lang="en-US" sz="2400" dirty="0" smtClean="0">
                <a:solidFill>
                  <a:srgbClr val="7F7F7F"/>
                </a:solidFill>
              </a:rPr>
              <a:t>framework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(During ICANN50) Discussion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with community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on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common focus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areas / initiatives / timelines during APRALO GA. 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(</a:t>
            </a:r>
            <a:r>
              <a:rPr lang="en-US" sz="2400" dirty="0" smtClean="0">
                <a:solidFill>
                  <a:schemeClr val="bg1"/>
                </a:solidFill>
              </a:rPr>
              <a:t>ICANN51 and beyond) </a:t>
            </a:r>
            <a:r>
              <a:rPr lang="en-US" sz="2400" dirty="0">
                <a:solidFill>
                  <a:schemeClr val="bg1"/>
                </a:solidFill>
              </a:rPr>
              <a:t>Update of Pilot </a:t>
            </a:r>
            <a:r>
              <a:rPr lang="en-US" sz="2400" dirty="0" smtClean="0">
                <a:solidFill>
                  <a:schemeClr val="bg1"/>
                </a:solidFill>
              </a:rPr>
              <a:t>Framework / Sharing on Achievements</a:t>
            </a:r>
          </a:p>
          <a:p>
            <a:pPr marL="342900" indent="-342900">
              <a:buFont typeface="Arial"/>
              <a:buChar char="•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Timeline: 12 months</a:t>
            </a: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400" dirty="0" smtClean="0">
              <a:solidFill>
                <a:schemeClr val="bg1"/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6352483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ONDON PPT template_social-XPLANE">
  <a:themeElements>
    <a:clrScheme name="Custom 3">
      <a:dk1>
        <a:sysClr val="windowText" lastClr="000000"/>
      </a:dk1>
      <a:lt1>
        <a:sysClr val="window" lastClr="FFFFFF"/>
      </a:lt1>
      <a:dk2>
        <a:srgbClr val="00334D"/>
      </a:dk2>
      <a:lt2>
        <a:srgbClr val="037BC0"/>
      </a:lt2>
      <a:accent1>
        <a:srgbClr val="555555"/>
      </a:accent1>
      <a:accent2>
        <a:srgbClr val="6D99B3"/>
      </a:accent2>
      <a:accent3>
        <a:srgbClr val="F1A31E"/>
      </a:accent3>
      <a:accent4>
        <a:srgbClr val="197F86"/>
      </a:accent4>
      <a:accent5>
        <a:srgbClr val="E87724"/>
      </a:accent5>
      <a:accent6>
        <a:srgbClr val="DDDDDD"/>
      </a:accent6>
      <a:hlink>
        <a:srgbClr val="CFE2EC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Georgia"/>
            <a:cs typeface="Georgia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LONDON PPT template_social-XPLANE.thmx</Template>
  <TotalTime>37528</TotalTime>
  <Words>376</Words>
  <Application>Microsoft Office PowerPoint</Application>
  <PresentationFormat>A4 Paper (210x297 mm)</PresentationFormat>
  <Paragraphs>65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LONDON PPT template_social-XPLANE</vt:lpstr>
      <vt:lpstr>Slide 1</vt:lpstr>
      <vt:lpstr>Slide 2</vt:lpstr>
      <vt:lpstr>Slide 3</vt:lpstr>
      <vt:lpstr>Slide 4</vt:lpstr>
      <vt:lpstr>Slide 5</vt:lpstr>
    </vt:vector>
  </TitlesOfParts>
  <Company>ICANN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Kelvin Wong</dc:creator>
  <cp:lastModifiedBy>Siranush</cp:lastModifiedBy>
  <cp:revision>133</cp:revision>
  <cp:lastPrinted>2014-06-12T05:44:16Z</cp:lastPrinted>
  <dcterms:created xsi:type="dcterms:W3CDTF">2014-05-02T02:57:08Z</dcterms:created>
  <dcterms:modified xsi:type="dcterms:W3CDTF">2014-08-13T07:03:54Z</dcterms:modified>
</cp:coreProperties>
</file>