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59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5170B-523E-6F72-1B18-9E29A97B9B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369124-B94D-499E-735F-95C3803E64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65D72-740D-1370-5AC5-02AEF5ACE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3CDFD-17AC-F003-9513-04AC94133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B9DBF-6B21-BC4E-A7F4-04889429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72605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06AF1-87EA-B78D-7101-5C123E9C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2B11DF-8902-B41D-2EC8-0CC6B261C8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93600-FC8E-41A4-B9B9-DE980D5E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20B2C-0025-4F58-D748-80FC7A715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E6F0C-6BC4-2961-AA26-D73DFB15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490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30B429-D33C-5F1F-F463-E4A7674F89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EDEBEE-C7ED-0E2E-BA6C-B3BBAA9D0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905AA-C278-D64B-CB25-D2E19D647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00783-F7EB-3BA3-4FE0-589D82B92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FA59F-0300-314C-6C0B-BBA07DC87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7829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14513-C8A0-49DD-5005-4B961CA8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22C0A-45C4-49C5-D3CE-78EECA6A2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22C38-1644-5E7B-410E-4BA3442AC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D59F1-1421-7598-F286-245C010B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44A6C-43FB-A4BB-0779-B655B7038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7847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53BAA-7FBD-BBC0-731E-F4BC1D366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05A95-C7D4-8B64-2CBB-AD0D3A5C2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3A933-5AFB-7425-67C5-1329A7740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06062-1149-74BB-3B7D-6164A9E4C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DBCFC-D5D3-A340-F1DF-5DB90E732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5073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E3A2-81F3-55E5-E207-FBEBEB61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30641-3217-1B8E-E5AD-59546319DB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D84323-C3F0-1FC2-A5F1-CFCF879D3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E1544-8703-1595-0EAC-4D52D2337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C16D8-652C-048E-694C-C578B61D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57DBC-DE02-6B04-5E05-BF90F780C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108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ECDE7-662C-8E25-1B60-533F28DB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7B1EE6-08C0-1F25-4175-11453538E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CDF69-B0E8-38CC-EA87-6574554A6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5D08A5-E36A-AF78-744D-C68C1D1A73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1638F3-E517-8825-216C-F5B9A05545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D0A322-4B00-B2F2-2665-12FC6348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C17DA1-C42C-7290-B92A-4E9E3AD6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5F8BB1-7824-40FB-BF9D-188A43DDC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440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F119B-B099-5861-E7AA-D37C5E581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4247D9-F8F7-C847-AF84-554E88B2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4F344-3592-9808-BE1A-1C39873D6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4BD856-EAAC-E01D-621B-C47347CB4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722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F8A03D-844B-8422-A7EB-7F7BD8350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0771F3-67F0-83FE-39EE-FCCA42C8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45028-CD7E-3D6E-9A12-A9D66070A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1451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94765-5402-C299-B34B-2C5FAC3E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B9ACC-5927-3338-4DA0-0FBFD949E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29D3B-B06F-1B35-3626-FC85B061AD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41DA5F-2C59-41B8-D9B9-E95A9F714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7F1072-16C7-90FC-6993-2E0D2BA17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FB0E48-E9D0-4D38-47FE-B51494C45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325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A2000-3299-6EDB-E391-728B07CFF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7E484-F21C-DFC2-FE2D-43103CC6C5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0806A4-616D-6074-B096-F294694D8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1BF7B8-BCC4-550E-56DA-AF2026A0A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31B7C-ADB5-B31B-D881-B2D30489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B102B-6731-EDD4-639B-3A15F38CE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051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EE796-0FB2-8DAF-BC33-5C824011B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F4C15-48DA-844C-59F0-4F417AD41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B2001-CA6B-AC98-C701-CFDF4E7DC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4A77F-40EA-7949-99A9-97F70EC19C5C}" type="datetimeFigureOut">
              <a:rPr lang="en-BE" smtClean="0"/>
              <a:t>7/22/22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2A956-2A78-8BB0-CEDA-6756E0E1C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C7FC-33D4-21A1-0AFA-DE286D559E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C04DE-E93E-7F44-B470-F085ECDAA8E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0304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65E36-23B8-BAE3-C294-C0E2A66834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BE" dirty="0"/>
              <a:t>GRC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C40CD2-0D41-BD32-CE9F-5C5E5399C0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182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87F75-70CF-400D-E009-0FB39C35A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Work items list: Pending work (until 75)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14D70-5626-61C8-F4F4-549BE5315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Completion of SoI/CoI:</a:t>
            </a:r>
          </a:p>
          <a:p>
            <a:pPr lvl="1"/>
            <a:r>
              <a:rPr lang="en-GB" dirty="0"/>
              <a:t>U</a:t>
            </a:r>
            <a:r>
              <a:rPr lang="en-BE" dirty="0"/>
              <a:t>pdate basic document</a:t>
            </a:r>
          </a:p>
          <a:p>
            <a:pPr lvl="1"/>
            <a:r>
              <a:rPr lang="en-BE" dirty="0"/>
              <a:t>Decision on introduction</a:t>
            </a:r>
          </a:p>
          <a:p>
            <a:pPr lvl="1"/>
            <a:r>
              <a:rPr lang="en-BE" dirty="0"/>
              <a:t>Membership consultation, Council adoption, (members adoption?)</a:t>
            </a:r>
          </a:p>
          <a:p>
            <a:r>
              <a:rPr lang="en-BE" dirty="0"/>
              <a:t>Completion of Update of Rules:</a:t>
            </a:r>
          </a:p>
          <a:p>
            <a:pPr lvl="1"/>
            <a:r>
              <a:rPr lang="en-BE" dirty="0"/>
              <a:t>Timing and next steps between now </a:t>
            </a:r>
            <a:r>
              <a:rPr lang="en-BE" dirty="0">
                <a:effectLst/>
              </a:rPr>
              <a:t> </a:t>
            </a:r>
            <a:endParaRPr lang="en-BE" dirty="0"/>
          </a:p>
          <a:p>
            <a:r>
              <a:rPr lang="en-BE" dirty="0"/>
              <a:t>Completion of Guidelines: Council election and Board seat 11 and 12 Nomination</a:t>
            </a:r>
          </a:p>
          <a:p>
            <a:pPr lvl="1"/>
            <a:r>
              <a:rPr lang="en-BE" dirty="0"/>
              <a:t>Members consultation by GRC, before submitting to Council for adoption</a:t>
            </a:r>
          </a:p>
          <a:p>
            <a:pPr lvl="1"/>
            <a:r>
              <a:rPr lang="en-BE" dirty="0"/>
              <a:t>Council adoption</a:t>
            </a:r>
          </a:p>
        </p:txBody>
      </p:sp>
    </p:spTree>
    <p:extLst>
      <p:ext uri="{BB962C8B-B14F-4D97-AF65-F5344CB8AC3E}">
        <p14:creationId xmlns:p14="http://schemas.microsoft.com/office/powerpoint/2010/main" val="4199564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B2B42-511E-E1C2-2274-8974DBBAF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Work items list post ICANN 75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9C5C6-EEC6-295B-4ECA-820B62A6F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Completion Board Removal, Director removal Guideline</a:t>
            </a:r>
          </a:p>
          <a:p>
            <a:r>
              <a:rPr lang="en-BE" dirty="0"/>
              <a:t>Review and consolidation Rejection action and Approval Action Guideline</a:t>
            </a:r>
          </a:p>
          <a:p>
            <a:r>
              <a:rPr lang="en-BE" dirty="0"/>
              <a:t>Update Rules to reflect outcome decision-making discussion DP decision-making </a:t>
            </a:r>
          </a:p>
          <a:p>
            <a:r>
              <a:rPr lang="en-BE" dirty="0"/>
              <a:t>Confidentiality/privacy procedure</a:t>
            </a:r>
          </a:p>
          <a:p>
            <a:r>
              <a:rPr lang="en-BE" dirty="0"/>
              <a:t>Review and update ccNSO Meeting Guideline</a:t>
            </a:r>
          </a:p>
          <a:p>
            <a:r>
              <a:rPr lang="en-BE" dirty="0"/>
              <a:t>Review and update Roles and Responsibilties Guideline ( to be compelted by Novmeber 2022)</a:t>
            </a:r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0518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A1A0E-1BC4-D146-6AE7-C0877CE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Prioritization post ICANN75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210D1-6AEE-BE43-B37E-F403D5CC4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3203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D096F-997F-C966-949A-E0A10189C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Assesment to set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0DE6F-D925-FD47-0ABB-78A5460FD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BE" dirty="0"/>
              <a:t>Importance</a:t>
            </a:r>
          </a:p>
          <a:p>
            <a:r>
              <a:rPr lang="en-BE" dirty="0"/>
              <a:t>what is benefit for ccNSO/members,</a:t>
            </a:r>
          </a:p>
          <a:p>
            <a:r>
              <a:rPr lang="en-BE" dirty="0"/>
              <a:t>Is it urgent?</a:t>
            </a:r>
          </a:p>
          <a:p>
            <a:pPr marL="0" indent="0">
              <a:buNone/>
            </a:pPr>
            <a:endParaRPr lang="en-BE" dirty="0"/>
          </a:p>
          <a:p>
            <a:pPr marL="0" indent="0">
              <a:buNone/>
            </a:pPr>
            <a:r>
              <a:rPr lang="en-BE" dirty="0"/>
              <a:t>What is effort?</a:t>
            </a:r>
          </a:p>
          <a:p>
            <a:r>
              <a:rPr lang="en-GB" dirty="0"/>
              <a:t>W</a:t>
            </a:r>
            <a:r>
              <a:rPr lang="en-BE" dirty="0"/>
              <a:t>hat needs to be done? </a:t>
            </a:r>
          </a:p>
          <a:p>
            <a:r>
              <a:rPr lang="en-BE" dirty="0"/>
              <a:t>What is effort ( extensive/complex &lt;-&gt; simple procedure)</a:t>
            </a:r>
          </a:p>
          <a:p>
            <a:r>
              <a:rPr lang="en-BE" dirty="0"/>
              <a:t>How long will it take? (1-6 months) (6 months – 1 year)</a:t>
            </a:r>
          </a:p>
          <a:p>
            <a:r>
              <a:rPr lang="en-GB" dirty="0"/>
              <a:t>Full GRC &lt;-&gt; sub-group + volunteers?</a:t>
            </a:r>
            <a:endParaRPr lang="en-BE" dirty="0"/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24769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8D262-EA2A-593E-5700-087B23E6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7814"/>
          </a:xfrm>
        </p:spPr>
        <p:txBody>
          <a:bodyPr/>
          <a:lstStyle/>
          <a:p>
            <a:r>
              <a:rPr lang="en-BE" dirty="0"/>
              <a:t>Importance /Urgency assessment: work item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D17A4-D73F-C706-C729-1777EDFC9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 wrap="none">
            <a:noAutofit/>
          </a:bodyPr>
          <a:lstStyle/>
          <a:p>
            <a:pPr marL="0" indent="0">
              <a:buNone/>
            </a:pPr>
            <a:r>
              <a:rPr lang="en-BE" dirty="0"/>
              <a:t>				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2154BE1-1B55-8114-DAF0-ACBA862FADB0}"/>
              </a:ext>
            </a:extLst>
          </p:cNvPr>
          <p:cNvCxnSpPr/>
          <p:nvPr/>
        </p:nvCxnSpPr>
        <p:spPr>
          <a:xfrm>
            <a:off x="5983357" y="2266122"/>
            <a:ext cx="0" cy="3220278"/>
          </a:xfrm>
          <a:prstGeom prst="straightConnector1">
            <a:avLst/>
          </a:prstGeom>
          <a:ln w="730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F8365A-72A2-D628-11EB-265E970DA4EC}"/>
              </a:ext>
            </a:extLst>
          </p:cNvPr>
          <p:cNvCxnSpPr/>
          <p:nvPr/>
        </p:nvCxnSpPr>
        <p:spPr>
          <a:xfrm>
            <a:off x="3410465" y="3855308"/>
            <a:ext cx="5140411" cy="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51C3CA0-606E-24F2-8EB0-E62AB377845A}"/>
              </a:ext>
            </a:extLst>
          </p:cNvPr>
          <p:cNvSpPr txBox="1"/>
          <p:nvPr/>
        </p:nvSpPr>
        <p:spPr>
          <a:xfrm>
            <a:off x="9118694" y="3631964"/>
            <a:ext cx="1482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Important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E036A-64DB-618E-DC72-F1DAE4391A03}"/>
              </a:ext>
            </a:extLst>
          </p:cNvPr>
          <p:cNvSpPr txBox="1"/>
          <p:nvPr/>
        </p:nvSpPr>
        <p:spPr>
          <a:xfrm>
            <a:off x="1246014" y="3543448"/>
            <a:ext cx="2025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Not Important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D6D53A-1094-51A9-E8E6-96C9AD3F44D5}"/>
              </a:ext>
            </a:extLst>
          </p:cNvPr>
          <p:cNvSpPr txBox="1"/>
          <p:nvPr/>
        </p:nvSpPr>
        <p:spPr>
          <a:xfrm>
            <a:off x="5481473" y="6176963"/>
            <a:ext cx="1601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Not Urgent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662975-6241-60AC-CF83-B8D7C6BC2881}"/>
              </a:ext>
            </a:extLst>
          </p:cNvPr>
          <p:cNvSpPr txBox="1"/>
          <p:nvPr/>
        </p:nvSpPr>
        <p:spPr>
          <a:xfrm>
            <a:off x="5447293" y="1348988"/>
            <a:ext cx="1195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 Urgent </a:t>
            </a:r>
          </a:p>
        </p:txBody>
      </p:sp>
    </p:spTree>
    <p:extLst>
      <p:ext uri="{BB962C8B-B14F-4D97-AF65-F5344CB8AC3E}">
        <p14:creationId xmlns:p14="http://schemas.microsoft.com/office/powerpoint/2010/main" val="1216178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2D0E0-EF05-76FD-3290-6743B035C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Required effort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85C80-38A5-A70C-7AE5-A668C8EAA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BE" dirty="0"/>
              <a:t>hat needs to be done?  ( extensive/complex &lt;-&gt; simple procedure)</a:t>
            </a:r>
          </a:p>
          <a:p>
            <a:r>
              <a:rPr lang="en-BE" dirty="0"/>
              <a:t>How long will it take? (1-6 months) (6 months – 1 year)</a:t>
            </a:r>
          </a:p>
          <a:p>
            <a:r>
              <a:rPr lang="en-GB" dirty="0"/>
              <a:t>Full GRC &lt;-&gt; sub-group + volunteers?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205585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8D262-EA2A-593E-5700-087B23E6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7814"/>
          </a:xfrm>
        </p:spPr>
        <p:txBody>
          <a:bodyPr/>
          <a:lstStyle/>
          <a:p>
            <a:r>
              <a:rPr lang="en-BE" dirty="0"/>
              <a:t>Effort assessment: Work item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D17A4-D73F-C706-C729-1777EDFC9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 wrap="none">
            <a:noAutofit/>
          </a:bodyPr>
          <a:lstStyle/>
          <a:p>
            <a:pPr marL="0" indent="0">
              <a:buNone/>
            </a:pPr>
            <a:r>
              <a:rPr lang="en-BE" dirty="0"/>
              <a:t>				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2154BE1-1B55-8114-DAF0-ACBA862FADB0}"/>
              </a:ext>
            </a:extLst>
          </p:cNvPr>
          <p:cNvCxnSpPr>
            <a:cxnSpLocks/>
          </p:cNvCxnSpPr>
          <p:nvPr/>
        </p:nvCxnSpPr>
        <p:spPr>
          <a:xfrm flipH="1">
            <a:off x="5968018" y="2266122"/>
            <a:ext cx="15339" cy="3568148"/>
          </a:xfrm>
          <a:prstGeom prst="straightConnector1">
            <a:avLst/>
          </a:prstGeom>
          <a:ln w="730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F8365A-72A2-D628-11EB-265E970DA4EC}"/>
              </a:ext>
            </a:extLst>
          </p:cNvPr>
          <p:cNvCxnSpPr/>
          <p:nvPr/>
        </p:nvCxnSpPr>
        <p:spPr>
          <a:xfrm>
            <a:off x="3410465" y="3855308"/>
            <a:ext cx="5140411" cy="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51C3CA0-606E-24F2-8EB0-E62AB377845A}"/>
              </a:ext>
            </a:extLst>
          </p:cNvPr>
          <p:cNvSpPr txBox="1"/>
          <p:nvPr/>
        </p:nvSpPr>
        <p:spPr>
          <a:xfrm>
            <a:off x="9118694" y="3631964"/>
            <a:ext cx="961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1 Year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E036A-64DB-618E-DC72-F1DAE4391A03}"/>
              </a:ext>
            </a:extLst>
          </p:cNvPr>
          <p:cNvSpPr txBox="1"/>
          <p:nvPr/>
        </p:nvSpPr>
        <p:spPr>
          <a:xfrm>
            <a:off x="1303750" y="3624475"/>
            <a:ext cx="1215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4 weeks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D6D53A-1094-51A9-E8E6-96C9AD3F44D5}"/>
              </a:ext>
            </a:extLst>
          </p:cNvPr>
          <p:cNvSpPr txBox="1"/>
          <p:nvPr/>
        </p:nvSpPr>
        <p:spPr>
          <a:xfrm>
            <a:off x="5192293" y="5979370"/>
            <a:ext cx="1551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Sub-Group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662975-6241-60AC-CF83-B8D7C6BC2881}"/>
              </a:ext>
            </a:extLst>
          </p:cNvPr>
          <p:cNvSpPr txBox="1"/>
          <p:nvPr/>
        </p:nvSpPr>
        <p:spPr>
          <a:xfrm>
            <a:off x="5308510" y="1357196"/>
            <a:ext cx="1319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 dirty="0"/>
              <a:t> Full WG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D65183-74E0-CD3C-A4B0-8502C3F8C2BB}"/>
              </a:ext>
            </a:extLst>
          </p:cNvPr>
          <p:cNvSpPr txBox="1"/>
          <p:nvPr/>
        </p:nvSpPr>
        <p:spPr>
          <a:xfrm>
            <a:off x="3762799" y="4548007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Low intensity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E1A28B-C9F2-EFA3-3E02-734161C7FEED}"/>
              </a:ext>
            </a:extLst>
          </p:cNvPr>
          <p:cNvSpPr txBox="1"/>
          <p:nvPr/>
        </p:nvSpPr>
        <p:spPr>
          <a:xfrm>
            <a:off x="3582224" y="2511559"/>
            <a:ext cx="171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Middle Intensity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F61568-A346-B022-E228-81747A815DF1}"/>
              </a:ext>
            </a:extLst>
          </p:cNvPr>
          <p:cNvSpPr txBox="1"/>
          <p:nvPr/>
        </p:nvSpPr>
        <p:spPr>
          <a:xfrm>
            <a:off x="6511468" y="4475457"/>
            <a:ext cx="147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High Intensity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899E07-AC7A-C88C-6540-994B39ED0829}"/>
              </a:ext>
            </a:extLst>
          </p:cNvPr>
          <p:cNvSpPr txBox="1"/>
          <p:nvPr/>
        </p:nvSpPr>
        <p:spPr>
          <a:xfrm>
            <a:off x="6946074" y="246775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Grinding </a:t>
            </a:r>
          </a:p>
        </p:txBody>
      </p:sp>
    </p:spTree>
    <p:extLst>
      <p:ext uri="{BB962C8B-B14F-4D97-AF65-F5344CB8AC3E}">
        <p14:creationId xmlns:p14="http://schemas.microsoft.com/office/powerpoint/2010/main" val="2994528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22962-7944-00C4-2101-96F6152B4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Combining the assessments: Pirorities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FEB06-1BED-9AB7-67A4-497A2D16F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High Impact and Urgency, low &amp; middle intensity, start imemdiately, low hanging fruit</a:t>
            </a:r>
          </a:p>
          <a:p>
            <a:pPr marL="0" indent="0">
              <a:buNone/>
            </a:pPr>
            <a:endParaRPr lang="en-BE" dirty="0"/>
          </a:p>
          <a:p>
            <a:r>
              <a:rPr lang="en-BE" dirty="0"/>
              <a:t>High impact, Grinding: Only project at a time</a:t>
            </a:r>
          </a:p>
          <a:p>
            <a:endParaRPr lang="en-BE" dirty="0"/>
          </a:p>
          <a:p>
            <a:r>
              <a:rPr lang="en-BE" dirty="0"/>
              <a:t>  Not important: don’t do it, no added value</a:t>
            </a:r>
          </a:p>
          <a:p>
            <a:endParaRPr lang="en-BE" dirty="0"/>
          </a:p>
          <a:p>
            <a:r>
              <a:rPr lang="en-BE" dirty="0"/>
              <a:t>Not important, not urgent: time waster</a:t>
            </a:r>
          </a:p>
          <a:p>
            <a:endParaRPr lang="en-BE" dirty="0"/>
          </a:p>
          <a:p>
            <a:pPr marL="0" indent="0">
              <a:buNone/>
            </a:pP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88910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327</Words>
  <Application>Microsoft Macintosh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GRC</vt:lpstr>
      <vt:lpstr>Work items list: Pending work (until 75)</vt:lpstr>
      <vt:lpstr>Work items list post ICANN 75</vt:lpstr>
      <vt:lpstr>Prioritization post ICANN75</vt:lpstr>
      <vt:lpstr>Assesment to set priorities</vt:lpstr>
      <vt:lpstr>Importance /Urgency assessment: work item</vt:lpstr>
      <vt:lpstr>Required effort</vt:lpstr>
      <vt:lpstr>Effort assessment: Work item</vt:lpstr>
      <vt:lpstr>Combining the assessments: Pirorities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GRC</dc:title>
  <dc:creator>Microsoft Office User</dc:creator>
  <cp:lastModifiedBy>Kimberly Carlson</cp:lastModifiedBy>
  <cp:revision>1</cp:revision>
  <dcterms:created xsi:type="dcterms:W3CDTF">2022-07-21T14:55:15Z</dcterms:created>
  <dcterms:modified xsi:type="dcterms:W3CDTF">2022-07-22T15:05:25Z</dcterms:modified>
</cp:coreProperties>
</file>