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63" r:id="rId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416">
          <p15:clr>
            <a:srgbClr val="A4A3A4"/>
          </p15:clr>
        </p15:guide>
        <p15:guide id="2" pos="17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g4FEC5BFdZRV3JUwgN6R+agHk5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4"/>
  </p:normalViewPr>
  <p:slideViewPr>
    <p:cSldViewPr snapToGrid="0">
      <p:cViewPr varScale="1">
        <p:scale>
          <a:sx n="88" d="100"/>
          <a:sy n="88" d="100"/>
        </p:scale>
        <p:origin x="1147" y="72"/>
      </p:cViewPr>
      <p:guideLst>
        <p:guide orient="horz" pos="1416"/>
        <p:guide pos="17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19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1528ca5a27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6" name="Google Shape;866;g1528ca5a27f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7" name="Google Shape;867;g1528ca5a27f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g1528ca5a27f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8" name="Google Shape;878;g1528ca5a27f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9" name="Google Shape;879;g1528ca5a27f_1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6962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http://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http://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20.png"/><Relationship Id="rId16" Type="http://schemas.openxmlformats.org/officeDocument/2006/relationships/image" Target="../media/image25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1.png"/><Relationship Id="rId15" Type="http://schemas.openxmlformats.org/officeDocument/2006/relationships/hyperlink" Target="http://youtube.com/user/ICANNnews" TargetMode="External"/><Relationship Id="rId10" Type="http://schemas.openxmlformats.org/officeDocument/2006/relationships/hyperlink" Target="http://twitter.com/icann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4.png"/><Relationship Id="rId22" Type="http://schemas.openxmlformats.org/officeDocument/2006/relationships/image" Target="../media/image27.png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1 White">
  <p:cSld name="Cover 1 Whit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610726" y="0"/>
            <a:ext cx="7744845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body" idx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2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body" idx="3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4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6" name="Google Shape;26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20885" y="4951770"/>
            <a:ext cx="1177435" cy="1368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ernate Background 1">
  <p:cSld name="Alternate Background 1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Google Shape;91;p15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2" name="Google Shape;92;p15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" name="Google Shape;95;p15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6" name="Google Shape;96;p15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7" name="Google Shape;97;p15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" name="Google Shape;98;p15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9" name="Google Shape;99;p15"/>
          <p:cNvSpPr/>
          <p:nvPr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rgbClr val="FFFFFF">
                  <a:alpha val="74509"/>
                </a:srgbClr>
              </a:gs>
              <a:gs pos="24000">
                <a:srgbClr val="CCE8F8">
                  <a:alpha val="44313"/>
                </a:srgbClr>
              </a:gs>
              <a:gs pos="69000">
                <a:srgbClr val="CCE8F8">
                  <a:alpha val="61568"/>
                </a:srgbClr>
              </a:gs>
              <a:gs pos="100000">
                <a:schemeClr val="lt1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5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5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ernate Background 2">
  <p:cSld name="Alternate Background 2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16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6" name="Google Shape;106;p16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07" name="Google Shape;10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9" name="Google Shape;109;p1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0" name="Google Shape;110;p16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1" name="Google Shape;111;p16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" name="Google Shape;112;p16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3" name="Google Shape;113;p16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16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lternate Background 3">
  <p:cSld name="Alternate Background 3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82" y="608083"/>
            <a:ext cx="9141417" cy="5719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8" name="Google Shape;118;p17"/>
          <p:cNvCxnSpPr/>
          <p:nvPr/>
        </p:nvCxnSpPr>
        <p:spPr>
          <a:xfrm rot="10800000">
            <a:off x="0" y="608083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9" name="Google Shape;119;p17"/>
          <p:cNvCxnSpPr/>
          <p:nvPr/>
        </p:nvCxnSpPr>
        <p:spPr>
          <a:xfrm rot="10800000"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0" name="Google Shape;120;p17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17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1">
  <p:cSld name="Agenda 1.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8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8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6" name="Google Shape;126;p18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7" name="Google Shape;127;p18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8" name="Google Shape;128;p1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9" name="Google Shape;129;p18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0" name="Google Shape;130;p18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1" name="Google Shape;131;p18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2" name="Google Shape;132;p18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3" name="Google Shape;133;p1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4" name="Google Shape;134;p18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5" name="Google Shape;135;p18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6" name="Google Shape;136;p18"/>
          <p:cNvCxnSpPr>
            <a:endCxn id="13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" name="Google Shape;137;p18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8" name="Google Shape;138;p18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40" name="Google Shape;140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8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2">
  <p:cSld name="Agenda 1.2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6" name="Google Shape;146;p19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7" name="Google Shape;147;p19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8" name="Google Shape;148;p19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9" name="Google Shape;149;p1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0" name="Google Shape;150;p19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1" name="Google Shape;151;p19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2" name="Google Shape;152;p19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3" name="Google Shape;153;p19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4" name="Google Shape;154;p1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5" name="Google Shape;155;p19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6" name="Google Shape;156;p19"/>
          <p:cNvCxnSpPr>
            <a:endCxn id="15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7" name="Google Shape;157;p19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8" name="Google Shape;158;p19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9" name="Google Shape;159;p19"/>
          <p:cNvSpPr txBox="1">
            <a:spLocks noGrp="1"/>
          </p:cNvSpPr>
          <p:nvPr>
            <p:ph type="title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0" name="Google Shape;160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9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3">
  <p:cSld name="Agenda 1.3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0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6" name="Google Shape;166;p20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" name="Google Shape;167;p20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8" name="Google Shape;168;p20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20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0" name="Google Shape;170;p2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1" name="Google Shape;171;p20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2" name="Google Shape;172;p20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3" name="Google Shape;173;p20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4" name="Google Shape;174;p20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5" name="Google Shape;175;p20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6" name="Google Shape;176;p20"/>
          <p:cNvCxnSpPr>
            <a:endCxn id="17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7" name="Google Shape;177;p20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20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9" name="Google Shape;179;p20"/>
          <p:cNvSpPr txBox="1">
            <a:spLocks noGrp="1"/>
          </p:cNvSpPr>
          <p:nvPr>
            <p:ph type="title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0" name="Google Shape;180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0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4">
  <p:cSld name="Agenda 1.4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1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1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p2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7" name="Google Shape;187;p21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8" name="Google Shape;188;p21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p21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0" name="Google Shape;190;p21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2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2" name="Google Shape;192;p21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3" name="Google Shape;193;p21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4" name="Google Shape;194;p21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5" name="Google Shape;195;p21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6" name="Google Shape;196;p21"/>
          <p:cNvCxnSpPr>
            <a:endCxn id="19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7" name="Google Shape;197;p21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" name="Google Shape;198;p21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9" name="Google Shape;199;p21"/>
          <p:cNvSpPr txBox="1">
            <a:spLocks noGrp="1"/>
          </p:cNvSpPr>
          <p:nvPr>
            <p:ph type="title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00" name="Google Shape;200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1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5">
  <p:cSld name="Agenda 1.5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2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22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6" name="Google Shape;206;p22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7" name="Google Shape;207;p2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8" name="Google Shape;208;p22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9" name="Google Shape;209;p22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0" name="Google Shape;210;p22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1" name="Google Shape;211;p22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2" name="Google Shape;212;p2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3" name="Google Shape;213;p22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" name="Google Shape;214;p22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5" name="Google Shape;215;p22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6" name="Google Shape;216;p22"/>
          <p:cNvCxnSpPr>
            <a:endCxn id="21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7" name="Google Shape;217;p22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8" name="Google Shape;218;p22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9" name="Google Shape;219;p22"/>
          <p:cNvSpPr txBox="1">
            <a:spLocks noGrp="1"/>
          </p:cNvSpPr>
          <p:nvPr>
            <p:ph type="title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20" name="Google Shape;22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2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6">
  <p:cSld name="Agenda 1.6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3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23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6" name="Google Shape;226;p23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7" name="Google Shape;227;p23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8" name="Google Shape;228;p2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9" name="Google Shape;229;p23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0" name="Google Shape;230;p23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1" name="Google Shape;231;p23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2" name="Google Shape;232;p23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3" name="Google Shape;233;p2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23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5" name="Google Shape;235;p23"/>
          <p:cNvSpPr/>
          <p:nvPr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6" name="Google Shape;236;p23"/>
          <p:cNvCxnSpPr>
            <a:endCxn id="237" idx="0"/>
          </p:cNvCxnSpPr>
          <p:nvPr/>
        </p:nvCxnSpPr>
        <p:spPr>
          <a:xfrm rot="10800000">
            <a:off x="41834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7" name="Google Shape;237;p23"/>
          <p:cNvSpPr/>
          <p:nvPr/>
        </p:nvSpPr>
        <p:spPr>
          <a:xfrm rot="-5400000">
            <a:off x="418349" y="2673528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8" name="Google Shape;238;p23"/>
          <p:cNvCxnSpPr/>
          <p:nvPr/>
        </p:nvCxnSpPr>
        <p:spPr>
          <a:xfrm rot="10800000">
            <a:off x="479233" y="2673528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9" name="Google Shape;239;p23"/>
          <p:cNvSpPr txBox="1">
            <a:spLocks noGrp="1"/>
          </p:cNvSpPr>
          <p:nvPr>
            <p:ph type="title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40" name="Google Shape;240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3"/>
          <p:cNvSpPr txBox="1">
            <a:spLocks noGrp="1"/>
          </p:cNvSpPr>
          <p:nvPr>
            <p:ph type="body" idx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1">
  <p:cSld name="Agenda Divider 1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4"/>
          <p:cNvSpPr/>
          <p:nvPr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5" name="Google Shape;245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6" name="Google Shape;246;p24"/>
          <p:cNvCxnSpPr/>
          <p:nvPr/>
        </p:nvCxnSpPr>
        <p:spPr>
          <a:xfrm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7" name="Google Shape;247;p2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4"/>
          <p:cNvSpPr txBox="1">
            <a:spLocks noGrp="1"/>
          </p:cNvSpPr>
          <p:nvPr>
            <p:ph type="body" idx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9" name="Google Shape;249;p24"/>
          <p:cNvSpPr txBox="1">
            <a:spLocks noGrp="1"/>
          </p:cNvSpPr>
          <p:nvPr>
            <p:ph type="title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19087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425"/>
              <a:buFont typeface="Noto Sans Symbols"/>
              <a:buChar char="◉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908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25"/>
              <a:buFont typeface="Noto Sans Symbols"/>
              <a:buChar char="⚪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–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»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2">
  <p:cSld name="Agenda Divider 2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5"/>
          <p:cNvSpPr/>
          <p:nvPr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" name="Google Shape;253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4" name="Google Shape;254;p25"/>
          <p:cNvCxnSpPr/>
          <p:nvPr/>
        </p:nvCxnSpPr>
        <p:spPr>
          <a:xfrm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5" name="Google Shape;255;p25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25"/>
          <p:cNvSpPr txBox="1">
            <a:spLocks noGrp="1"/>
          </p:cNvSpPr>
          <p:nvPr>
            <p:ph type="body" idx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7" name="Google Shape;257;p25"/>
          <p:cNvSpPr txBox="1">
            <a:spLocks noGrp="1"/>
          </p:cNvSpPr>
          <p:nvPr>
            <p:ph type="title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3">
  <p:cSld name="Agenda Divider 3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6"/>
          <p:cNvSpPr/>
          <p:nvPr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1" name="Google Shape;26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2" name="Google Shape;262;p26"/>
          <p:cNvCxnSpPr/>
          <p:nvPr/>
        </p:nvCxnSpPr>
        <p:spPr>
          <a:xfrm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3" name="Google Shape;263;p26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26"/>
          <p:cNvSpPr txBox="1">
            <a:spLocks noGrp="1"/>
          </p:cNvSpPr>
          <p:nvPr>
            <p:ph type="body" idx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5" name="Google Shape;265;p26"/>
          <p:cNvSpPr txBox="1">
            <a:spLocks noGrp="1"/>
          </p:cNvSpPr>
          <p:nvPr>
            <p:ph type="title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4">
  <p:cSld name="Agenda Divider 4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Google Shape;267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7"/>
          <p:cNvSpPr/>
          <p:nvPr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9" name="Google Shape;269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0" name="Google Shape;270;p27"/>
          <p:cNvCxnSpPr/>
          <p:nvPr/>
        </p:nvCxnSpPr>
        <p:spPr>
          <a:xfrm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1" name="Google Shape;271;p27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7"/>
          <p:cNvSpPr txBox="1">
            <a:spLocks noGrp="1"/>
          </p:cNvSpPr>
          <p:nvPr>
            <p:ph type="body" idx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3" name="Google Shape;273;p27"/>
          <p:cNvSpPr txBox="1">
            <a:spLocks noGrp="1"/>
          </p:cNvSpPr>
          <p:nvPr>
            <p:ph type="title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1">
  <p:cSld name="Presenters Divider 1.1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28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7" name="Google Shape;277;p28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8" name="Google Shape;278;p28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9" name="Google Shape;279;p28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0" name="Google Shape;280;p28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1" name="Google Shape;281;p28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2" name="Google Shape;282;p2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" name="Google Shape;283;p28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84" name="Google Shape;28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28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6" name="Google Shape;286;p28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7" name="Google Shape;287;p28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8" name="Google Shape;288;p28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9" name="Google Shape;289;p28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0" name="Google Shape;290;p28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1" name="Google Shape;291;p28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2" name="Google Shape;292;p28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28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4" name="Google Shape;294;p28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5" name="Google Shape;295;p28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2">
  <p:cSld name="Presenters Divider 1.2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29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9" name="Google Shape;299;p29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0" name="Google Shape;300;p29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1" name="Google Shape;301;p29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2" name="Google Shape;302;p29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3" name="Google Shape;303;p29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4" name="Google Shape;304;p29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5" name="Google Shape;305;p2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06" name="Google Shape;30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2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29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p29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0" name="Google Shape;310;p29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1" name="Google Shape;311;p29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2" name="Google Shape;312;p29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3" name="Google Shape;313;p29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4" name="Google Shape;314;p29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5" name="Google Shape;315;p29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6" name="Google Shape;316;p29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7" name="Google Shape;317;p29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3">
  <p:cSld name="Presenters Divider 1.3"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30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1" name="Google Shape;321;p30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2" name="Google Shape;322;p30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3" name="Google Shape;323;p3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4" name="Google Shape;324;p30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5" name="Google Shape;325;p30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6" name="Google Shape;326;p30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" name="Google Shape;327;p30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28" name="Google Shape;328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0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30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p30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30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3" name="Google Shape;333;p30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4" name="Google Shape;334;p30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5" name="Google Shape;335;p30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6" name="Google Shape;336;p30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7" name="Google Shape;337;p30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8" name="Google Shape;338;p30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9" name="Google Shape;339;p30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4">
  <p:cSld name="Presenters Divider 1.4"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31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3" name="Google Shape;343;p31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4" name="Google Shape;344;p31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5" name="Google Shape;345;p31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Google Shape;346;p3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7" name="Google Shape;347;p31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8" name="Google Shape;348;p31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" name="Google Shape;349;p31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50" name="Google Shape;350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31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31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3" name="Google Shape;353;p31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4" name="Google Shape;354;p31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5" name="Google Shape;355;p31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6" name="Google Shape;356;p31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7" name="Google Shape;357;p31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8" name="Google Shape;358;p31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9" name="Google Shape;359;p31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31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1" name="Google Shape;361;p31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 1.5">
  <p:cSld name="Presenters Divider  1.5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32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5" name="Google Shape;365;p32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6" name="Google Shape;366;p32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7" name="Google Shape;367;p32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8" name="Google Shape;368;p32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9" name="Google Shape;369;p3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0" name="Google Shape;370;p32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1" name="Google Shape;371;p32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72" name="Google Shape;372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32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32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32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32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7" name="Google Shape;377;p32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8" name="Google Shape;378;p32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9" name="Google Shape;379;p32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0" name="Google Shape;380;p32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1" name="Google Shape;381;p32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2" name="Google Shape;382;p32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3" name="Google Shape;383;p32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6">
  <p:cSld name="Presenters Divider 1.6"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33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7" name="Google Shape;387;p33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8" name="Google Shape;388;p33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9" name="Google Shape;389;p33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0" name="Google Shape;390;p33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91" name="Google Shape;391;p33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2" name="Google Shape;392;p3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3" name="Google Shape;393;p33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94" name="Google Shape;394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33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33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7" name="Google Shape;397;p33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8" name="Google Shape;398;p33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9" name="Google Shape;399;p33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0" name="Google Shape;400;p33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1" name="Google Shape;401;p33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2" name="Google Shape;402;p33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3" name="Google Shape;403;p33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4" name="Google Shape;404;p33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5" name="Google Shape;405;p33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7">
  <p:cSld name="Presenters Divider 1.7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" name="Google Shape;407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34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9" name="Google Shape;409;p34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0" name="Google Shape;410;p34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1" name="Google Shape;411;p34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p34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3" name="Google Shape;413;p34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4" name="Google Shape;414;p34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5" name="Google Shape;415;p34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16" name="Google Shape;416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3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34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9" name="Google Shape;419;p34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0" name="Google Shape;420;p34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1" name="Google Shape;421;p34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2" name="Google Shape;422;p34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3" name="Google Shape;423;p34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4" name="Google Shape;424;p34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5" name="Google Shape;425;p34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6" name="Google Shape;426;p34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7" name="Google Shape;427;p34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ackground Slide">
  <p:cSld name="Blank Background Slid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8">
  <p:cSld name="Presenters Divider 1.8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35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1" name="Google Shape;431;p35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2" name="Google Shape;432;p35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3" name="Google Shape;433;p3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4" name="Google Shape;434;p35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5" name="Google Shape;435;p35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6" name="Google Shape;436;p35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7" name="Google Shape;437;p35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38" name="Google Shape;438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35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35"/>
          <p:cNvSpPr>
            <a:spLocks noGrp="1"/>
          </p:cNvSpPr>
          <p:nvPr>
            <p:ph type="pic" idx="2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1" name="Google Shape;441;p35"/>
          <p:cNvSpPr>
            <a:spLocks noGrp="1"/>
          </p:cNvSpPr>
          <p:nvPr>
            <p:ph type="pic" idx="3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2" name="Google Shape;442;p35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3" name="Google Shape;443;p35"/>
          <p:cNvSpPr txBox="1">
            <a:spLocks noGrp="1"/>
          </p:cNvSpPr>
          <p:nvPr>
            <p:ph type="body" idx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4" name="Google Shape;444;p35"/>
          <p:cNvSpPr txBox="1">
            <a:spLocks noGrp="1"/>
          </p:cNvSpPr>
          <p:nvPr>
            <p:ph type="body" idx="4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5" name="Google Shape;445;p35"/>
          <p:cNvSpPr txBox="1">
            <a:spLocks noGrp="1"/>
          </p:cNvSpPr>
          <p:nvPr>
            <p:ph type="body" idx="5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6" name="Google Shape;446;p35"/>
          <p:cNvSpPr txBox="1">
            <a:spLocks noGrp="1"/>
          </p:cNvSpPr>
          <p:nvPr>
            <p:ph type="body" idx="6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7" name="Google Shape;447;p35"/>
          <p:cNvSpPr>
            <a:spLocks noGrp="1"/>
          </p:cNvSpPr>
          <p:nvPr>
            <p:ph type="pic" idx="7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8" name="Google Shape;448;p35"/>
          <p:cNvSpPr txBox="1">
            <a:spLocks noGrp="1"/>
          </p:cNvSpPr>
          <p:nvPr>
            <p:ph type="body" idx="8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9" name="Google Shape;449;p35"/>
          <p:cNvSpPr txBox="1">
            <a:spLocks noGrp="1"/>
          </p:cNvSpPr>
          <p:nvPr>
            <p:ph type="body" idx="9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1">
  <p:cSld name="Presenters Divider 2.1"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" name="Google Shape;451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36"/>
          <p:cNvSpPr>
            <a:spLocks noGrp="1"/>
          </p:cNvSpPr>
          <p:nvPr>
            <p:ph type="pic" idx="2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4" name="Google Shape;454;p36"/>
          <p:cNvSpPr>
            <a:spLocks noGrp="1"/>
          </p:cNvSpPr>
          <p:nvPr>
            <p:ph type="pic" idx="3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5" name="Google Shape;455;p36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6" name="Google Shape;456;p36"/>
          <p:cNvSpPr txBox="1">
            <a:spLocks noGrp="1"/>
          </p:cNvSpPr>
          <p:nvPr>
            <p:ph type="body" idx="4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7" name="Google Shape;457;p36"/>
          <p:cNvSpPr txBox="1">
            <a:spLocks noGrp="1"/>
          </p:cNvSpPr>
          <p:nvPr>
            <p:ph type="body" idx="5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8" name="Google Shape;458;p36"/>
          <p:cNvSpPr txBox="1">
            <a:spLocks noGrp="1"/>
          </p:cNvSpPr>
          <p:nvPr>
            <p:ph type="body" idx="6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9" name="Google Shape;459;p36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0" name="Google Shape;460;p36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1" name="Google Shape;461;p3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2" name="Google Shape;462;p36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3" name="Google Shape;463;p36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4" name="Google Shape;464;p36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5" name="Google Shape;465;p36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6" name="Google Shape;466;p36"/>
          <p:cNvCxnSpPr>
            <a:endCxn id="467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7" name="Google Shape;467;p36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8" name="Google Shape;468;p36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9" name="Google Shape;469;p36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0" name="Google Shape;470;p36"/>
          <p:cNvSpPr>
            <a:spLocks noGrp="1"/>
          </p:cNvSpPr>
          <p:nvPr>
            <p:ph type="pic" idx="7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1" name="Google Shape;471;p36"/>
          <p:cNvSpPr txBox="1">
            <a:spLocks noGrp="1"/>
          </p:cNvSpPr>
          <p:nvPr>
            <p:ph type="body" idx="8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2" name="Google Shape;472;p36"/>
          <p:cNvSpPr txBox="1">
            <a:spLocks noGrp="1"/>
          </p:cNvSpPr>
          <p:nvPr>
            <p:ph type="body" idx="9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2">
  <p:cSld name="Presenters Divider 2.2"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Google Shape;474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37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37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8" name="Google Shape;478;p37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9" name="Google Shape;479;p37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0" name="Google Shape;480;p37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1" name="Google Shape;481;p37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2" name="Google Shape;482;p37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3" name="Google Shape;483;p37"/>
          <p:cNvCxnSpPr>
            <a:endCxn id="484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4" name="Google Shape;484;p37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5" name="Google Shape;485;p37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6" name="Google Shape;486;p37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7" name="Google Shape;487;p37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8" name="Google Shape;488;p37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9" name="Google Shape;489;p37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0" name="Google Shape;490;p37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1" name="Google Shape;491;p37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2" name="Google Shape;492;p37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3" name="Google Shape;493;p37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4" name="Google Shape;494;p37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5" name="Google Shape;495;p37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3">
  <p:cSld name="Presenters Divider 2.3"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38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38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1" name="Google Shape;501;p38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2" name="Google Shape;502;p38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3" name="Google Shape;503;p3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4" name="Google Shape;504;p38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5" name="Google Shape;505;p38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6" name="Google Shape;506;p38"/>
          <p:cNvCxnSpPr>
            <a:endCxn id="507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7" name="Google Shape;507;p38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8" name="Google Shape;508;p38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9" name="Google Shape;509;p38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0" name="Google Shape;510;p38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1" name="Google Shape;511;p38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2" name="Google Shape;512;p38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3" name="Google Shape;513;p38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4" name="Google Shape;514;p38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5" name="Google Shape;515;p38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6" name="Google Shape;516;p38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7" name="Google Shape;517;p38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8" name="Google Shape;518;p38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4">
  <p:cSld name="Presenters Divider 2.4"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Google Shape;520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3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39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4" name="Google Shape;524;p39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25" name="Google Shape;525;p39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26" name="Google Shape;526;p39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7" name="Google Shape;527;p3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28" name="Google Shape;528;p39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9" name="Google Shape;529;p39"/>
          <p:cNvCxnSpPr>
            <a:endCxn id="530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0" name="Google Shape;530;p39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1" name="Google Shape;531;p39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2" name="Google Shape;532;p39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3" name="Google Shape;533;p39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4" name="Google Shape;534;p39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5" name="Google Shape;535;p39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6" name="Google Shape;536;p39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7" name="Google Shape;537;p39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8" name="Google Shape;538;p39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9" name="Google Shape;539;p39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0" name="Google Shape;540;p39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1" name="Google Shape;541;p39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5">
  <p:cSld name="Presenters Divider 2.5"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Google Shape;543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p40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4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7" name="Google Shape;547;p40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48" name="Google Shape;548;p40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9" name="Google Shape;549;p40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0" name="Google Shape;550;p40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1" name="Google Shape;551;p40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2" name="Google Shape;552;p40"/>
          <p:cNvCxnSpPr>
            <a:endCxn id="553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3" name="Google Shape;553;p40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4" name="Google Shape;554;p40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5" name="Google Shape;555;p40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6" name="Google Shape;556;p40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7" name="Google Shape;557;p40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8" name="Google Shape;558;p40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9" name="Google Shape;559;p40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0" name="Google Shape;560;p40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1" name="Google Shape;561;p40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2" name="Google Shape;562;p40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3" name="Google Shape;563;p40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4" name="Google Shape;564;p40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6">
  <p:cSld name="Presenters Divider 2.6"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Google Shape;566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41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41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0" name="Google Shape;570;p4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1" name="Google Shape;571;p41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2" name="Google Shape;572;p41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3" name="Google Shape;573;p41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4" name="Google Shape;574;p41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5" name="Google Shape;575;p41"/>
          <p:cNvCxnSpPr>
            <a:endCxn id="576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6" name="Google Shape;576;p41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7" name="Google Shape;577;p41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78" name="Google Shape;578;p41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9" name="Google Shape;579;p41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0" name="Google Shape;580;p41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1" name="Google Shape;581;p41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2" name="Google Shape;582;p41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3" name="Google Shape;583;p41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4" name="Google Shape;584;p41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5" name="Google Shape;585;p41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6" name="Google Shape;586;p41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7" name="Google Shape;587;p41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7">
  <p:cSld name="Presenters Divider 2.7"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9" name="Google Shape;589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0" name="Google Shape;590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p42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42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3" name="Google Shape;593;p42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4" name="Google Shape;594;p42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5" name="Google Shape;595;p42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6" name="Google Shape;596;p42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7" name="Google Shape;597;p42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p42"/>
          <p:cNvCxnSpPr/>
          <p:nvPr/>
        </p:nvCxnSpPr>
        <p:spPr>
          <a:xfrm rot="10800000">
            <a:off x="418349" y="1933515"/>
            <a:ext cx="0" cy="433711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9" name="Google Shape;599;p42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00" name="Google Shape;600;p42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01" name="Google Shape;601;p42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42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3" name="Google Shape;603;p42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4" name="Google Shape;604;p42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5" name="Google Shape;605;p42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6" name="Google Shape;606;p42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7" name="Google Shape;607;p42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8" name="Google Shape;608;p42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9" name="Google Shape;609;p42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0" name="Google Shape;610;p42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8">
  <p:cSld name="Presenters Divider 2.8"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2" name="Google Shape;612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3" name="Google Shape;613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43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43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6" name="Google Shape;616;p43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7" name="Google Shape;617;p43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8" name="Google Shape;618;p43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9" name="Google Shape;619;p43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0" name="Google Shape;620;p43"/>
          <p:cNvSpPr/>
          <p:nvPr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1" name="Google Shape;621;p43"/>
          <p:cNvCxnSpPr>
            <a:endCxn id="622" idx="0"/>
          </p:cNvCxnSpPr>
          <p:nvPr/>
        </p:nvCxnSpPr>
        <p:spPr>
          <a:xfrm rot="10800000">
            <a:off x="418349" y="1933515"/>
            <a:ext cx="0" cy="43371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2" name="Google Shape;622;p43"/>
          <p:cNvSpPr/>
          <p:nvPr/>
        </p:nvSpPr>
        <p:spPr>
          <a:xfrm rot="-5400000">
            <a:off x="418349" y="1872633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3" name="Google Shape;623;p43"/>
          <p:cNvCxnSpPr/>
          <p:nvPr/>
        </p:nvCxnSpPr>
        <p:spPr>
          <a:xfrm rot="10800000">
            <a:off x="479233" y="1872633"/>
            <a:ext cx="82012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4" name="Google Shape;624;p43"/>
          <p:cNvSpPr txBox="1">
            <a:spLocks noGrp="1"/>
          </p:cNvSpPr>
          <p:nvPr>
            <p:ph type="title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5" name="Google Shape;625;p43"/>
          <p:cNvSpPr txBox="1">
            <a:spLocks noGrp="1"/>
          </p:cNvSpPr>
          <p:nvPr>
            <p:ph type="body" idx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6" name="Google Shape;626;p43"/>
          <p:cNvSpPr txBox="1">
            <a:spLocks noGrp="1"/>
          </p:cNvSpPr>
          <p:nvPr>
            <p:ph type="body" idx="2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7" name="Google Shape;627;p43"/>
          <p:cNvSpPr txBox="1">
            <a:spLocks noGrp="1"/>
          </p:cNvSpPr>
          <p:nvPr>
            <p:ph type="body" idx="3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8" name="Google Shape;628;p43"/>
          <p:cNvSpPr txBox="1">
            <a:spLocks noGrp="1"/>
          </p:cNvSpPr>
          <p:nvPr>
            <p:ph type="body" idx="4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9" name="Google Shape;629;p43"/>
          <p:cNvSpPr txBox="1">
            <a:spLocks noGrp="1"/>
          </p:cNvSpPr>
          <p:nvPr>
            <p:ph type="body" idx="5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0" name="Google Shape;630;p43"/>
          <p:cNvSpPr txBox="1">
            <a:spLocks noGrp="1"/>
          </p:cNvSpPr>
          <p:nvPr>
            <p:ph type="body" idx="6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1" name="Google Shape;631;p43"/>
          <p:cNvSpPr>
            <a:spLocks noGrp="1"/>
          </p:cNvSpPr>
          <p:nvPr>
            <p:ph type="pic" idx="7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2" name="Google Shape;632;p43"/>
          <p:cNvSpPr>
            <a:spLocks noGrp="1"/>
          </p:cNvSpPr>
          <p:nvPr>
            <p:ph type="pic" idx="8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3" name="Google Shape;633;p43"/>
          <p:cNvSpPr>
            <a:spLocks noGrp="1"/>
          </p:cNvSpPr>
          <p:nvPr>
            <p:ph type="pic" idx="9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1">
  <p:cSld name="Presenters Divider 5.1"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" name="Google Shape;635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36" name="Google Shape;636;p44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7" name="Google Shape;637;p44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38" name="Google Shape;638;p44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9" name="Google Shape;639;p44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0" name="Google Shape;640;p44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41" name="Google Shape;641;p44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42" name="Google Shape;642;p44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3" name="Google Shape;643;p44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44" name="Google Shape;644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45" name="Google Shape;645;p44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6" name="Google Shape;646;p44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7" name="Google Shape;647;p44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8" name="Google Shape;648;p44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9" name="Google Shape;649;p44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0" name="Google Shape;650;p4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1" name="Google Shape;651;p44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2" name="Google Shape;652;p44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1 Blue">
  <p:cSld name="Cover 1 Blu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610724" y="0"/>
            <a:ext cx="7744845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body" idx="3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8" name="Google Shape;38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41992" y="5512926"/>
            <a:ext cx="11938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9"/>
          <p:cNvSpPr txBox="1">
            <a:spLocks noGrp="1"/>
          </p:cNvSpPr>
          <p:nvPr>
            <p:ph type="body" idx="4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2">
  <p:cSld name="Presenters Divider 5.2">
    <p:spTree>
      <p:nvGrpSpPr>
        <p:cNvPr id="1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4" name="Google Shape;654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45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6" name="Google Shape;656;p45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7" name="Google Shape;657;p45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8" name="Google Shape;658;p4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9" name="Google Shape;659;p45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60" name="Google Shape;660;p45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1" name="Google Shape;661;p45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2" name="Google Shape;662;p45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63" name="Google Shape;663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45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5" name="Google Shape;665;p45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6" name="Google Shape;666;p45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7" name="Google Shape;667;p45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8" name="Google Shape;668;p45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9" name="Google Shape;669;p45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0" name="Google Shape;670;p45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1" name="Google Shape;671;p45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3">
  <p:cSld name="Presenters Divider 5.3"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3" name="Google Shape;673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4" name="Google Shape;674;p46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5" name="Google Shape;675;p46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76" name="Google Shape;676;p46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7" name="Google Shape;677;p46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8" name="Google Shape;678;p46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79" name="Google Shape;679;p46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0" name="Google Shape;680;p46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1" name="Google Shape;681;p46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82" name="Google Shape;682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Google Shape;683;p46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4" name="Google Shape;684;p46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5" name="Google Shape;685;p46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6" name="Google Shape;686;p46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7" name="Google Shape;687;p46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8" name="Google Shape;688;p46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Google Shape;689;p46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0" name="Google Shape;690;p46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4">
  <p:cSld name="Presenters Divider 5.4"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2" name="Google Shape;692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93" name="Google Shape;693;p47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4" name="Google Shape;694;p47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95" name="Google Shape;695;p47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96" name="Google Shape;696;p47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7" name="Google Shape;697;p47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98" name="Google Shape;698;p47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99" name="Google Shape;699;p47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0" name="Google Shape;700;p47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01" name="Google Shape;701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02" name="Google Shape;702;p47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3" name="Google Shape;703;p47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4" name="Google Shape;704;p47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5" name="Google Shape;705;p47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6" name="Google Shape;706;p47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7" name="Google Shape;707;p47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8" name="Google Shape;708;p47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9" name="Google Shape;709;p47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5">
  <p:cSld name="Presenters Divider 5.5"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1" name="Google Shape;711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2" name="Google Shape;712;p48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3" name="Google Shape;713;p48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4" name="Google Shape;714;p48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5" name="Google Shape;715;p48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6" name="Google Shape;716;p48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7" name="Google Shape;717;p48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8" name="Google Shape;718;p48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9" name="Google Shape;719;p48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20" name="Google Shape;720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48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2" name="Google Shape;722;p48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3" name="Google Shape;723;p48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4" name="Google Shape;724;p48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5" name="Google Shape;725;p48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6" name="Google Shape;726;p48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48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8" name="Google Shape;728;p48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6">
  <p:cSld name="Presenters Divider 5.6"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0" name="Google Shape;730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1" name="Google Shape;731;p49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2" name="Google Shape;732;p49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33" name="Google Shape;733;p49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4" name="Google Shape;734;p49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5" name="Google Shape;735;p49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36" name="Google Shape;736;p49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7" name="Google Shape;737;p49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8" name="Google Shape;738;p49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39" name="Google Shape;739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40" name="Google Shape;740;p49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1" name="Google Shape;741;p49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2" name="Google Shape;742;p49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3" name="Google Shape;743;p49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4" name="Google Shape;744;p49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5" name="Google Shape;745;p49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49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7" name="Google Shape;747;p49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7">
  <p:cSld name="Presenters Divider 5.7"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" name="Google Shape;749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0" name="Google Shape;750;p50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1" name="Google Shape;751;p50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52" name="Google Shape;752;p50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53" name="Google Shape;753;p50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4" name="Google Shape;754;p50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55" name="Google Shape;755;p50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56" name="Google Shape;756;p50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7" name="Google Shape;757;p50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58" name="Google Shape;758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59" name="Google Shape;759;p50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0" name="Google Shape;760;p50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1" name="Google Shape;761;p50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2" name="Google Shape;762;p50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3" name="Google Shape;763;p50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4" name="Google Shape;764;p50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50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6" name="Google Shape;766;p50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5.8">
  <p:cSld name="Presenters Divider 5.8"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" name="Google Shape;768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Google Shape;769;p51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0" name="Google Shape;770;p51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1" name="Google Shape;771;p51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2" name="Google Shape;772;p51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3" name="Google Shape;773;p51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4" name="Google Shape;774;p51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5" name="Google Shape;775;p51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6" name="Google Shape;776;p51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77" name="Google Shape;777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67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78" name="Google Shape;778;p51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9" name="Google Shape;779;p51"/>
          <p:cNvSpPr txBox="1">
            <a:spLocks noGrp="1"/>
          </p:cNvSpPr>
          <p:nvPr>
            <p:ph type="body" idx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0" name="Google Shape;780;p51"/>
          <p:cNvSpPr txBox="1">
            <a:spLocks noGrp="1"/>
          </p:cNvSpPr>
          <p:nvPr>
            <p:ph type="body" idx="2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1" name="Google Shape;781;p51"/>
          <p:cNvSpPr txBox="1">
            <a:spLocks noGrp="1"/>
          </p:cNvSpPr>
          <p:nvPr>
            <p:ph type="body" idx="3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2" name="Google Shape;782;p51"/>
          <p:cNvSpPr txBox="1">
            <a:spLocks noGrp="1"/>
          </p:cNvSpPr>
          <p:nvPr>
            <p:ph type="body" idx="4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3" name="Google Shape;783;p51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4" name="Google Shape;784;p51"/>
          <p:cNvSpPr txBox="1">
            <a:spLocks noGrp="1"/>
          </p:cNvSpPr>
          <p:nvPr>
            <p:ph type="body" idx="5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5" name="Google Shape;785;p51"/>
          <p:cNvSpPr txBox="1">
            <a:spLocks noGrp="1"/>
          </p:cNvSpPr>
          <p:nvPr>
            <p:ph type="body" idx="6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gage with ICANN White">
  <p:cSld name="Engage with ICANN White"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52"/>
          <p:cNvSpPr/>
          <p:nvPr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52"/>
          <p:cNvSpPr txBox="1"/>
          <p:nvPr/>
        </p:nvSpPr>
        <p:spPr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Visit us at </a:t>
            </a: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icann.org</a:t>
            </a:r>
            <a:endParaRPr sz="20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52"/>
          <p:cNvSpPr txBox="1"/>
          <p:nvPr/>
        </p:nvSpPr>
        <p:spPr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1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 and Questions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52"/>
          <p:cNvSpPr/>
          <p:nvPr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1" name="Google Shape;791;p52" descr="ICANN_Logo_W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1982" y="871077"/>
            <a:ext cx="1962493" cy="1523172"/>
          </a:xfrm>
          <a:prstGeom prst="rect">
            <a:avLst/>
          </a:prstGeom>
          <a:noFill/>
          <a:ln>
            <a:noFill/>
          </a:ln>
        </p:spPr>
      </p:pic>
      <p:sp>
        <p:nvSpPr>
          <p:cNvPr id="792" name="Google Shape;792;p52"/>
          <p:cNvSpPr txBox="1">
            <a:spLocks noGrp="1"/>
          </p:cNvSpPr>
          <p:nvPr>
            <p:ph type="body" idx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3" name="Google Shape;793;p52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794" name="Google Shape;794;p52"/>
          <p:cNvGrpSpPr/>
          <p:nvPr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795" name="Google Shape;795;p52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96" name="Google Shape;796;p52"/>
              <p:cNvSpPr txBox="1"/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US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3">
                      <a:extLst>
                        <a:ext uri="{A12FA001-AC4F-418D-AE19-62706E023703}">
                          <ahyp:hlinkClr xmlns:ahyp="http://schemas.microsoft.com/office/drawing/2018/hyperlinkcolor" xmlns="" val="tx"/>
                        </a:ext>
                      </a:extLst>
                    </a:hlinkClick>
                  </a:rPr>
                  <a:t>flickr.com/icann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797" name="Google Shape;797;p52" descr="1420947842_social_style_3_flikr-128.png">
                <a:hlinkClick r:id="rId4"/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798" name="Google Shape;798;p52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99" name="Google Shape;799;p52"/>
              <p:cNvSpPr txBox="1"/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US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6">
                      <a:extLst>
                        <a:ext uri="{A12FA001-AC4F-418D-AE19-62706E023703}">
                          <ahyp:hlinkClr xmlns:ahyp="http://schemas.microsoft.com/office/drawing/2018/hyperlinkcolor" xmlns="" val="tx"/>
                        </a:ext>
                      </a:extLst>
                    </a:hlinkClick>
                  </a:rPr>
                  <a:t>linkedin/company/icann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800" name="Google Shape;800;p52" descr="1420948164_social_style_3_in-128.png">
                <a:hlinkClick r:id="rId7"/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01" name="Google Shape;801;p52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802" name="Google Shape;802;p52"/>
              <p:cNvSpPr txBox="1"/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US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9">
                      <a:extLst>
                        <a:ext uri="{A12FA001-AC4F-418D-AE19-62706E023703}">
                          <ahyp:hlinkClr xmlns:ahyp="http://schemas.microsoft.com/office/drawing/2018/hyperlinkcolor" xmlns="" val="tx"/>
                        </a:ext>
                      </a:extLst>
                    </a:hlinkClick>
                  </a:rPr>
                  <a:t>@icann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803" name="Google Shape;803;p52" descr="1420948433_social_style_3_twiter-128.png">
                <a:hlinkClick r:id="rId10"/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04" name="Google Shape;804;p52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805" name="Google Shape;805;p52"/>
              <p:cNvSpPr txBox="1"/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US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12">
                      <a:extLst>
                        <a:ext uri="{A12FA001-AC4F-418D-AE19-62706E023703}">
                          <ahyp:hlinkClr xmlns:ahyp="http://schemas.microsoft.com/office/drawing/2018/hyperlinkcolor" xmlns="" val="tx"/>
                        </a:ext>
                      </a:extLst>
                    </a:hlinkClick>
                  </a:rPr>
                  <a:t>facebook.com/icannorg 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806" name="Google Shape;806;p52" descr="1420948141_social_style_3_facebook-128.png">
                <a:hlinkClick r:id="rId13"/>
              </p:cNvPr>
              <p:cNvPicPr preferRelativeResize="0"/>
              <p:nvPr/>
            </p:nvPicPr>
            <p:blipFill rotWithShape="1">
              <a:blip r:embed="rId14">
                <a:alphaModFix/>
              </a:blip>
              <a:srcRect/>
              <a:stretch/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07" name="Google Shape;807;p52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808" name="Google Shape;808;p52" descr="1420948149_social_style_3_youtube-128.png">
                <a:hlinkClick r:id="rId15"/>
              </p:cNvPr>
              <p:cNvPicPr preferRelativeResize="0"/>
              <p:nvPr/>
            </p:nvPicPr>
            <p:blipFill rotWithShape="1">
              <a:blip r:embed="rId16">
                <a:alphaModFix/>
              </a:blip>
              <a:srcRect/>
              <a:stretch/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09" name="Google Shape;809;p52"/>
              <p:cNvSpPr txBox="1"/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US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17">
                      <a:extLst>
                        <a:ext uri="{A12FA001-AC4F-418D-AE19-62706E023703}">
                          <ahyp:hlinkClr xmlns:ahyp="http://schemas.microsoft.com/office/drawing/2018/hyperlinkcolor" xmlns="" val="tx"/>
                        </a:ext>
                      </a:extLst>
                    </a:hlinkClick>
                  </a:rPr>
                  <a:t>youtube.com/icannnews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10" name="Google Shape;810;p52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811" name="Google Shape;811;p52"/>
              <p:cNvSpPr txBox="1"/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US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18">
                      <a:extLst>
                        <a:ext uri="{A12FA001-AC4F-418D-AE19-62706E023703}">
                          <ahyp:hlinkClr xmlns:ahyp="http://schemas.microsoft.com/office/drawing/2018/hyperlinkcolor" xmlns="" val="tx"/>
                        </a:ext>
                      </a:extLst>
                    </a:hlinkClick>
                  </a:rPr>
                  <a:t>soundcloud/icann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812" name="Google Shape;812;p52"/>
              <p:cNvPicPr preferRelativeResize="0"/>
              <p:nvPr/>
            </p:nvPicPr>
            <p:blipFill rotWithShape="1">
              <a:blip r:embed="rId19">
                <a:alphaModFix/>
              </a:blip>
              <a:srcRect/>
              <a:stretch/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13" name="Google Shape;813;p52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814" name="Google Shape;814;p52"/>
              <p:cNvSpPr txBox="1"/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US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20">
                      <a:extLst>
                        <a:ext uri="{A12FA001-AC4F-418D-AE19-62706E023703}">
                          <ahyp:hlinkClr xmlns:ahyp="http://schemas.microsoft.com/office/drawing/2018/hyperlinkcolor" xmlns="" val="tx"/>
                        </a:ext>
                      </a:extLst>
                    </a:hlinkClick>
                  </a:rPr>
                  <a:t>slideshare/icannpresentations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815" name="Google Shape;815;p52" descr="1420948164_social_style_3_in-128.png">
                <a:hlinkClick r:id="rId7"/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816" name="Google Shape;816;p52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817" name="Google Shape;817;p52"/>
              <p:cNvSpPr txBox="1"/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rm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A304B"/>
                  </a:buClr>
                  <a:buSzPts val="1400"/>
                  <a:buFont typeface="Arial"/>
                  <a:buNone/>
                </a:pPr>
                <a:r>
                  <a:rPr lang="en-US" sz="1400" b="0" i="0" u="sng" strike="noStrike" cap="none">
                    <a:solidFill>
                      <a:srgbClr val="0A304B"/>
                    </a:solidFill>
                    <a:latin typeface="Arial"/>
                    <a:ea typeface="Arial"/>
                    <a:cs typeface="Arial"/>
                    <a:sym typeface="Arial"/>
                    <a:hlinkClick r:id="rId21">
                      <a:extLst>
                        <a:ext uri="{A12FA001-AC4F-418D-AE19-62706E023703}">
                          <ahyp:hlinkClr xmlns:ahyp="http://schemas.microsoft.com/office/drawing/2018/hyperlinkcolor" xmlns="" val="tx"/>
                        </a:ext>
                      </a:extLst>
                    </a:hlinkClick>
                  </a:rPr>
                  <a:t>instagram.com/icannorg</a:t>
                </a:r>
                <a:endParaRPr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818" name="Google Shape;818;p52"/>
              <p:cNvPicPr preferRelativeResize="0"/>
              <p:nvPr/>
            </p:nvPicPr>
            <p:blipFill rotWithShape="1">
              <a:blip r:embed="rId22">
                <a:alphaModFix/>
              </a:blip>
              <a:srcRect/>
              <a:stretch/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ngage with ICANN White">
  <p:cSld name="1_Engage with ICANN White"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53"/>
          <p:cNvSpPr/>
          <p:nvPr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53"/>
          <p:cNvSpPr/>
          <p:nvPr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2" name="Google Shape;822;p53" descr="ICANN_Logo_W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1982" y="871077"/>
            <a:ext cx="1962493" cy="1523172"/>
          </a:xfrm>
          <a:prstGeom prst="rect">
            <a:avLst/>
          </a:prstGeom>
          <a:noFill/>
          <a:ln>
            <a:noFill/>
          </a:ln>
        </p:spPr>
      </p:pic>
      <p:sp>
        <p:nvSpPr>
          <p:cNvPr id="823" name="Google Shape;823;p53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788670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gage with ICANN Blue">
  <p:cSld name="Engage with ICANN Blue">
    <p:spTree>
      <p:nvGrpSpPr>
        <p:cNvPr id="1" name="Shape 8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Google Shape;825;p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6" name="Google Shape;826;p54"/>
          <p:cNvSpPr txBox="1"/>
          <p:nvPr/>
        </p:nvSpPr>
        <p:spPr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Visit us at </a:t>
            </a:r>
            <a:r>
              <a:rPr lang="en-US" sz="1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icann.org</a:t>
            </a:r>
            <a:endParaRPr sz="15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7" name="Google Shape;827;p54"/>
          <p:cNvSpPr txBox="1"/>
          <p:nvPr/>
        </p:nvSpPr>
        <p:spPr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8" name="Google Shape;828;p54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9" name="Google Shape;829;p54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30" name="Google Shape;830;p54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31" name="Google Shape;831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79799" y="1039938"/>
            <a:ext cx="4287549" cy="760694"/>
          </a:xfrm>
          <a:prstGeom prst="rect">
            <a:avLst/>
          </a:prstGeom>
          <a:noFill/>
          <a:ln>
            <a:noFill/>
          </a:ln>
        </p:spPr>
      </p:pic>
      <p:sp>
        <p:nvSpPr>
          <p:cNvPr id="832" name="Google Shape;832;p54"/>
          <p:cNvSpPr/>
          <p:nvPr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3" name="Google Shape;833;p54"/>
          <p:cNvCxnSpPr/>
          <p:nvPr/>
        </p:nvCxnSpPr>
        <p:spPr>
          <a:xfrm rot="10800000">
            <a:off x="0" y="6320453"/>
            <a:ext cx="17904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34" name="Google Shape;834;p54"/>
          <p:cNvCxnSpPr/>
          <p:nvPr/>
        </p:nvCxnSpPr>
        <p:spPr>
          <a:xfrm rot="10800000">
            <a:off x="1878697" y="6320453"/>
            <a:ext cx="66934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35" name="Google Shape;835;p54"/>
          <p:cNvSpPr/>
          <p:nvPr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p54"/>
          <p:cNvSpPr/>
          <p:nvPr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7" name="Google Shape;837;p54"/>
          <p:cNvCxnSpPr>
            <a:endCxn id="838" idx="0"/>
          </p:cNvCxnSpPr>
          <p:nvPr/>
        </p:nvCxnSpPr>
        <p:spPr>
          <a:xfrm rot="10800000">
            <a:off x="1834554" y="2281331"/>
            <a:ext cx="0" cy="3997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38" name="Google Shape;838;p54"/>
          <p:cNvSpPr/>
          <p:nvPr/>
        </p:nvSpPr>
        <p:spPr>
          <a:xfrm rot="-5400000">
            <a:off x="1834554" y="2220449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9" name="Google Shape;839;p54"/>
          <p:cNvCxnSpPr/>
          <p:nvPr/>
        </p:nvCxnSpPr>
        <p:spPr>
          <a:xfrm rot="10800000">
            <a:off x="1895439" y="2220449"/>
            <a:ext cx="6691671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40" name="Google Shape;840;p54"/>
          <p:cNvCxnSpPr/>
          <p:nvPr/>
        </p:nvCxnSpPr>
        <p:spPr>
          <a:xfrm rot="10800000">
            <a:off x="8686803" y="6320453"/>
            <a:ext cx="45719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41" name="Google Shape;841;p54"/>
          <p:cNvCxnSpPr/>
          <p:nvPr/>
        </p:nvCxnSpPr>
        <p:spPr>
          <a:xfrm rot="10800000">
            <a:off x="8678063" y="2219538"/>
            <a:ext cx="46593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42" name="Google Shape;842;p54"/>
          <p:cNvSpPr txBox="1">
            <a:spLocks noGrp="1"/>
          </p:cNvSpPr>
          <p:nvPr>
            <p:ph type="title"/>
          </p:nvPr>
        </p:nvSpPr>
        <p:spPr>
          <a:xfrm>
            <a:off x="374904" y="42394"/>
            <a:ext cx="885601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843" name="Google Shape;843;p54"/>
          <p:cNvGrpSpPr/>
          <p:nvPr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844" name="Google Shape;844;p5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5" name="Google Shape;845;p5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6" name="Google Shape;846;p5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7" name="Google Shape;847;p5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8" name="Google Shape;848;p5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9" name="Google Shape;849;p54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0" name="Google Shape;850;p54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1" name="Google Shape;851;p54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2 White">
  <p:cSld name="Cover 2 Whit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" name="Google Shape;42;p10"/>
          <p:cNvCxnSpPr/>
          <p:nvPr/>
        </p:nvCxnSpPr>
        <p:spPr>
          <a:xfrm rot="10800000">
            <a:off x="0" y="6124511"/>
            <a:ext cx="1790417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" name="Google Shape;43;p10"/>
          <p:cNvCxnSpPr/>
          <p:nvPr/>
        </p:nvCxnSpPr>
        <p:spPr>
          <a:xfrm rot="10800000">
            <a:off x="1878697" y="6124511"/>
            <a:ext cx="6693408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10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0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" name="Google Shape;46;p10"/>
          <p:cNvCxnSpPr/>
          <p:nvPr/>
        </p:nvCxnSpPr>
        <p:spPr>
          <a:xfrm rot="10800000">
            <a:off x="1834554" y="3552825"/>
            <a:ext cx="0" cy="2529961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47;p10"/>
          <p:cNvSpPr/>
          <p:nvPr/>
        </p:nvSpPr>
        <p:spPr>
          <a:xfrm rot="-5400000">
            <a:off x="1834554" y="3494144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" name="Google Shape;48;p10"/>
          <p:cNvCxnSpPr/>
          <p:nvPr/>
        </p:nvCxnSpPr>
        <p:spPr>
          <a:xfrm rot="10800000">
            <a:off x="1895439" y="3494144"/>
            <a:ext cx="6691671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9" name="Google Shape;49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2076" y="4878249"/>
            <a:ext cx="1189829" cy="9492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0"/>
          <p:cNvSpPr txBox="1">
            <a:spLocks noGrp="1"/>
          </p:cNvSpPr>
          <p:nvPr>
            <p:ph type="title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2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body" idx="3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4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g1528ca5a27f_0_8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4" name="Google Shape;854;g1528ca5a27f_0_8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55" name="Google Shape;855;g1528ca5a27f_0_8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6" name="Google Shape;856;g1528ca5a27f_0_8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7" name="Google Shape;857;g1528ca5a27f_0_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2 Decorative">
  <p:cSld name="Cover 2 Decorativ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1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8" name="Google Shape;58;p11"/>
          <p:cNvCxnSpPr/>
          <p:nvPr/>
        </p:nvCxnSpPr>
        <p:spPr>
          <a:xfrm rot="10800000">
            <a:off x="0" y="6124511"/>
            <a:ext cx="1790417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" name="Google Shape;59;p11"/>
          <p:cNvCxnSpPr/>
          <p:nvPr/>
        </p:nvCxnSpPr>
        <p:spPr>
          <a:xfrm rot="10800000">
            <a:off x="1878697" y="6124511"/>
            <a:ext cx="6693408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0" name="Google Shape;60;p11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1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" name="Google Shape;62;p11"/>
          <p:cNvCxnSpPr/>
          <p:nvPr/>
        </p:nvCxnSpPr>
        <p:spPr>
          <a:xfrm rot="10800000">
            <a:off x="1834554" y="3552825"/>
            <a:ext cx="0" cy="252996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11"/>
          <p:cNvSpPr/>
          <p:nvPr/>
        </p:nvSpPr>
        <p:spPr>
          <a:xfrm rot="-5400000">
            <a:off x="1834554" y="3494144"/>
            <a:ext cx="121764" cy="121764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" name="Google Shape;64;p11"/>
          <p:cNvCxnSpPr/>
          <p:nvPr/>
        </p:nvCxnSpPr>
        <p:spPr>
          <a:xfrm rot="10800000">
            <a:off x="1895439" y="3494144"/>
            <a:ext cx="6691671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5" name="Google Shape;6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8105" y="4878249"/>
            <a:ext cx="1193800" cy="95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3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4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Width Photo">
  <p:cSld name="Full-Width Photo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>
            <a:spLocks noGrp="1"/>
          </p:cNvSpPr>
          <p:nvPr>
            <p:ph type="pic" idx="2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73" name="Google Shape;73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2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(No Header/Footer)">
  <p:cSld name="Blank (No Header/Footer)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3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half page image">
  <p:cSld name="Title half page imag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/>
          <p:nvPr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7744" y="6460580"/>
            <a:ext cx="368521" cy="29399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4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4" name="Google Shape;84;p14"/>
          <p:cNvCxnSpPr/>
          <p:nvPr/>
        </p:nvCxnSpPr>
        <p:spPr>
          <a:xfrm rot="10800000">
            <a:off x="0" y="608083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5" name="Google Shape;85;p14"/>
          <p:cNvCxnSpPr/>
          <p:nvPr/>
        </p:nvCxnSpPr>
        <p:spPr>
          <a:xfrm rot="10800000">
            <a:off x="0" y="632054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6" name="Google Shape;86;p14"/>
          <p:cNvSpPr>
            <a:spLocks noGrp="1"/>
          </p:cNvSpPr>
          <p:nvPr>
            <p:ph type="pic" idx="2"/>
          </p:nvPr>
        </p:nvSpPr>
        <p:spPr>
          <a:xfrm>
            <a:off x="0" y="623477"/>
            <a:ext cx="4598988" cy="5687676"/>
          </a:xfrm>
          <a:prstGeom prst="rect">
            <a:avLst/>
          </a:prstGeom>
          <a:noFill/>
          <a:ln>
            <a:noFill/>
          </a:ln>
        </p:spPr>
      </p:sp>
      <p:sp>
        <p:nvSpPr>
          <p:cNvPr id="87" name="Google Shape;87;p14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/>
          <p:nvPr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" name="Google Shape;11;p5"/>
          <p:cNvCxnSpPr/>
          <p:nvPr/>
        </p:nvCxnSpPr>
        <p:spPr>
          <a:xfrm rot="10800000">
            <a:off x="2422" y="608083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5"/>
          <p:cNvCxnSpPr/>
          <p:nvPr/>
        </p:nvCxnSpPr>
        <p:spPr>
          <a:xfrm rot="10800000">
            <a:off x="462492" y="608083"/>
            <a:ext cx="8681508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5"/>
          <p:cNvSpPr/>
          <p:nvPr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" name="Google Shape;14;p5"/>
          <p:cNvCxnSpPr/>
          <p:nvPr/>
        </p:nvCxnSpPr>
        <p:spPr>
          <a:xfrm rot="10800000">
            <a:off x="2422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" name="Google Shape;15;p5"/>
          <p:cNvCxnSpPr/>
          <p:nvPr/>
        </p:nvCxnSpPr>
        <p:spPr>
          <a:xfrm rot="10800000">
            <a:off x="462491" y="6320547"/>
            <a:ext cx="821795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5"/>
          <p:cNvSpPr/>
          <p:nvPr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7;p5"/>
          <p:cNvCxnSpPr/>
          <p:nvPr/>
        </p:nvCxnSpPr>
        <p:spPr>
          <a:xfrm>
            <a:off x="8772211" y="6320547"/>
            <a:ext cx="37178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5"/>
          <p:cNvSpPr txBox="1"/>
          <p:nvPr/>
        </p:nvSpPr>
        <p:spPr>
          <a:xfrm>
            <a:off x="8493978" y="6445465"/>
            <a:ext cx="79487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5"/>
          <p:cNvPicPr preferRelativeResize="0"/>
          <p:nvPr/>
        </p:nvPicPr>
        <p:blipFill rotWithShape="1">
          <a:blip r:embed="rId52">
            <a:alphaModFix/>
          </a:blip>
          <a:srcRect/>
          <a:stretch/>
        </p:blipFill>
        <p:spPr>
          <a:xfrm>
            <a:off x="239627" y="6363727"/>
            <a:ext cx="369974" cy="4298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pos="5365">
          <p15:clr>
            <a:srgbClr val="F26B43"/>
          </p15:clr>
        </p15:guide>
        <p15:guide id="4" pos="384">
          <p15:clr>
            <a:srgbClr val="F26B43"/>
          </p15:clr>
        </p15:guide>
        <p15:guide id="5" pos="260">
          <p15:clr>
            <a:srgbClr val="F26B43"/>
          </p15:clr>
        </p15:guide>
        <p15:guide id="6" orient="horz" pos="384">
          <p15:clr>
            <a:srgbClr val="F26B43"/>
          </p15:clr>
        </p15:guide>
        <p15:guide id="7" orient="horz" pos="39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amboard.google.com/d/1KxLExTjfZh9yaLTG0j9bDMfrb3LN75OOBbeMYB7YC0c/viewer?f=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9" name="Google Shape;869;g1528ca5a27f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" y="2766"/>
            <a:ext cx="9143996" cy="6855234"/>
          </a:xfrm>
          <a:prstGeom prst="rect">
            <a:avLst/>
          </a:prstGeom>
          <a:noFill/>
          <a:ln>
            <a:noFill/>
          </a:ln>
        </p:spPr>
      </p:pic>
      <p:sp>
        <p:nvSpPr>
          <p:cNvPr id="870" name="Google Shape;870;g1528ca5a27f_0_0"/>
          <p:cNvSpPr/>
          <p:nvPr/>
        </p:nvSpPr>
        <p:spPr>
          <a:xfrm>
            <a:off x="1143" y="0"/>
            <a:ext cx="91416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1" name="Google Shape;871;g1528ca5a27f_0_0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8743" y="459567"/>
            <a:ext cx="3149601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2" name="Google Shape;872;g1528ca5a27f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85661" y="304800"/>
            <a:ext cx="1463040" cy="15666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297172" y="2328273"/>
            <a:ext cx="61775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The Art of Leadership</a:t>
            </a:r>
          </a:p>
          <a:p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 dirty="0" smtClean="0">
                <a:solidFill>
                  <a:schemeClr val="bg1"/>
                </a:solidFill>
              </a:rPr>
              <a:t>Cheryl </a:t>
            </a:r>
            <a:r>
              <a:rPr lang="en-US" sz="1600" b="1" dirty="0">
                <a:solidFill>
                  <a:schemeClr val="bg1"/>
                </a:solidFill>
              </a:rPr>
              <a:t>Langdon-Orr</a:t>
            </a:r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 dirty="0" smtClean="0">
                <a:solidFill>
                  <a:schemeClr val="bg1"/>
                </a:solidFill>
              </a:rPr>
              <a:t>Sarah Kiden</a:t>
            </a:r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 dirty="0" smtClean="0">
                <a:solidFill>
                  <a:schemeClr val="bg1"/>
                </a:solidFill>
              </a:rPr>
              <a:t>Hadia Elminiawi</a:t>
            </a:r>
            <a:endParaRPr lang="en-US" sz="1600" b="1" dirty="0">
              <a:solidFill>
                <a:schemeClr val="bg1"/>
              </a:solidFill>
            </a:endParaRPr>
          </a:p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At-Large Capacity Building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Workshops Group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2865" y="5763936"/>
            <a:ext cx="5550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Hadia </a:t>
            </a:r>
            <a:r>
              <a:rPr lang="en-US" sz="2000" dirty="0" smtClean="0">
                <a:solidFill>
                  <a:schemeClr val="bg1"/>
                </a:solidFill>
              </a:rPr>
              <a:t>El</a:t>
            </a:r>
            <a:r>
              <a:rPr lang="en-US" sz="2000" dirty="0" smtClean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iniawi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At-Large Capacity Building Workshops Group Chair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g1528ca5a27f_1_33"/>
          <p:cNvSpPr txBox="1">
            <a:spLocks noGrp="1"/>
          </p:cNvSpPr>
          <p:nvPr>
            <p:ph type="title"/>
          </p:nvPr>
        </p:nvSpPr>
        <p:spPr>
          <a:xfrm>
            <a:off x="374904" y="46179"/>
            <a:ext cx="8013000" cy="4506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The Art of Leadership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82" name="Google Shape;882;g1528ca5a27f_1_33"/>
          <p:cNvSpPr txBox="1">
            <a:spLocks noGrp="1"/>
          </p:cNvSpPr>
          <p:nvPr>
            <p:ph type="body" idx="1"/>
          </p:nvPr>
        </p:nvSpPr>
        <p:spPr>
          <a:xfrm>
            <a:off x="374903" y="667058"/>
            <a:ext cx="8601000" cy="553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2000"/>
              </a:spcBef>
              <a:spcAft>
                <a:spcPts val="0"/>
              </a:spcAft>
              <a:buNone/>
            </a:pPr>
            <a:endParaRPr dirty="0"/>
          </a:p>
          <a:p>
            <a:pPr marL="571500" lvl="0" indent="-571500" algn="l" rtl="0">
              <a:spcBef>
                <a:spcPts val="20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sz="3792" b="1" dirty="0">
              <a:solidFill>
                <a:srgbClr val="172B4D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4903" y="744563"/>
            <a:ext cx="8375691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/>
              <a:t>Access the </a:t>
            </a:r>
            <a:r>
              <a:rPr lang="en-US" sz="2000" dirty="0" err="1" smtClean="0"/>
              <a:t>Jamboard</a:t>
            </a:r>
            <a:r>
              <a:rPr lang="en-US" sz="2000" dirty="0"/>
              <a:t> at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jamboard.google.com/d/1KxLExTjfZh9yaLTG0j9bDMfrb3LN75OOBbeMYB7YC0c/viewer?f=0</a:t>
            </a:r>
            <a:endParaRPr lang="en-US" sz="2000" dirty="0" smtClean="0"/>
          </a:p>
          <a:p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/>
              <a:t>Part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What is leadership in General?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What is leadership in the context of ICANN and At-Large?</a:t>
            </a:r>
            <a:r>
              <a:rPr lang="en-US" sz="2000" dirty="0" smtClean="0"/>
              <a:t> 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Do I have </a:t>
            </a:r>
            <a:r>
              <a:rPr lang="en-US" sz="2000" dirty="0"/>
              <a:t>it, is it the right type/style and, if not, what can I do to change</a:t>
            </a:r>
            <a:r>
              <a:rPr lang="en-US" sz="2000" dirty="0" smtClean="0"/>
              <a:t>?</a:t>
            </a:r>
          </a:p>
          <a:p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smtClean="0"/>
              <a:t>Part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Recognizing Style or types of Leadership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Recognizing </a:t>
            </a:r>
            <a:r>
              <a:rPr lang="en-US" sz="2000" dirty="0"/>
              <a:t>the utility of different styles of Leadership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Developing your own Style (or Styles) of Leadership </a:t>
            </a:r>
            <a:endParaRPr lang="en-US" sz="2000" dirty="0" smtClean="0"/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Tools </a:t>
            </a:r>
            <a:r>
              <a:rPr lang="en-US" sz="2000" dirty="0"/>
              <a:t>and ‘Tricks of The Trade</a:t>
            </a:r>
            <a:r>
              <a:rPr lang="en-US" sz="2000" dirty="0" smtClean="0"/>
              <a:t>’</a:t>
            </a:r>
          </a:p>
          <a:p>
            <a:pPr lvl="2"/>
            <a:endParaRPr lang="en-US" sz="2000" dirty="0" smtClean="0"/>
          </a:p>
          <a:p>
            <a:pPr marL="342900" lvl="2" indent="-342900">
              <a:buFont typeface="Wingdings" panose="05000000000000000000" pitchFamily="2" charset="2"/>
              <a:buChar char="v"/>
            </a:pPr>
            <a:r>
              <a:rPr lang="en-US" sz="2000" dirty="0" smtClean="0"/>
              <a:t>Wrap Up and Next Steps </a:t>
            </a:r>
            <a:endParaRPr lang="en-US" sz="2000" dirty="0"/>
          </a:p>
          <a:p>
            <a:pPr lvl="2"/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49325" y="3627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08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rgbClr val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5560</TotalTime>
  <Words>117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Noto Sans Symbols</vt:lpstr>
      <vt:lpstr>Wingdings</vt:lpstr>
      <vt:lpstr>ICANNPPT_Arial_4x3_June 2017_potx</vt:lpstr>
      <vt:lpstr>PowerPoint Presentation</vt:lpstr>
      <vt:lpstr>The Art of Leadership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Schoer</dc:creator>
  <cp:lastModifiedBy>Hadia</cp:lastModifiedBy>
  <cp:revision>27</cp:revision>
  <dcterms:created xsi:type="dcterms:W3CDTF">2019-09-12T23:48:02Z</dcterms:created>
  <dcterms:modified xsi:type="dcterms:W3CDTF">2022-09-21T01:27:45Z</dcterms:modified>
</cp:coreProperties>
</file>