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theme/theme4.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 id="2147483652" r:id="rId3"/>
    <p:sldMasterId id="2147483664" r:id="rId4"/>
    <p:sldMasterId id="2147483672" r:id="rId5"/>
  </p:sldMasterIdLst>
  <p:notesMasterIdLst>
    <p:notesMasterId r:id="rId20"/>
  </p:notesMasterIdLst>
  <p:handoutMasterIdLst>
    <p:handoutMasterId r:id="rId21"/>
  </p:handoutMasterIdLst>
  <p:sldIdLst>
    <p:sldId id="256" r:id="rId6"/>
    <p:sldId id="283" r:id="rId7"/>
    <p:sldId id="279" r:id="rId8"/>
    <p:sldId id="280" r:id="rId9"/>
    <p:sldId id="281" r:id="rId10"/>
    <p:sldId id="271" r:id="rId11"/>
    <p:sldId id="272" r:id="rId12"/>
    <p:sldId id="273" r:id="rId13"/>
    <p:sldId id="274" r:id="rId14"/>
    <p:sldId id="275" r:id="rId15"/>
    <p:sldId id="276" r:id="rId16"/>
    <p:sldId id="277" r:id="rId17"/>
    <p:sldId id="278" r:id="rId18"/>
    <p:sldId id="264" r:id="rId19"/>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Arial" charset="0"/>
        <a:ea typeface="ＭＳ Ｐゴシック"/>
        <a:cs typeface="ＭＳ Ｐゴシック"/>
      </a:defRPr>
    </a:lvl1pPr>
    <a:lvl2pPr marL="457200" algn="l" defTabSz="457200" rtl="0" fontAlgn="base">
      <a:spcBef>
        <a:spcPct val="0"/>
      </a:spcBef>
      <a:spcAft>
        <a:spcPct val="0"/>
      </a:spcAft>
      <a:defRPr sz="2400" kern="1200">
        <a:solidFill>
          <a:schemeClr val="tx1"/>
        </a:solidFill>
        <a:latin typeface="Arial" charset="0"/>
        <a:ea typeface="ＭＳ Ｐゴシック"/>
        <a:cs typeface="ＭＳ Ｐゴシック"/>
      </a:defRPr>
    </a:lvl2pPr>
    <a:lvl3pPr marL="914400" algn="l" defTabSz="457200" rtl="0" fontAlgn="base">
      <a:spcBef>
        <a:spcPct val="0"/>
      </a:spcBef>
      <a:spcAft>
        <a:spcPct val="0"/>
      </a:spcAft>
      <a:defRPr sz="2400" kern="1200">
        <a:solidFill>
          <a:schemeClr val="tx1"/>
        </a:solidFill>
        <a:latin typeface="Arial" charset="0"/>
        <a:ea typeface="ＭＳ Ｐゴシック"/>
        <a:cs typeface="ＭＳ Ｐゴシック"/>
      </a:defRPr>
    </a:lvl3pPr>
    <a:lvl4pPr marL="1371600" algn="l" defTabSz="457200" rtl="0" fontAlgn="base">
      <a:spcBef>
        <a:spcPct val="0"/>
      </a:spcBef>
      <a:spcAft>
        <a:spcPct val="0"/>
      </a:spcAft>
      <a:defRPr sz="2400" kern="1200">
        <a:solidFill>
          <a:schemeClr val="tx1"/>
        </a:solidFill>
        <a:latin typeface="Arial" charset="0"/>
        <a:ea typeface="ＭＳ Ｐゴシック"/>
        <a:cs typeface="ＭＳ Ｐゴシック"/>
      </a:defRPr>
    </a:lvl4pPr>
    <a:lvl5pPr marL="1828800" algn="l" defTabSz="457200" rtl="0" fontAlgn="base">
      <a:spcBef>
        <a:spcPct val="0"/>
      </a:spcBef>
      <a:spcAft>
        <a:spcPct val="0"/>
      </a:spcAft>
      <a:defRPr sz="2400" kern="1200">
        <a:solidFill>
          <a:schemeClr val="tx1"/>
        </a:solidFill>
        <a:latin typeface="Arial" charset="0"/>
        <a:ea typeface="ＭＳ Ｐゴシック"/>
        <a:cs typeface="ＭＳ Ｐゴシック"/>
      </a:defRPr>
    </a:lvl5pPr>
    <a:lvl6pPr marL="2286000" algn="l" defTabSz="914400" rtl="0" eaLnBrk="1" latinLnBrk="0" hangingPunct="1">
      <a:defRPr sz="2400" kern="1200">
        <a:solidFill>
          <a:schemeClr val="tx1"/>
        </a:solidFill>
        <a:latin typeface="Arial" charset="0"/>
        <a:ea typeface="ＭＳ Ｐゴシック"/>
        <a:cs typeface="ＭＳ Ｐゴシック"/>
      </a:defRPr>
    </a:lvl6pPr>
    <a:lvl7pPr marL="2743200" algn="l" defTabSz="914400" rtl="0" eaLnBrk="1" latinLnBrk="0" hangingPunct="1">
      <a:defRPr sz="2400" kern="1200">
        <a:solidFill>
          <a:schemeClr val="tx1"/>
        </a:solidFill>
        <a:latin typeface="Arial" charset="0"/>
        <a:ea typeface="ＭＳ Ｐゴシック"/>
        <a:cs typeface="ＭＳ Ｐゴシック"/>
      </a:defRPr>
    </a:lvl7pPr>
    <a:lvl8pPr marL="3200400" algn="l" defTabSz="914400" rtl="0" eaLnBrk="1" latinLnBrk="0" hangingPunct="1">
      <a:defRPr sz="2400" kern="1200">
        <a:solidFill>
          <a:schemeClr val="tx1"/>
        </a:solidFill>
        <a:latin typeface="Arial" charset="0"/>
        <a:ea typeface="ＭＳ Ｐゴシック"/>
        <a:cs typeface="ＭＳ Ｐゴシック"/>
      </a:defRPr>
    </a:lvl8pPr>
    <a:lvl9pPr marL="3657600" algn="l" defTabSz="914400" rtl="0" eaLnBrk="1" latinLnBrk="0" hangingPunct="1">
      <a:defRPr sz="2400" kern="1200">
        <a:solidFill>
          <a:schemeClr val="tx1"/>
        </a:solidFill>
        <a:latin typeface="Arial"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223D"/>
    <a:srgbClr val="0D243F"/>
    <a:srgbClr val="0B1E34"/>
    <a:srgbClr val="0F2642"/>
    <a:srgbClr val="0B1B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72" d="100"/>
          <a:sy n="72" d="100"/>
        </p:scale>
        <p:origin x="-2088"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0"/>
                <a:cs typeface="ＭＳ Ｐゴシック" charset="0"/>
              </a:defRPr>
            </a:lvl1pPr>
          </a:lstStyle>
          <a:p>
            <a:pPr>
              <a:defRPr/>
            </a:pPr>
            <a:fld id="{C499B2BE-D0FF-47C2-8600-696CD2B49D49}" type="datetime1">
              <a:rPr lang="en-US"/>
              <a:pPr>
                <a:defRPr/>
              </a:pPr>
              <a:t>6/21/11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0"/>
                <a:cs typeface="ＭＳ Ｐゴシック" charset="0"/>
              </a:defRPr>
            </a:lvl1pPr>
          </a:lstStyle>
          <a:p>
            <a:pPr>
              <a:defRPr/>
            </a:pPr>
            <a:fld id="{0B6C9DFA-9995-48F3-8A67-C0FE2E39126F}" type="slidenum">
              <a:rPr lang="en-US"/>
              <a:pPr>
                <a:defRPr/>
              </a:pPr>
              <a:t>‹#›</a:t>
            </a:fld>
            <a:endParaRPr lang="en-US"/>
          </a:p>
        </p:txBody>
      </p:sp>
    </p:spTree>
    <p:extLst>
      <p:ext uri="{BB962C8B-B14F-4D97-AF65-F5344CB8AC3E}">
        <p14:creationId xmlns:p14="http://schemas.microsoft.com/office/powerpoint/2010/main" val="39777406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ＭＳ Ｐゴシック" charset="0"/>
                <a:cs typeface="ＭＳ Ｐゴシック" charset="0"/>
              </a:defRPr>
            </a:lvl1pPr>
          </a:lstStyle>
          <a:p>
            <a:pPr>
              <a:defRPr/>
            </a:pPr>
            <a:fld id="{176C88ED-C387-485B-A469-24FCB6712183}" type="datetime1">
              <a:rPr lang="en-US"/>
              <a:pPr>
                <a:defRPr/>
              </a:pPr>
              <a:t>6/21/11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ＭＳ Ｐゴシック" charset="0"/>
                <a:cs typeface="ＭＳ Ｐゴシック" charset="0"/>
              </a:defRPr>
            </a:lvl1pPr>
          </a:lstStyle>
          <a:p>
            <a:pPr>
              <a:defRPr/>
            </a:pPr>
            <a:fld id="{A3FBD139-6B43-4EFC-A23C-8548C45BE508}" type="slidenum">
              <a:rPr lang="en-US"/>
              <a:pPr>
                <a:defRPr/>
              </a:pPr>
              <a:t>‹#›</a:t>
            </a:fld>
            <a:endParaRPr lang="en-US"/>
          </a:p>
        </p:txBody>
      </p:sp>
    </p:spTree>
    <p:extLst>
      <p:ext uri="{BB962C8B-B14F-4D97-AF65-F5344CB8AC3E}">
        <p14:creationId xmlns:p14="http://schemas.microsoft.com/office/powerpoint/2010/main" val="7779910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ＭＳ Ｐゴシック" pitchFamily="-110"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ＭＳ Ｐゴシック"/>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ＭＳ Ｐゴシック"/>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ＭＳ Ｐゴシック"/>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TextEdit="1"/>
          </p:cNvSpPr>
          <p:nvPr>
            <p:ph type="sldImg"/>
          </p:nvPr>
        </p:nvSpPr>
        <p:spPr bwMode="auto">
          <a:noFill/>
          <a:ln>
            <a:solidFill>
              <a:srgbClr val="000000"/>
            </a:solidFill>
            <a:miter lim="800000"/>
            <a:headEnd/>
            <a:tailEnd/>
          </a:ln>
        </p:spPr>
      </p:sp>
      <p:sp>
        <p:nvSpPr>
          <p:cNvPr id="47107"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TextEdit="1"/>
          </p:cNvSpPr>
          <p:nvPr>
            <p:ph type="sldImg"/>
          </p:nvPr>
        </p:nvSpPr>
        <p:spPr bwMode="auto">
          <a:noFill/>
          <a:ln>
            <a:solidFill>
              <a:srgbClr val="000000"/>
            </a:solidFill>
            <a:miter lim="800000"/>
            <a:headEnd/>
            <a:tailEnd/>
          </a:ln>
        </p:spPr>
      </p:sp>
      <p:sp>
        <p:nvSpPr>
          <p:cNvPr id="58371"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TextEdit="1"/>
          </p:cNvSpPr>
          <p:nvPr>
            <p:ph type="sldImg"/>
          </p:nvPr>
        </p:nvSpPr>
        <p:spPr bwMode="auto">
          <a:noFill/>
          <a:ln>
            <a:solidFill>
              <a:srgbClr val="000000"/>
            </a:solidFill>
            <a:miter lim="800000"/>
            <a:headEnd/>
            <a:tailEnd/>
          </a:ln>
        </p:spPr>
      </p:sp>
      <p:sp>
        <p:nvSpPr>
          <p:cNvPr id="59395"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TextEdit="1"/>
          </p:cNvSpPr>
          <p:nvPr>
            <p:ph type="sldImg"/>
          </p:nvPr>
        </p:nvSpPr>
        <p:spPr bwMode="auto">
          <a:noFill/>
          <a:ln>
            <a:solidFill>
              <a:srgbClr val="000000"/>
            </a:solidFill>
            <a:miter lim="800000"/>
            <a:headEnd/>
            <a:tailEnd/>
          </a:ln>
        </p:spPr>
      </p:sp>
      <p:sp>
        <p:nvSpPr>
          <p:cNvPr id="60419"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TextEdit="1"/>
          </p:cNvSpPr>
          <p:nvPr>
            <p:ph type="sldImg"/>
          </p:nvPr>
        </p:nvSpPr>
        <p:spPr bwMode="auto">
          <a:noFill/>
          <a:ln>
            <a:solidFill>
              <a:srgbClr val="000000"/>
            </a:solidFill>
            <a:miter lim="800000"/>
            <a:headEnd/>
            <a:tailEnd/>
          </a:ln>
        </p:spPr>
      </p:sp>
      <p:sp>
        <p:nvSpPr>
          <p:cNvPr id="61443"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TextEdit="1"/>
          </p:cNvSpPr>
          <p:nvPr>
            <p:ph type="sldImg"/>
          </p:nvPr>
        </p:nvSpPr>
        <p:spPr bwMode="auto">
          <a:noFill/>
          <a:ln>
            <a:solidFill>
              <a:srgbClr val="000000"/>
            </a:solidFill>
            <a:miter lim="800000"/>
            <a:headEnd/>
            <a:tailEnd/>
          </a:ln>
        </p:spPr>
      </p:sp>
      <p:sp>
        <p:nvSpPr>
          <p:cNvPr id="62467"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TextEdit="1"/>
          </p:cNvSpPr>
          <p:nvPr>
            <p:ph type="sldImg"/>
          </p:nvPr>
        </p:nvSpPr>
        <p:spPr bwMode="auto">
          <a:noFill/>
          <a:ln>
            <a:solidFill>
              <a:srgbClr val="000000"/>
            </a:solidFill>
            <a:miter lim="800000"/>
            <a:headEnd/>
            <a:tailEnd/>
          </a:ln>
        </p:spPr>
      </p:sp>
      <p:sp>
        <p:nvSpPr>
          <p:cNvPr id="66563"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TextEdit="1"/>
          </p:cNvSpPr>
          <p:nvPr>
            <p:ph type="sldImg"/>
          </p:nvPr>
        </p:nvSpPr>
        <p:spPr bwMode="auto">
          <a:noFill/>
          <a:ln>
            <a:solidFill>
              <a:srgbClr val="000000"/>
            </a:solidFill>
            <a:miter lim="800000"/>
            <a:headEnd/>
            <a:tailEnd/>
          </a:ln>
        </p:spPr>
      </p:sp>
      <p:sp>
        <p:nvSpPr>
          <p:cNvPr id="50179"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TextEdit="1"/>
          </p:cNvSpPr>
          <p:nvPr>
            <p:ph type="sldImg"/>
          </p:nvPr>
        </p:nvSpPr>
        <p:spPr bwMode="auto">
          <a:noFill/>
          <a:ln>
            <a:solidFill>
              <a:srgbClr val="000000"/>
            </a:solidFill>
            <a:miter lim="800000"/>
            <a:headEnd/>
            <a:tailEnd/>
          </a:ln>
        </p:spPr>
      </p:sp>
      <p:sp>
        <p:nvSpPr>
          <p:cNvPr id="52227"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54275"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TextEdit="1"/>
          </p:cNvSpPr>
          <p:nvPr>
            <p:ph type="sldImg"/>
          </p:nvPr>
        </p:nvSpPr>
        <p:spPr bwMode="auto">
          <a:noFill/>
          <a:ln>
            <a:solidFill>
              <a:srgbClr val="000000"/>
            </a:solidFill>
            <a:miter lim="800000"/>
            <a:headEnd/>
            <a:tailEnd/>
          </a:ln>
        </p:spPr>
      </p:sp>
      <p:sp>
        <p:nvSpPr>
          <p:cNvPr id="48131"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p:spPr>
      </p:sp>
      <p:sp>
        <p:nvSpPr>
          <p:cNvPr id="55299"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TextEdit="1"/>
          </p:cNvSpPr>
          <p:nvPr>
            <p:ph type="sldImg"/>
          </p:nvPr>
        </p:nvSpPr>
        <p:spPr bwMode="auto">
          <a:noFill/>
          <a:ln>
            <a:solidFill>
              <a:srgbClr val="000000"/>
            </a:solidFill>
            <a:miter lim="800000"/>
            <a:headEnd/>
            <a:tailEnd/>
          </a:ln>
        </p:spPr>
      </p:sp>
      <p:sp>
        <p:nvSpPr>
          <p:cNvPr id="56323"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TextEdit="1"/>
          </p:cNvSpPr>
          <p:nvPr>
            <p:ph type="sldImg"/>
          </p:nvPr>
        </p:nvSpPr>
        <p:spPr bwMode="auto">
          <a:noFill/>
          <a:ln>
            <a:solidFill>
              <a:srgbClr val="000000"/>
            </a:solidFill>
            <a:miter lim="800000"/>
            <a:headEnd/>
            <a:tailEnd/>
          </a:ln>
        </p:spPr>
      </p:sp>
      <p:sp>
        <p:nvSpPr>
          <p:cNvPr id="57347"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a:prstGeom prst="rect">
            <a:avLst/>
          </a:prstGeom>
        </p:spPr>
        <p:txBody>
          <a:bodyPr/>
          <a:lstStyle>
            <a:lvl1pPr>
              <a:defRPr>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2895600"/>
            <a:ext cx="6400800" cy="2038350"/>
          </a:xfrm>
          <a:prstGeom prst="rect">
            <a:avLst/>
          </a:prstGeom>
        </p:spPr>
        <p:txBody>
          <a:bodyPr/>
          <a:lstStyle>
            <a:lvl1pPr marL="0" indent="0" algn="ctr">
              <a:buNone/>
              <a:defRPr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xmlns:p14="http://schemas.microsoft.com/office/powerpoint/2010/mai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BAB943A-6489-4241-9990-0C9D931AE079}" type="datetime1">
              <a:rPr lang="en-US"/>
              <a:pPr>
                <a:defRPr/>
              </a:pPr>
              <a:t>6/21/11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68A5B70-31C8-45C6-9DA2-E605E408D606}"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F2C03F4-BAE9-416E-9261-86486CF1A481}" type="datetime1">
              <a:rPr lang="en-US"/>
              <a:pPr>
                <a:defRPr/>
              </a:pPr>
              <a:t>6/21/11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6AA4F6-F71C-4341-95A0-3B6FDC8EFC80}"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50206A0-8FC0-4DAE-9A29-D84C07548BEE}" type="datetime1">
              <a:rPr lang="en-US"/>
              <a:pPr>
                <a:defRPr/>
              </a:pPr>
              <a:t>6/21/11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58B0392-476A-4597-8FFB-81E5DCBAB9E4}"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872B0FC-B710-4FAC-89C0-1099CF674204}" type="datetime1">
              <a:rPr lang="en-US"/>
              <a:pPr>
                <a:defRPr/>
              </a:pPr>
              <a:t>6/21/11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A991EE-99A9-4366-A486-CFAC13F4521A}"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E69E3C6-7C54-4E86-BC87-A4609A314CBF}" type="datetime1">
              <a:rPr lang="en-US"/>
              <a:pPr>
                <a:defRPr/>
              </a:pPr>
              <a:t>6/21/11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6B8D791-56D9-4B2E-AA69-33BA386C224E}"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AA75052-B410-4A44-8D77-8C31C50E9EC3}" type="datetime1">
              <a:rPr lang="en-US"/>
              <a:pPr>
                <a:defRPr/>
              </a:pPr>
              <a:t>6/21/11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B1E3687-107F-4C6A-B55F-9BD07EE81E61}"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269B233-8EC0-4DA6-909E-342C47B0223C}" type="datetime1">
              <a:rPr lang="en-US"/>
              <a:pPr>
                <a:defRPr/>
              </a:pPr>
              <a:t>6/21/11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53039D2-84A3-44FD-95AE-EC57CD5D6A79}"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1752600" cy="1993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F11D7C6-10B5-4F7C-8356-09FA9E6F2AB8}" type="datetime1">
              <a:rPr lang="en-US"/>
              <a:pPr>
                <a:defRPr/>
              </a:pPr>
              <a:t>6/21/11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B0D550E-796A-4B98-8A28-C88D2DC133C1}"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4886B57-95A9-4696-81B9-4DBC571EBC82}" type="datetime1">
              <a:rPr lang="en-US"/>
              <a:pPr>
                <a:defRPr/>
              </a:pPr>
              <a:t>6/21/11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8426410-13D3-4A2D-A0D1-B7D1BCBCC00F}"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B771E33-6797-4A81-8084-663CC9CCF214}" type="datetime1">
              <a:rPr lang="en-US"/>
              <a:pPr>
                <a:defRPr/>
              </a:pPr>
              <a:t>6/21/11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D5789CD-A0B6-40CA-A9FD-42FADFD0F293}"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76478" y="2057400"/>
            <a:ext cx="6162722" cy="1241425"/>
          </a:xfrm>
          <a:prstGeom prst="rect">
            <a:avLst/>
          </a:prstGeom>
        </p:spPr>
        <p:txBody>
          <a:bodyPr anchor="b"/>
          <a:lstStyle>
            <a:lvl1pPr algn="ctr">
              <a:defRPr/>
            </a:lvl1pPr>
          </a:lstStyle>
          <a:p>
            <a:r>
              <a:rPr lang="en-US" dirty="0" smtClean="0"/>
              <a:t>Click to edit Master title</a:t>
            </a:r>
            <a:endParaRPr lang="en-US" dirty="0"/>
          </a:p>
        </p:txBody>
      </p:sp>
      <p:sp>
        <p:nvSpPr>
          <p:cNvPr id="3" name="Subtitle 2"/>
          <p:cNvSpPr>
            <a:spLocks noGrp="1"/>
          </p:cNvSpPr>
          <p:nvPr>
            <p:ph type="subTitle" idx="1"/>
          </p:nvPr>
        </p:nvSpPr>
        <p:spPr>
          <a:xfrm>
            <a:off x="2667000" y="3429000"/>
            <a:ext cx="6172200" cy="1752600"/>
          </a:xfrm>
          <a:prstGeom prst="rect">
            <a:avLst/>
          </a:prstGeom>
        </p:spPr>
        <p:txBody>
          <a:bodyPr anchor="t"/>
          <a:lstStyle>
            <a:lvl1pPr marL="0" indent="0" algn="ctr">
              <a:buNone/>
              <a:defRPr b="0" i="1">
                <a:solidFill>
                  <a:schemeClr val="tx1"/>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a:xfrm>
            <a:off x="6900863"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0"/>
                <a:cs typeface="ＭＳ Ｐゴシック" charset="0"/>
              </a:defRPr>
            </a:lvl1pPr>
          </a:lstStyle>
          <a:p>
            <a:pPr>
              <a:defRPr/>
            </a:pPr>
            <a:fld id="{F0352953-8F18-4478-9F3B-3937F320D93B}"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CA81B14-5155-4580-AB03-8C855603F772}" type="datetime1">
              <a:rPr lang="en-US"/>
              <a:pPr>
                <a:defRPr/>
              </a:pPr>
              <a:t>6/21/11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216177B-00F5-456E-83B9-6D86653D58C8}"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0" name="Picture Placeholder 9"/>
          <p:cNvSpPr>
            <a:spLocks noGrp="1"/>
          </p:cNvSpPr>
          <p:nvPr>
            <p:ph type="pic" sz="quarter" idx="10"/>
          </p:nvPr>
        </p:nvSpPr>
        <p:spPr>
          <a:xfrm>
            <a:off x="304800" y="1600199"/>
            <a:ext cx="2133600" cy="3276601"/>
          </a:xfrm>
          <a:prstGeom prst="rect">
            <a:avLst/>
          </a:prstGeom>
        </p:spPr>
        <p:txBody>
          <a:bodyPr vert="horz"/>
          <a:lstStyle/>
          <a:p>
            <a:pPr lvl="0"/>
            <a:endParaRPr lang="en-US" noProof="0"/>
          </a:p>
        </p:txBody>
      </p:sp>
      <p:sp>
        <p:nvSpPr>
          <p:cNvPr id="14" name="Text Placeholder 13"/>
          <p:cNvSpPr>
            <a:spLocks noGrp="1"/>
          </p:cNvSpPr>
          <p:nvPr>
            <p:ph type="body" sz="quarter" idx="11"/>
          </p:nvPr>
        </p:nvSpPr>
        <p:spPr>
          <a:xfrm>
            <a:off x="3048000" y="1600200"/>
            <a:ext cx="5638800" cy="4525962"/>
          </a:xfrm>
          <a:prstGeom prst="rect">
            <a:avLst/>
          </a:prstGeom>
        </p:spPr>
        <p:txBody>
          <a:bodyPr vert="horz"/>
          <a:lstStyle>
            <a:lvl1pPr marL="0" indent="0" algn="l">
              <a:buFont typeface="+mj-lt"/>
              <a:buNone/>
              <a:defRPr/>
            </a:lvl1pPr>
            <a:lvl2pPr marL="53975" indent="0" algn="l">
              <a:buFont typeface="+mj-lt"/>
              <a:buNone/>
              <a:defRPr/>
            </a:lvl2pPr>
            <a:lvl3pPr marL="1371600" indent="-457200" algn="l">
              <a:buFont typeface="+mj-lt"/>
              <a:buNone/>
              <a:defRPr/>
            </a:lvl3pPr>
            <a:lvl4pPr marL="1828800" indent="-457200" algn="l">
              <a:buFont typeface="+mj-lt"/>
              <a:buNone/>
              <a:defRPr/>
            </a:lvl4pPr>
            <a:lvl5pPr marL="2286000" indent="-457200" algn="l">
              <a:buFont typeface="+mj-lt"/>
              <a:buNone/>
              <a:defRPr/>
            </a:lvl5pPr>
          </a:lstStyle>
          <a:p>
            <a:pPr lvl="0"/>
            <a:r>
              <a:rPr lang="en-US" smtClean="0"/>
              <a:t>Click to edit Master text styles</a:t>
            </a:r>
          </a:p>
        </p:txBody>
      </p:sp>
      <p:sp>
        <p:nvSpPr>
          <p:cNvPr id="5" name="Slide Number Placeholder 5"/>
          <p:cNvSpPr>
            <a:spLocks noGrp="1"/>
          </p:cNvSpPr>
          <p:nvPr>
            <p:ph type="sldNum" sz="quarter" idx="12"/>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0"/>
                <a:cs typeface="ＭＳ Ｐゴシック" charset="0"/>
              </a:defRPr>
            </a:lvl1pPr>
          </a:lstStyle>
          <a:p>
            <a:pPr>
              <a:defRPr/>
            </a:pPr>
            <a:fld id="{6062A50E-63EA-4304-AA3F-1DE19D1786E5}"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TextBox 4"/>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a:latin typeface="Trebuchet MS" charset="0"/>
                <a:cs typeface="Trebuchet MS" charset="0"/>
              </a:rPr>
              <a:t> </a:t>
            </a:r>
          </a:p>
          <a:p>
            <a:pPr eaLnBrk="1" hangingPunct="1">
              <a:defRPr/>
            </a:pPr>
            <a:endParaRPr lang="en-US" sz="1800">
              <a:latin typeface="Calibri" charset="0"/>
            </a:endParaRPr>
          </a:p>
        </p:txBody>
      </p:sp>
      <p:sp>
        <p:nvSpPr>
          <p:cNvPr id="3" name="Picture Placeholder 2"/>
          <p:cNvSpPr>
            <a:spLocks noGrp="1"/>
          </p:cNvSpPr>
          <p:nvPr>
            <p:ph type="pic" idx="1"/>
          </p:nvPr>
        </p:nvSpPr>
        <p:spPr>
          <a:xfrm>
            <a:off x="3048000" y="1600200"/>
            <a:ext cx="5486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0"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b="1" i="0">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0"/>
                <a:cs typeface="ＭＳ Ｐゴシック" charset="0"/>
              </a:defRPr>
            </a:lvl1pPr>
          </a:lstStyle>
          <a:p>
            <a:pPr>
              <a:defRPr/>
            </a:pPr>
            <a:fld id="{D3926B7F-8665-4838-8A77-02D6CE0F2FDD}"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8" name="TextBox 7"/>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a:latin typeface="Trebuchet MS" charset="0"/>
                <a:cs typeface="Trebuchet MS" charset="0"/>
              </a:rPr>
              <a:t> </a:t>
            </a:r>
          </a:p>
          <a:p>
            <a:pPr eaLnBrk="1" hangingPunct="1">
              <a:defRPr/>
            </a:pPr>
            <a:endParaRPr lang="en-US" sz="1800">
              <a:latin typeface="Calibri" charset="0"/>
            </a:endParaRPr>
          </a:p>
        </p:txBody>
      </p:sp>
      <p:sp>
        <p:nvSpPr>
          <p:cNvPr id="3" name="Picture Placeholder 2"/>
          <p:cNvSpPr>
            <a:spLocks noGrp="1"/>
          </p:cNvSpPr>
          <p:nvPr>
            <p:ph type="pic" idx="1"/>
          </p:nvPr>
        </p:nvSpPr>
        <p:spPr>
          <a:xfrm>
            <a:off x="3200400" y="1600200"/>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6" name="Picture Placeholder 2"/>
          <p:cNvSpPr>
            <a:spLocks noGrp="1"/>
          </p:cNvSpPr>
          <p:nvPr>
            <p:ph type="pic" idx="10"/>
          </p:nvPr>
        </p:nvSpPr>
        <p:spPr>
          <a:xfrm>
            <a:off x="6066556" y="1600622"/>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7"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9"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0"/>
                <a:cs typeface="ＭＳ Ｐゴシック" charset="0"/>
              </a:defRPr>
            </a:lvl1pPr>
          </a:lstStyle>
          <a:p>
            <a:pPr>
              <a:defRPr/>
            </a:pPr>
            <a:fld id="{DBD2D79A-5134-444D-B80C-EE804E558ABA}"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2133600" cy="3810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sz="4400">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7" name="Content Placeholder 2"/>
          <p:cNvSpPr>
            <a:spLocks noGrp="1"/>
          </p:cNvSpPr>
          <p:nvPr>
            <p:ph idx="10"/>
          </p:nvPr>
        </p:nvSpPr>
        <p:spPr>
          <a:xfrm>
            <a:off x="3048000" y="1600201"/>
            <a:ext cx="5685556" cy="4343400"/>
          </a:xfrm>
          <a:prstGeom prst="rect">
            <a:avLst/>
          </a:prstGeom>
        </p:spPr>
        <p:txBody>
          <a:bodyPr anchor="t"/>
          <a:lstStyle>
            <a:lvl1pPr>
              <a:buClr>
                <a:schemeClr val="tx1">
                  <a:lumMod val="50000"/>
                  <a:lumOff val="50000"/>
                </a:schemeClr>
              </a:buClr>
              <a:buFont typeface="Arial"/>
              <a:buChar char="•"/>
              <a:defRPr>
                <a:latin typeface="Trebuchet MS"/>
                <a:cs typeface="Trebuchet MS"/>
              </a:defRPr>
            </a:lvl1pPr>
            <a:lvl2pPr>
              <a:buClr>
                <a:schemeClr val="tx1">
                  <a:lumMod val="50000"/>
                  <a:lumOff val="50000"/>
                </a:schemeClr>
              </a:buClr>
              <a:buFont typeface="Arial"/>
              <a:buChar char="•"/>
              <a:defRPr>
                <a:latin typeface="Trebuchet MS"/>
                <a:cs typeface="Trebuchet MS"/>
              </a:defRPr>
            </a:lvl2pPr>
            <a:lvl3pPr>
              <a:buClr>
                <a:schemeClr val="tx1">
                  <a:lumMod val="50000"/>
                  <a:lumOff val="50000"/>
                </a:schemeClr>
              </a:buClr>
              <a:buFont typeface="Arial"/>
              <a:buChar char="•"/>
              <a:defRPr>
                <a:latin typeface="Trebuchet MS"/>
                <a:cs typeface="Trebuchet MS"/>
              </a:defRPr>
            </a:lvl3pPr>
            <a:lvl4pPr>
              <a:buClr>
                <a:schemeClr val="tx1">
                  <a:lumMod val="50000"/>
                  <a:lumOff val="50000"/>
                </a:schemeClr>
              </a:buClr>
              <a:buFont typeface="Arial"/>
              <a:buChar char="•"/>
              <a:defRPr>
                <a:latin typeface="Trebuchet MS"/>
                <a:cs typeface="Trebuchet MS"/>
              </a:defRPr>
            </a:lvl4pPr>
            <a:lvl5pPr>
              <a:buClr>
                <a:schemeClr val="tx1">
                  <a:lumMod val="50000"/>
                  <a:lumOff val="50000"/>
                </a:schemeClr>
              </a:buClr>
              <a:buFont typeface="Arial"/>
              <a:buChar char="•"/>
              <a:defRPr>
                <a:latin typeface="Trebuchet MS"/>
                <a:cs typeface="Trebuchet M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0"/>
                <a:cs typeface="ＭＳ Ｐゴシック" charset="0"/>
              </a:defRPr>
            </a:lvl1pPr>
          </a:lstStyle>
          <a:p>
            <a:pPr>
              <a:defRPr/>
            </a:pPr>
            <a:fld id="{36A89C0D-3B90-46BC-AE80-94F381317E62}"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3048000" y="4495800"/>
            <a:ext cx="5532438" cy="831850"/>
          </a:xfrm>
          <a:prstGeom prst="rect">
            <a:avLst/>
          </a:prstGeom>
          <a:noFill/>
          <a:ln w="9525">
            <a:noFill/>
            <a:miter lim="800000"/>
            <a:headEnd/>
            <a:tailEnd/>
          </a:ln>
        </p:spPr>
        <p:txBody>
          <a:bodyPr>
            <a:spAutoFit/>
          </a:bodyPr>
          <a:lstStyle/>
          <a:p>
            <a:pPr>
              <a:defRPr/>
            </a:pPr>
            <a:r>
              <a:rPr lang="en-US">
                <a:latin typeface="Trebuchet MS" charset="0"/>
                <a:ea typeface="Trebuchet MS" charset="0"/>
                <a:cs typeface="Trebuchet MS" charset="0"/>
              </a:rPr>
              <a:t>Keep body copy short. Avoid reading the text to your audience</a:t>
            </a:r>
          </a:p>
        </p:txBody>
      </p:sp>
      <p:sp>
        <p:nvSpPr>
          <p:cNvPr id="8" name="TextBox 7"/>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a:latin typeface="Trebuchet MS" charset="0"/>
                <a:cs typeface="Trebuchet MS" charset="0"/>
              </a:rPr>
              <a:t> </a:t>
            </a:r>
          </a:p>
          <a:p>
            <a:pPr eaLnBrk="1" hangingPunct="1">
              <a:defRPr/>
            </a:pPr>
            <a:endParaRPr lang="en-US" sz="1800">
              <a:latin typeface="Calibri" charset="0"/>
            </a:endParaRPr>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667000" cy="2667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9" name="Picture Placeholder 2"/>
          <p:cNvSpPr>
            <a:spLocks noGrp="1"/>
          </p:cNvSpPr>
          <p:nvPr>
            <p:ph type="pic" idx="10"/>
          </p:nvPr>
        </p:nvSpPr>
        <p:spPr>
          <a:xfrm>
            <a:off x="5914156" y="1601044"/>
            <a:ext cx="2667000" cy="2666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1"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0"/>
                <a:cs typeface="ＭＳ Ｐゴシック" charset="0"/>
              </a:defRPr>
            </a:lvl1pPr>
          </a:lstStyle>
          <a:p>
            <a:pPr>
              <a:defRPr/>
            </a:pPr>
            <a:fld id="{82EC0CF6-E554-437B-8C83-2D9C2B4D5DA9}"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5" name="TextBox 4"/>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a:latin typeface="Trebuchet MS" charset="0"/>
                <a:cs typeface="Trebuchet MS" charset="0"/>
              </a:rPr>
              <a:t> </a:t>
            </a:r>
          </a:p>
          <a:p>
            <a:pPr eaLnBrk="1" hangingPunct="1">
              <a:defRPr/>
            </a:pPr>
            <a:endParaRPr lang="en-US" sz="1800">
              <a:latin typeface="Calibri" charset="0"/>
            </a:endParaRPr>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971800" cy="4190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b="1">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0"/>
                <a:cs typeface="ＭＳ Ｐゴシック" charset="0"/>
              </a:defRPr>
            </a:lvl1pPr>
          </a:lstStyle>
          <a:p>
            <a:pPr>
              <a:defRPr/>
            </a:pPr>
            <a:fld id="{EA85A28E-1576-4E6A-B4FE-FDE90566E369}"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3429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charset="0"/>
                <a:ea typeface="ＭＳ Ｐゴシック" charset="0"/>
                <a:cs typeface="ＭＳ Ｐゴシック" charset="0"/>
              </a:defRPr>
            </a:lvl1pPr>
          </a:lstStyle>
          <a:p>
            <a:pPr>
              <a:defRPr/>
            </a:pPr>
            <a:fld id="{89459032-33C9-437C-B9EE-021723277741}" type="slidenum">
              <a:rPr lang="en-US"/>
              <a:pPr>
                <a:defRPr/>
              </a:pPr>
              <a:t>‹#›</a:t>
            </a:fld>
            <a:endParaRPr lang="en-US"/>
          </a:p>
        </p:txBody>
      </p:sp>
    </p:spTree>
  </p:cSld>
  <p:clrMapOvr>
    <a:masterClrMapping/>
  </p:clrMapOvr>
  <p:transition xmlns:p14="http://schemas.microsoft.com/office/powerpoint/2010/mai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5.xml"/><Relationship Id="rId4" Type="http://schemas.openxmlformats.org/officeDocument/2006/relationships/slideLayout" Target="../slideLayouts/slideLayout6.xml"/><Relationship Id="rId5" Type="http://schemas.openxmlformats.org/officeDocument/2006/relationships/slideLayout" Target="../slideLayouts/slideLayout7.xml"/><Relationship Id="rId6" Type="http://schemas.openxmlformats.org/officeDocument/2006/relationships/slideLayout" Target="../slideLayouts/slideLayout8.xml"/><Relationship Id="rId7" Type="http://schemas.openxmlformats.org/officeDocument/2006/relationships/theme" Target="../theme/theme3.xml"/><Relationship Id="rId8" Type="http://schemas.openxmlformats.org/officeDocument/2006/relationships/image" Target="../media/image3.jpeg"/><Relationship Id="rId9" Type="http://schemas.openxmlformats.org/officeDocument/2006/relationships/image" Target="../media/image5.jpeg"/><Relationship Id="rId10" Type="http://schemas.openxmlformats.org/officeDocument/2006/relationships/image" Target="../media/image6.png"/><Relationship Id="rId1" Type="http://schemas.openxmlformats.org/officeDocument/2006/relationships/slideLayout" Target="../slideLayouts/slideLayout3.xml"/><Relationship Id="rId2"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6.png"/><Relationship Id="rId1" Type="http://schemas.openxmlformats.org/officeDocument/2006/relationships/slideLayout" Target="../slideLayouts/slideLayout9.xml"/><Relationship Id="rId2"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20.xml"/><Relationship Id="rId12" Type="http://schemas.openxmlformats.org/officeDocument/2006/relationships/theme" Target="../theme/theme5.xml"/><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4"/>
          <p:cNvPicPr>
            <a:picLocks noChangeAspect="1"/>
          </p:cNvPicPr>
          <p:nvPr/>
        </p:nvPicPr>
        <p:blipFill>
          <a:blip r:embed="rId3"/>
          <a:srcRect/>
          <a:stretch>
            <a:fillRect/>
          </a:stretch>
        </p:blipFill>
        <p:spPr bwMode="auto">
          <a:xfrm>
            <a:off x="-31750" y="-31750"/>
            <a:ext cx="9207500" cy="6921500"/>
          </a:xfrm>
          <a:prstGeom prst="rect">
            <a:avLst/>
          </a:prstGeom>
          <a:noFill/>
          <a:ln w="9525">
            <a:noFill/>
            <a:miter lim="800000"/>
            <a:headEnd/>
            <a:tailEnd/>
          </a:ln>
        </p:spPr>
      </p:pic>
      <p:pic>
        <p:nvPicPr>
          <p:cNvPr id="7" name="Picture 6" descr="41-Singapore-logo-final-pptlogo.png"/>
          <p:cNvPicPr>
            <a:picLocks noChangeAspect="1"/>
          </p:cNvPicPr>
          <p:nvPr/>
        </p:nvPicPr>
        <p:blipFill>
          <a:blip r:embed="rId4"/>
          <a:stretch>
            <a:fillRect/>
          </a:stretch>
        </p:blipFill>
        <p:spPr>
          <a:xfrm>
            <a:off x="-228600" y="4572000"/>
            <a:ext cx="3922713" cy="1760538"/>
          </a:xfrm>
          <a:prstGeom prst="rect">
            <a:avLst/>
          </a:prstGeom>
          <a:effectLst>
            <a:outerShdw blurRad="60325" dist="38100" dir="17520000" algn="tl" rotWithShape="0">
              <a:srgbClr val="000000">
                <a:alpha val="56000"/>
              </a:srgbClr>
            </a:outerShdw>
          </a:effectLst>
        </p:spPr>
      </p:pic>
    </p:spTree>
  </p:cSld>
  <p:clrMap bg1="lt1" tx1="dk1" bg2="lt2" tx2="dk2" accent1="accent1" accent2="accent2" accent3="accent3" accent4="accent4" accent5="accent5" accent6="accent6" hlink="hlink" folHlink="folHlink"/>
  <p:sldLayoutIdLst>
    <p:sldLayoutId id="2147483681" r:id="rId1"/>
  </p:sldLayoutIdLst>
  <p:transition xmlns:p14="http://schemas.microsoft.com/office/powerpoint/2010/main" spd="slow">
    <p:fade/>
  </p:transition>
  <p:hf hdr="0" ftr="0" dt="0"/>
  <p:txStyles>
    <p:titleStyle>
      <a:lvl1pPr algn="ctr" defTabSz="457200" rtl="0" fontAlgn="base">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ＭＳ Ｐゴシック" pitchFamily="-110" charset="-128"/>
          <a:cs typeface="ＭＳ Ｐゴシック"/>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ＭＳ Ｐゴシック" pitchFamily="-110" charset="-128"/>
          <a:cs typeface="ＭＳ Ｐゴシック"/>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4" name="Picture 6" descr="bkg1.jpg"/>
          <p:cNvPicPr>
            <a:picLocks noChangeAspect="1"/>
          </p:cNvPicPr>
          <p:nvPr/>
        </p:nvPicPr>
        <p:blipFill>
          <a:blip r:embed="rId3"/>
          <a:srcRect/>
          <a:stretch>
            <a:fillRect/>
          </a:stretch>
        </p:blipFill>
        <p:spPr bwMode="auto">
          <a:xfrm>
            <a:off x="0" y="1588"/>
            <a:ext cx="9144000" cy="6856412"/>
          </a:xfrm>
          <a:prstGeom prst="rect">
            <a:avLst/>
          </a:prstGeom>
          <a:noFill/>
          <a:ln w="9525">
            <a:noFill/>
            <a:miter lim="800000"/>
            <a:headEnd/>
            <a:tailEnd/>
          </a:ln>
        </p:spPr>
      </p:pic>
      <p:pic>
        <p:nvPicPr>
          <p:cNvPr id="3075" name="Picture 13" descr="tagline.jpg"/>
          <p:cNvPicPr>
            <a:picLocks noChangeAspect="1"/>
          </p:cNvPicPr>
          <p:nvPr/>
        </p:nvPicPr>
        <p:blipFill>
          <a:blip r:embed="rId4"/>
          <a:srcRect b="36539"/>
          <a:stretch>
            <a:fillRect/>
          </a:stretch>
        </p:blipFill>
        <p:spPr bwMode="auto">
          <a:xfrm>
            <a:off x="757238" y="2286000"/>
            <a:ext cx="1233487" cy="2514600"/>
          </a:xfrm>
          <a:prstGeom prst="rect">
            <a:avLst/>
          </a:prstGeom>
          <a:noFill/>
          <a:ln w="9525">
            <a:noFill/>
            <a:miter lim="800000"/>
            <a:headEnd/>
            <a:tailEnd/>
          </a:ln>
        </p:spPr>
      </p:pic>
      <p:pic>
        <p:nvPicPr>
          <p:cNvPr id="3076" name="Picture 14" descr="shadow_rule.jpg"/>
          <p:cNvPicPr>
            <a:picLocks noChangeAspect="1"/>
          </p:cNvPicPr>
          <p:nvPr/>
        </p:nvPicPr>
        <p:blipFill>
          <a:blip r:embed="rId5"/>
          <a:srcRect/>
          <a:stretch>
            <a:fillRect/>
          </a:stretch>
        </p:blipFill>
        <p:spPr bwMode="auto">
          <a:xfrm>
            <a:off x="2393950" y="611188"/>
            <a:ext cx="349250" cy="5408612"/>
          </a:xfrm>
          <a:prstGeom prst="rect">
            <a:avLst/>
          </a:prstGeom>
          <a:noFill/>
          <a:ln w="9525">
            <a:noFill/>
            <a:miter lim="800000"/>
            <a:headEnd/>
            <a:tailEnd/>
          </a:ln>
        </p:spPr>
      </p:pic>
      <p:pic>
        <p:nvPicPr>
          <p:cNvPr id="3077" name="Picture 6" descr="41-Singapore-logo-140x288.png"/>
          <p:cNvPicPr>
            <a:picLocks noChangeAspect="1"/>
          </p:cNvPicPr>
          <p:nvPr/>
        </p:nvPicPr>
        <p:blipFill>
          <a:blip r:embed="rId6"/>
          <a:srcRect/>
          <a:stretch>
            <a:fillRect/>
          </a:stretch>
        </p:blipFill>
        <p:spPr bwMode="auto">
          <a:xfrm>
            <a:off x="152400" y="5181600"/>
            <a:ext cx="2378075" cy="1155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3" r:id="rId1"/>
  </p:sldLayoutIdLst>
  <p:transition xmlns:p14="http://schemas.microsoft.com/office/powerpoint/2010/main" spd="slow">
    <p:fade/>
  </p:transition>
  <p:hf hdr="0" ftr="0" dt="0"/>
  <p:txStyles>
    <p:titleStyle>
      <a:lvl1pPr algn="l" defTabSz="457200" rtl="0" eaLnBrk="0" fontAlgn="base" hangingPunct="0">
        <a:spcBef>
          <a:spcPct val="0"/>
        </a:spcBef>
        <a:spcAft>
          <a:spcPct val="0"/>
        </a:spcAft>
        <a:defRPr sz="4400" kern="1200">
          <a:solidFill>
            <a:srgbClr val="7F7F7F"/>
          </a:solidFill>
          <a:latin typeface="+mj-lt"/>
          <a:ea typeface="ＭＳ Ｐゴシック" pitchFamily="-110" charset="-128"/>
          <a:cs typeface="ＭＳ Ｐゴシック" pitchFamily="-110" charset="-128"/>
        </a:defRPr>
      </a:lvl1pPr>
      <a:lvl2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2pPr>
      <a:lvl3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3pPr>
      <a:lvl4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4pPr>
      <a:lvl5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5pPr>
      <a:lvl6pPr marL="4572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6pPr>
      <a:lvl7pPr marL="9144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7pPr>
      <a:lvl8pPr marL="13716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8pPr>
      <a:lvl9pPr marL="18288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ＭＳ Ｐゴシック"/>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ＭＳ Ｐゴシック"/>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122" name="Picture 10" descr="bkg1.jpg"/>
          <p:cNvPicPr>
            <a:picLocks noChangeAspect="1"/>
          </p:cNvPicPr>
          <p:nvPr/>
        </p:nvPicPr>
        <p:blipFill>
          <a:blip r:embed="rId8"/>
          <a:srcRect/>
          <a:stretch>
            <a:fillRect/>
          </a:stretch>
        </p:blipFill>
        <p:spPr bwMode="auto">
          <a:xfrm>
            <a:off x="0" y="1588"/>
            <a:ext cx="9144000" cy="6854825"/>
          </a:xfrm>
          <a:prstGeom prst="rect">
            <a:avLst/>
          </a:prstGeom>
          <a:noFill/>
          <a:ln w="9525">
            <a:noFill/>
            <a:miter lim="800000"/>
            <a:headEnd/>
            <a:tailEnd/>
          </a:ln>
        </p:spPr>
      </p:pic>
      <p:pic>
        <p:nvPicPr>
          <p:cNvPr id="5123" name="Picture 8" descr="shadow_rule.jpg"/>
          <p:cNvPicPr>
            <a:picLocks noChangeAspect="1"/>
          </p:cNvPicPr>
          <p:nvPr/>
        </p:nvPicPr>
        <p:blipFill>
          <a:blip r:embed="rId9"/>
          <a:srcRect/>
          <a:stretch>
            <a:fillRect/>
          </a:stretch>
        </p:blipFill>
        <p:spPr bwMode="auto">
          <a:xfrm>
            <a:off x="2393950" y="1371600"/>
            <a:ext cx="349250" cy="4648200"/>
          </a:xfrm>
          <a:prstGeom prst="rect">
            <a:avLst/>
          </a:prstGeom>
          <a:noFill/>
          <a:ln w="9525">
            <a:noFill/>
            <a:miter lim="800000"/>
            <a:headEnd/>
            <a:tailEnd/>
          </a:ln>
        </p:spPr>
      </p:pic>
      <p:pic>
        <p:nvPicPr>
          <p:cNvPr id="5124" name="Picture 4" descr="41-Singapore-logo-140x288.png"/>
          <p:cNvPicPr>
            <a:picLocks noChangeAspect="1"/>
          </p:cNvPicPr>
          <p:nvPr/>
        </p:nvPicPr>
        <p:blipFill>
          <a:blip r:embed="rId10"/>
          <a:srcRect/>
          <a:stretch>
            <a:fillRect/>
          </a:stretch>
        </p:blipFill>
        <p:spPr bwMode="auto">
          <a:xfrm>
            <a:off x="152400" y="5181600"/>
            <a:ext cx="2378075" cy="1155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ransition xmlns:p14="http://schemas.microsoft.com/office/powerpoint/2010/mai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ＭＳ Ｐゴシック"/>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ＭＳ Ｐゴシック"/>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290" name="Picture 10" descr="bkg1.jpg"/>
          <p:cNvPicPr>
            <a:picLocks noChangeAspect="1"/>
          </p:cNvPicPr>
          <p:nvPr/>
        </p:nvPicPr>
        <p:blipFill>
          <a:blip r:embed="rId3"/>
          <a:srcRect/>
          <a:stretch>
            <a:fillRect/>
          </a:stretch>
        </p:blipFill>
        <p:spPr bwMode="auto">
          <a:xfrm>
            <a:off x="0" y="1588"/>
            <a:ext cx="9144000" cy="6854825"/>
          </a:xfrm>
          <a:prstGeom prst="rect">
            <a:avLst/>
          </a:prstGeom>
          <a:noFill/>
          <a:ln w="9525">
            <a:noFill/>
            <a:miter lim="800000"/>
            <a:headEnd/>
            <a:tailEnd/>
          </a:ln>
        </p:spPr>
      </p:pic>
      <p:pic>
        <p:nvPicPr>
          <p:cNvPr id="12291" name="Picture 3" descr="41-Singapore-logo-140x288.png"/>
          <p:cNvPicPr>
            <a:picLocks noChangeAspect="1"/>
          </p:cNvPicPr>
          <p:nvPr/>
        </p:nvPicPr>
        <p:blipFill>
          <a:blip r:embed="rId4"/>
          <a:srcRect/>
          <a:stretch>
            <a:fillRect/>
          </a:stretch>
        </p:blipFill>
        <p:spPr bwMode="auto">
          <a:xfrm>
            <a:off x="152400" y="5181600"/>
            <a:ext cx="2378075" cy="1155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0" r:id="rId1"/>
  </p:sldLayoutIdLst>
  <p:transition xmlns:p14="http://schemas.microsoft.com/office/powerpoint/2010/mai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ＭＳ Ｐゴシック"/>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ＭＳ Ｐゴシック"/>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33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33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ea typeface="ＭＳ Ｐゴシック" charset="0"/>
                <a:cs typeface="ＭＳ Ｐゴシック" charset="0"/>
              </a:defRPr>
            </a:lvl1pPr>
          </a:lstStyle>
          <a:p>
            <a:pPr>
              <a:defRPr/>
            </a:pPr>
            <a:fld id="{95C6C46B-7DE1-4C56-94D6-251728FCACFE}" type="datetime1">
              <a:rPr lang="en-US"/>
              <a:pPr>
                <a:defRPr/>
              </a:pPr>
              <a:t>6/21/11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ea typeface="ＭＳ Ｐゴシック" charset="0"/>
                <a:cs typeface="ＭＳ Ｐゴシック" charset="0"/>
              </a:defRPr>
            </a:lvl1pPr>
          </a:lstStyle>
          <a:p>
            <a:pPr>
              <a:defRPr/>
            </a:pPr>
            <a:fld id="{761462EC-E94A-46DF-9672-9A140AD4975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2" r:id="rId1"/>
    <p:sldLayoutId id="2147483691" r:id="rId2"/>
    <p:sldLayoutId id="2147483690" r:id="rId3"/>
    <p:sldLayoutId id="2147483689" r:id="rId4"/>
    <p:sldLayoutId id="2147483688" r:id="rId5"/>
    <p:sldLayoutId id="2147483687" r:id="rId6"/>
    <p:sldLayoutId id="2147483686" r:id="rId7"/>
    <p:sldLayoutId id="2147483685" r:id="rId8"/>
    <p:sldLayoutId id="2147483684" r:id="rId9"/>
    <p:sldLayoutId id="2147483683" r:id="rId10"/>
    <p:sldLayoutId id="2147483682" r:id="rId11"/>
  </p:sldLayoutIdLst>
  <p:transition xmlns:p14="http://schemas.microsoft.com/office/powerpoint/2010/main" spd="slow">
    <p:fade/>
  </p:transition>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ＭＳ Ｐゴシック"/>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ＭＳ Ｐゴシック"/>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ctr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mtClean="0">
                <a:ea typeface="ＭＳ Ｐゴシック"/>
                <a:cs typeface="ＭＳ Ｐゴシック"/>
              </a:rPr>
              <a:t>Security, Stability &amp; Resiliency of the DNS Review Team (SSR)</a:t>
            </a:r>
          </a:p>
        </p:txBody>
      </p:sp>
      <p:sp>
        <p:nvSpPr>
          <p:cNvPr id="28674" name="Subtitle 2"/>
          <p:cNvSpPr>
            <a:spLocks noGrp="1"/>
          </p:cNvSpPr>
          <p:nvPr>
            <p:ph type="subTitle" idx="1"/>
          </p:nvPr>
        </p:nvSpPr>
        <p:spPr bwMode="auto">
          <a:xfrm>
            <a:off x="3733800" y="3581400"/>
            <a:ext cx="4876800" cy="203835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ea typeface="ＭＳ Ｐゴシック"/>
                <a:cs typeface="ＭＳ Ｐゴシック"/>
              </a:rPr>
              <a:t>Interaction with the </a:t>
            </a:r>
            <a:r>
              <a:rPr lang="en-US" dirty="0" smtClean="0">
                <a:ea typeface="ＭＳ Ｐゴシック"/>
                <a:cs typeface="ＭＳ Ｐゴシック"/>
              </a:rPr>
              <a:t>Governmental </a:t>
            </a:r>
            <a:r>
              <a:rPr lang="en-US" smtClean="0">
                <a:ea typeface="ＭＳ Ｐゴシック"/>
                <a:cs typeface="ＭＳ Ｐゴシック"/>
              </a:rPr>
              <a:t>Advisory Committee (GAC)</a:t>
            </a:r>
            <a:endParaRPr lang="en-US" dirty="0" smtClean="0">
              <a:ea typeface="ＭＳ Ｐゴシック"/>
              <a:cs typeface="ＭＳ Ｐゴシック"/>
            </a:endParaRP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ea typeface="+mj-ea"/>
              </a:rPr>
              <a:t>Questions</a:t>
            </a:r>
            <a:endParaRPr lang="en-US" b="1" dirty="0">
              <a:ea typeface="+mj-ea"/>
            </a:endParaRPr>
          </a:p>
        </p:txBody>
      </p:sp>
      <p:sp>
        <p:nvSpPr>
          <p:cNvPr id="33794" name="Slide Number Placeholder 2"/>
          <p:cNvSpPr>
            <a:spLocks noGrp="1"/>
          </p:cNvSpPr>
          <p:nvPr>
            <p:ph type="sldNum" sz="quarter" idx="12"/>
          </p:nvPr>
        </p:nvSpPr>
        <p:spPr bwMode="auto">
          <a:noFill/>
          <a:ln>
            <a:miter lim="800000"/>
            <a:headEnd/>
            <a:tailEnd/>
          </a:ln>
        </p:spPr>
        <p:txBody>
          <a:bodyPr/>
          <a:lstStyle/>
          <a:p>
            <a:fld id="{56513279-C413-47F2-A110-EE56D22E8556}" type="slidenum">
              <a:rPr lang="en-US" smtClean="0">
                <a:latin typeface="Calibri" pitchFamily="34" charset="0"/>
                <a:ea typeface="ＭＳ Ｐゴシック"/>
                <a:cs typeface="ＭＳ Ｐゴシック"/>
              </a:rPr>
              <a:pPr/>
              <a:t>10</a:t>
            </a:fld>
            <a:endParaRPr lang="en-US" smtClean="0">
              <a:latin typeface="Calibri" pitchFamily="34" charset="0"/>
              <a:ea typeface="ＭＳ Ｐゴシック"/>
              <a:cs typeface="ＭＳ Ｐゴシック"/>
            </a:endParaRPr>
          </a:p>
        </p:txBody>
      </p:sp>
      <p:sp>
        <p:nvSpPr>
          <p:cNvPr id="33795" name="Text Placeholder 4"/>
          <p:cNvSpPr>
            <a:spLocks noGrp="1"/>
          </p:cNvSpPr>
          <p:nvPr>
            <p:ph type="body" sz="quarter" idx="11"/>
          </p:nvPr>
        </p:nvSpPr>
        <p:spPr bwMode="auto">
          <a:xfrm>
            <a:off x="304800" y="1600200"/>
            <a:ext cx="8382000" cy="3657600"/>
          </a:xfrm>
          <a:noFill/>
          <a:ln>
            <a:miter lim="800000"/>
            <a:headEnd/>
            <a:tailEnd/>
          </a:ln>
        </p:spPr>
        <p:txBody>
          <a:bodyPr wrap="square" lIns="91440" tIns="45720" rIns="91440" bIns="45720" numCol="1" anchor="t" anchorCtr="0" compatLnSpc="1">
            <a:prstTxWarp prst="textNoShape">
              <a:avLst/>
            </a:prstTxWarp>
          </a:bodyPr>
          <a:lstStyle/>
          <a:p>
            <a:r>
              <a:rPr lang="en-US" smtClean="0">
                <a:ea typeface="ＭＳ Ｐゴシック"/>
                <a:cs typeface="ＭＳ Ｐゴシック"/>
              </a:rPr>
              <a:t>7. </a:t>
            </a:r>
            <a:r>
              <a:rPr lang="en-GB" smtClean="0">
                <a:ea typeface="ＭＳ Ｐゴシック"/>
                <a:cs typeface="ＭＳ Ｐゴシック"/>
              </a:rPr>
              <a:t>Do you see the relationships with the SSAC and RSSAC as functioning correctly and positively?</a:t>
            </a:r>
            <a:endParaRPr lang="en-US" smtClean="0">
              <a:ea typeface="ＭＳ Ｐゴシック"/>
              <a:cs typeface="ＭＳ Ｐゴシック"/>
            </a:endParaRPr>
          </a:p>
          <a:p>
            <a:endParaRPr lang="en-GB" smtClean="0">
              <a:ea typeface="ＭＳ Ｐゴシック"/>
              <a:cs typeface="ＭＳ Ｐゴシック"/>
            </a:endParaRPr>
          </a:p>
          <a:p>
            <a:r>
              <a:rPr lang="en-GB" smtClean="0">
                <a:ea typeface="ＭＳ Ｐゴシック"/>
                <a:cs typeface="ＭＳ Ｐゴシック"/>
              </a:rPr>
              <a:t>8. Do these relationships help further ICANN’s goals to preserve SSR of the DNS?</a:t>
            </a:r>
            <a:endParaRPr lang="en-US" smtClean="0">
              <a:ea typeface="ＭＳ Ｐゴシック"/>
              <a:cs typeface="ＭＳ Ｐゴシック"/>
            </a:endParaRPr>
          </a:p>
          <a:p>
            <a:endParaRPr lang="en-US" smtClean="0">
              <a:ea typeface="ＭＳ Ｐゴシック"/>
              <a:cs typeface="ＭＳ Ｐゴシック"/>
            </a:endParaRPr>
          </a:p>
          <a:p>
            <a:endParaRPr lang="en-US" smtClean="0">
              <a:ea typeface="ＭＳ Ｐゴシック"/>
              <a:cs typeface="ＭＳ Ｐゴシック"/>
            </a:endParaRPr>
          </a:p>
          <a:p>
            <a:r>
              <a:rPr lang="en-US" smtClean="0">
                <a:ea typeface="ＭＳ Ｐゴシック"/>
                <a:cs typeface="ＭＳ Ｐゴシック"/>
              </a:rPr>
              <a:t> </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ea typeface="+mj-ea"/>
              </a:rPr>
              <a:t>Questions</a:t>
            </a:r>
            <a:endParaRPr lang="en-US" b="1" dirty="0">
              <a:ea typeface="+mj-ea"/>
            </a:endParaRPr>
          </a:p>
        </p:txBody>
      </p:sp>
      <p:sp>
        <p:nvSpPr>
          <p:cNvPr id="34818" name="Slide Number Placeholder 2"/>
          <p:cNvSpPr>
            <a:spLocks noGrp="1"/>
          </p:cNvSpPr>
          <p:nvPr>
            <p:ph type="sldNum" sz="quarter" idx="12"/>
          </p:nvPr>
        </p:nvSpPr>
        <p:spPr bwMode="auto">
          <a:noFill/>
          <a:ln>
            <a:miter lim="800000"/>
            <a:headEnd/>
            <a:tailEnd/>
          </a:ln>
        </p:spPr>
        <p:txBody>
          <a:bodyPr/>
          <a:lstStyle/>
          <a:p>
            <a:fld id="{5353504B-D726-4A3A-88AF-68C2B6262A36}" type="slidenum">
              <a:rPr lang="en-US" smtClean="0">
                <a:latin typeface="Calibri" pitchFamily="34" charset="0"/>
                <a:ea typeface="ＭＳ Ｐゴシック"/>
                <a:cs typeface="ＭＳ Ｐゴシック"/>
              </a:rPr>
              <a:pPr/>
              <a:t>11</a:t>
            </a:fld>
            <a:endParaRPr lang="en-US" smtClean="0">
              <a:latin typeface="Calibri" pitchFamily="34" charset="0"/>
              <a:ea typeface="ＭＳ Ｐゴシック"/>
              <a:cs typeface="ＭＳ Ｐゴシック"/>
            </a:endParaRPr>
          </a:p>
        </p:txBody>
      </p:sp>
      <p:sp>
        <p:nvSpPr>
          <p:cNvPr id="34819" name="Text Placeholder 4"/>
          <p:cNvSpPr>
            <a:spLocks noGrp="1"/>
          </p:cNvSpPr>
          <p:nvPr>
            <p:ph type="body" sz="quarter" idx="11"/>
          </p:nvPr>
        </p:nvSpPr>
        <p:spPr bwMode="auto">
          <a:xfrm>
            <a:off x="304800" y="1600200"/>
            <a:ext cx="8382000" cy="3657600"/>
          </a:xfrm>
          <a:noFill/>
          <a:ln>
            <a:miter lim="800000"/>
            <a:headEnd/>
            <a:tailEnd/>
          </a:ln>
        </p:spPr>
        <p:txBody>
          <a:bodyPr wrap="square" lIns="91440" tIns="45720" rIns="91440" bIns="45720" numCol="1" anchor="t" anchorCtr="0" compatLnSpc="1">
            <a:prstTxWarp prst="textNoShape">
              <a:avLst/>
            </a:prstTxWarp>
          </a:bodyPr>
          <a:lstStyle/>
          <a:p>
            <a:r>
              <a:rPr lang="en-GB" dirty="0" smtClean="0">
                <a:ea typeface="ＭＳ Ｐゴシック"/>
                <a:cs typeface="ＭＳ Ｐゴシック"/>
              </a:rPr>
              <a:t>9. Is </a:t>
            </a:r>
            <a:r>
              <a:rPr lang="en-GB" dirty="0" smtClean="0">
                <a:ea typeface="ＭＳ Ｐゴシック"/>
                <a:cs typeface="ＭＳ Ｐゴシック"/>
              </a:rPr>
              <a:t>the relationship between ICANN and IANA suitably robust?</a:t>
            </a:r>
            <a:endParaRPr lang="en-US" dirty="0" smtClean="0">
              <a:ea typeface="ＭＳ Ｐゴシック"/>
              <a:cs typeface="ＭＳ Ｐゴシック"/>
            </a:endParaRPr>
          </a:p>
          <a:p>
            <a:endParaRPr lang="en-US" dirty="0" smtClean="0">
              <a:ea typeface="ＭＳ Ｐゴシック"/>
              <a:cs typeface="ＭＳ Ｐゴシック"/>
            </a:endParaRPr>
          </a:p>
          <a:p>
            <a:r>
              <a:rPr lang="en-US" dirty="0" smtClean="0">
                <a:ea typeface="ＭＳ Ｐゴシック"/>
                <a:cs typeface="ＭＳ Ｐゴシック"/>
              </a:rPr>
              <a:t>10. </a:t>
            </a:r>
            <a:r>
              <a:rPr lang="en-GB" dirty="0" smtClean="0">
                <a:ea typeface="ＭＳ Ｐゴシック"/>
                <a:cs typeface="ＭＳ Ｐゴシック"/>
              </a:rPr>
              <a:t>Does USG have too much control over IANA and should this be reduced?</a:t>
            </a:r>
            <a:endParaRPr lang="en-US" dirty="0" smtClean="0">
              <a:ea typeface="ＭＳ Ｐゴシック"/>
              <a:cs typeface="ＭＳ Ｐゴシック"/>
            </a:endParaRPr>
          </a:p>
          <a:p>
            <a:endParaRPr lang="en-US" dirty="0" smtClean="0">
              <a:ea typeface="ＭＳ Ｐゴシック"/>
              <a:cs typeface="ＭＳ Ｐゴシック"/>
            </a:endParaRPr>
          </a:p>
          <a:p>
            <a:endParaRPr lang="en-US" dirty="0" smtClean="0">
              <a:ea typeface="ＭＳ Ｐゴシック"/>
              <a:cs typeface="ＭＳ Ｐゴシック"/>
            </a:endParaRPr>
          </a:p>
          <a:p>
            <a:r>
              <a:rPr lang="en-US" dirty="0" smtClean="0">
                <a:ea typeface="ＭＳ Ｐゴシック"/>
                <a:cs typeface="ＭＳ Ｐゴシック"/>
              </a:rPr>
              <a:t> </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ea typeface="+mj-ea"/>
              </a:rPr>
              <a:t>Questions</a:t>
            </a:r>
            <a:endParaRPr lang="en-US" b="1" dirty="0">
              <a:ea typeface="+mj-ea"/>
            </a:endParaRPr>
          </a:p>
        </p:txBody>
      </p:sp>
      <p:sp>
        <p:nvSpPr>
          <p:cNvPr id="35842" name="Slide Number Placeholder 2"/>
          <p:cNvSpPr>
            <a:spLocks noGrp="1"/>
          </p:cNvSpPr>
          <p:nvPr>
            <p:ph type="sldNum" sz="quarter" idx="12"/>
          </p:nvPr>
        </p:nvSpPr>
        <p:spPr bwMode="auto">
          <a:noFill/>
          <a:ln>
            <a:miter lim="800000"/>
            <a:headEnd/>
            <a:tailEnd/>
          </a:ln>
        </p:spPr>
        <p:txBody>
          <a:bodyPr/>
          <a:lstStyle/>
          <a:p>
            <a:fld id="{5FFE9E0B-17E4-4CFF-B9C8-3C26B808AAE2}" type="slidenum">
              <a:rPr lang="en-US" smtClean="0">
                <a:latin typeface="Calibri" pitchFamily="34" charset="0"/>
                <a:ea typeface="ＭＳ Ｐゴシック"/>
                <a:cs typeface="ＭＳ Ｐゴシック"/>
              </a:rPr>
              <a:pPr/>
              <a:t>12</a:t>
            </a:fld>
            <a:endParaRPr lang="en-US" smtClean="0">
              <a:latin typeface="Calibri" pitchFamily="34" charset="0"/>
              <a:ea typeface="ＭＳ Ｐゴシック"/>
              <a:cs typeface="ＭＳ Ｐゴシック"/>
            </a:endParaRPr>
          </a:p>
        </p:txBody>
      </p:sp>
      <p:sp>
        <p:nvSpPr>
          <p:cNvPr id="35843" name="Text Placeholder 4"/>
          <p:cNvSpPr>
            <a:spLocks noGrp="1"/>
          </p:cNvSpPr>
          <p:nvPr>
            <p:ph type="body" sz="quarter" idx="11"/>
          </p:nvPr>
        </p:nvSpPr>
        <p:spPr bwMode="auto">
          <a:xfrm>
            <a:off x="304800" y="1600200"/>
            <a:ext cx="8382000" cy="3657600"/>
          </a:xfrm>
          <a:noFill/>
          <a:ln>
            <a:miter lim="800000"/>
            <a:headEnd/>
            <a:tailEnd/>
          </a:ln>
        </p:spPr>
        <p:txBody>
          <a:bodyPr wrap="square" lIns="91440" tIns="45720" rIns="91440" bIns="45720" numCol="1" anchor="t" anchorCtr="0" compatLnSpc="1">
            <a:prstTxWarp prst="textNoShape">
              <a:avLst/>
            </a:prstTxWarp>
          </a:bodyPr>
          <a:lstStyle/>
          <a:p>
            <a:r>
              <a:rPr lang="en-US" smtClean="0">
                <a:ea typeface="ＭＳ Ｐゴシック"/>
                <a:cs typeface="ＭＳ Ｐゴシック"/>
              </a:rPr>
              <a:t>11. </a:t>
            </a:r>
            <a:r>
              <a:rPr lang="en-GB" smtClean="0">
                <a:ea typeface="ＭＳ Ｐゴシック"/>
                <a:cs typeface="ＭＳ Ｐゴシック"/>
              </a:rPr>
              <a:t>Is ICANN spending the correct proportion of time and budget on SSR when compared to its other 3 stated goals?</a:t>
            </a:r>
            <a:endParaRPr lang="en-US" smtClean="0">
              <a:ea typeface="ＭＳ Ｐゴシック"/>
              <a:cs typeface="ＭＳ Ｐゴシック"/>
            </a:endParaRPr>
          </a:p>
          <a:p>
            <a:endParaRPr lang="en-US" smtClean="0">
              <a:ea typeface="ＭＳ Ｐゴシック"/>
              <a:cs typeface="ＭＳ Ｐゴシック"/>
            </a:endParaRPr>
          </a:p>
          <a:p>
            <a:r>
              <a:rPr lang="en-US" smtClean="0">
                <a:ea typeface="ＭＳ Ｐゴシック"/>
                <a:cs typeface="ＭＳ Ｐゴシック"/>
              </a:rPr>
              <a:t>12. </a:t>
            </a:r>
            <a:r>
              <a:rPr lang="en-GB" smtClean="0">
                <a:ea typeface="ＭＳ Ｐゴシック"/>
                <a:cs typeface="ＭＳ Ｐゴシック"/>
              </a:rPr>
              <a:t>Do you believe that ICANN SSR policy is being set by community demand or by top-down processes within the organisation?</a:t>
            </a:r>
            <a:endParaRPr lang="en-US" smtClean="0">
              <a:ea typeface="ＭＳ Ｐゴシック"/>
              <a:cs typeface="ＭＳ Ｐゴシック"/>
            </a:endParaRPr>
          </a:p>
          <a:p>
            <a:endParaRPr lang="en-US" smtClean="0">
              <a:ea typeface="ＭＳ Ｐゴシック"/>
              <a:cs typeface="ＭＳ Ｐゴシック"/>
            </a:endParaRPr>
          </a:p>
          <a:p>
            <a:endParaRPr lang="en-US" smtClean="0">
              <a:ea typeface="ＭＳ Ｐゴシック"/>
              <a:cs typeface="ＭＳ Ｐゴシック"/>
            </a:endParaRPr>
          </a:p>
          <a:p>
            <a:endParaRPr lang="en-US" smtClean="0">
              <a:ea typeface="ＭＳ Ｐゴシック"/>
              <a:cs typeface="ＭＳ Ｐゴシック"/>
            </a:endParaRPr>
          </a:p>
          <a:p>
            <a:r>
              <a:rPr lang="en-US" smtClean="0">
                <a:ea typeface="ＭＳ Ｐゴシック"/>
                <a:cs typeface="ＭＳ Ｐゴシック"/>
              </a:rPr>
              <a:t> </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ea typeface="+mj-ea"/>
              </a:rPr>
              <a:t>Questions</a:t>
            </a:r>
            <a:endParaRPr lang="en-US" b="1" dirty="0">
              <a:ea typeface="+mj-ea"/>
            </a:endParaRPr>
          </a:p>
        </p:txBody>
      </p:sp>
      <p:sp>
        <p:nvSpPr>
          <p:cNvPr id="36866" name="Slide Number Placeholder 2"/>
          <p:cNvSpPr>
            <a:spLocks noGrp="1"/>
          </p:cNvSpPr>
          <p:nvPr>
            <p:ph type="sldNum" sz="quarter" idx="12"/>
          </p:nvPr>
        </p:nvSpPr>
        <p:spPr bwMode="auto">
          <a:noFill/>
          <a:ln>
            <a:miter lim="800000"/>
            <a:headEnd/>
            <a:tailEnd/>
          </a:ln>
        </p:spPr>
        <p:txBody>
          <a:bodyPr/>
          <a:lstStyle/>
          <a:p>
            <a:fld id="{335A9E63-DF1C-4A8B-8DAB-06DD943D461B}" type="slidenum">
              <a:rPr lang="en-US" smtClean="0">
                <a:latin typeface="Calibri" pitchFamily="34" charset="0"/>
                <a:ea typeface="ＭＳ Ｐゴシック"/>
                <a:cs typeface="ＭＳ Ｐゴシック"/>
              </a:rPr>
              <a:pPr/>
              <a:t>13</a:t>
            </a:fld>
            <a:endParaRPr lang="en-US" smtClean="0">
              <a:latin typeface="Calibri" pitchFamily="34" charset="0"/>
              <a:ea typeface="ＭＳ Ｐゴシック"/>
              <a:cs typeface="ＭＳ Ｐゴシック"/>
            </a:endParaRPr>
          </a:p>
        </p:txBody>
      </p:sp>
      <p:sp>
        <p:nvSpPr>
          <p:cNvPr id="36867" name="Text Placeholder 4"/>
          <p:cNvSpPr>
            <a:spLocks noGrp="1"/>
          </p:cNvSpPr>
          <p:nvPr>
            <p:ph type="body" sz="quarter" idx="11"/>
          </p:nvPr>
        </p:nvSpPr>
        <p:spPr bwMode="auto">
          <a:xfrm>
            <a:off x="304800" y="1600200"/>
            <a:ext cx="8382000" cy="3657600"/>
          </a:xfrm>
          <a:noFill/>
          <a:ln>
            <a:miter lim="800000"/>
            <a:headEnd/>
            <a:tailEnd/>
          </a:ln>
        </p:spPr>
        <p:txBody>
          <a:bodyPr wrap="square" lIns="91440" tIns="45720" rIns="91440" bIns="45720" numCol="1" anchor="t" anchorCtr="0" compatLnSpc="1">
            <a:prstTxWarp prst="textNoShape">
              <a:avLst/>
            </a:prstTxWarp>
          </a:bodyPr>
          <a:lstStyle/>
          <a:p>
            <a:r>
              <a:rPr lang="en-US" smtClean="0">
                <a:ea typeface="ＭＳ Ｐゴシック"/>
                <a:cs typeface="ＭＳ Ｐゴシック"/>
              </a:rPr>
              <a:t>13. </a:t>
            </a:r>
            <a:r>
              <a:rPr lang="en-GB" smtClean="0">
                <a:ea typeface="ＭＳ Ｐゴシック"/>
                <a:cs typeface="ＭＳ Ｐゴシック"/>
              </a:rPr>
              <a:t>Do you believe that ICANN should have more contractual control over aspects of the DNS or do current mechanisms server the DNS well?</a:t>
            </a:r>
            <a:endParaRPr lang="en-US" smtClean="0">
              <a:ea typeface="ＭＳ Ｐゴシック"/>
              <a:cs typeface="ＭＳ Ｐゴシック"/>
            </a:endParaRPr>
          </a:p>
          <a:p>
            <a:endParaRPr lang="en-US" smtClean="0">
              <a:ea typeface="ＭＳ Ｐゴシック"/>
              <a:cs typeface="ＭＳ Ｐゴシック"/>
            </a:endParaRPr>
          </a:p>
          <a:p>
            <a:endParaRPr lang="en-US" smtClean="0">
              <a:ea typeface="ＭＳ Ｐゴシック"/>
              <a:cs typeface="ＭＳ Ｐゴシック"/>
            </a:endParaRPr>
          </a:p>
          <a:p>
            <a:endParaRPr lang="en-US" smtClean="0">
              <a:ea typeface="ＭＳ Ｐゴシック"/>
              <a:cs typeface="ＭＳ Ｐゴシック"/>
            </a:endParaRPr>
          </a:p>
          <a:p>
            <a:endParaRPr lang="en-US" smtClean="0">
              <a:ea typeface="ＭＳ Ｐゴシック"/>
              <a:cs typeface="ＭＳ Ｐゴシック"/>
            </a:endParaRPr>
          </a:p>
          <a:p>
            <a:r>
              <a:rPr lang="en-US" smtClean="0">
                <a:ea typeface="ＭＳ Ｐゴシック"/>
                <a:cs typeface="ＭＳ Ｐゴシック"/>
              </a:rPr>
              <a:t> </a:t>
            </a:r>
          </a:p>
        </p:txBody>
      </p:sp>
      <p:sp>
        <p:nvSpPr>
          <p:cNvPr id="36868" name="TextBox 2"/>
          <p:cNvSpPr txBox="1">
            <a:spLocks noChangeArrowheads="1"/>
          </p:cNvSpPr>
          <p:nvPr/>
        </p:nvSpPr>
        <p:spPr bwMode="auto">
          <a:xfrm>
            <a:off x="3105150" y="2098675"/>
            <a:ext cx="184150" cy="461963"/>
          </a:xfrm>
          <a:prstGeom prst="rect">
            <a:avLst/>
          </a:prstGeom>
          <a:noFill/>
          <a:ln w="9525">
            <a:noFill/>
            <a:miter lim="800000"/>
            <a:headEnd/>
            <a:tailEnd/>
          </a:ln>
        </p:spPr>
        <p:txBody>
          <a:bodyPr wrap="none">
            <a:spAutoFit/>
          </a:bodyPr>
          <a:lstStyle/>
          <a:p>
            <a:endParaRPr lang="es-E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ctrTitle"/>
          </p:nvPr>
        </p:nvSpPr>
        <p:spPr bwMode="auto">
          <a:xfrm>
            <a:off x="685800" y="2800350"/>
            <a:ext cx="7772400" cy="1009650"/>
          </a:xfrm>
          <a:noFill/>
          <a:ln>
            <a:miter lim="800000"/>
            <a:headEnd/>
            <a:tailEnd/>
          </a:ln>
        </p:spPr>
        <p:txBody>
          <a:bodyPr vert="horz" wrap="square" lIns="91440" tIns="45720" rIns="91440" bIns="45720" numCol="1" anchor="t" anchorCtr="0" compatLnSpc="1">
            <a:prstTxWarp prst="textNoShape">
              <a:avLst/>
            </a:prstTxWarp>
          </a:bodyPr>
          <a:lstStyle/>
          <a:p>
            <a:r>
              <a:rPr lang="en-US" smtClean="0">
                <a:latin typeface="Trebuchet MS" pitchFamily="34" charset="0"/>
                <a:ea typeface="ＭＳ Ｐゴシック"/>
                <a:cs typeface="ＭＳ Ｐゴシック"/>
              </a:rPr>
              <a:t>Thank You</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idx="4294967295"/>
          </p:nvPr>
        </p:nvSpPr>
        <p:spPr bwMode="auto">
          <a:xfrm>
            <a:off x="457200" y="274638"/>
            <a:ext cx="8229600" cy="1143000"/>
          </a:xfrm>
          <a:prstGeom prst="rect">
            <a:avLst/>
          </a:prstGeom>
          <a:noFill/>
          <a:ln>
            <a:miter lim="800000"/>
            <a:headEnd/>
            <a:tailEnd/>
          </a:ln>
        </p:spPr>
        <p:txBody>
          <a:bodyPr/>
          <a:lstStyle/>
          <a:p>
            <a:r>
              <a:rPr lang="es-MX" smtClean="0">
                <a:ea typeface="ＭＳ Ｐゴシック"/>
                <a:cs typeface="ＭＳ Ｐゴシック"/>
              </a:rPr>
              <a:t>SSR-RT Status June 2011</a:t>
            </a:r>
            <a:endParaRPr lang="es-ES" smtClean="0">
              <a:ea typeface="ＭＳ Ｐゴシック"/>
              <a:cs typeface="ＭＳ Ｐゴシック"/>
            </a:endParaRPr>
          </a:p>
        </p:txBody>
      </p:sp>
      <p:sp>
        <p:nvSpPr>
          <p:cNvPr id="65539" name="Rectangle 3"/>
          <p:cNvSpPr>
            <a:spLocks noGrp="1" noChangeArrowheads="1"/>
          </p:cNvSpPr>
          <p:nvPr>
            <p:ph type="body" idx="4294967295"/>
          </p:nvPr>
        </p:nvSpPr>
        <p:spPr bwMode="auto">
          <a:xfrm>
            <a:off x="457200" y="1066800"/>
            <a:ext cx="8229600" cy="4525963"/>
          </a:xfrm>
          <a:prstGeom prst="rect">
            <a:avLst/>
          </a:prstGeom>
          <a:noFill/>
          <a:ln>
            <a:miter lim="800000"/>
            <a:headEnd/>
            <a:tailEnd/>
          </a:ln>
        </p:spPr>
        <p:txBody>
          <a:bodyPr/>
          <a:lstStyle/>
          <a:p>
            <a:pPr>
              <a:lnSpc>
                <a:spcPct val="90000"/>
              </a:lnSpc>
            </a:pPr>
            <a:r>
              <a:rPr lang="es-MX" sz="2800" dirty="0" smtClean="0">
                <a:ea typeface="ＭＳ Ｐゴシック"/>
                <a:cs typeface="ＭＳ Ｐゴシック"/>
              </a:rPr>
              <a:t>Team formed December 2010</a:t>
            </a:r>
          </a:p>
          <a:p>
            <a:pPr>
              <a:lnSpc>
                <a:spcPct val="90000"/>
              </a:lnSpc>
            </a:pPr>
            <a:r>
              <a:rPr lang="es-MX" sz="2800" dirty="0" smtClean="0">
                <a:ea typeface="ＭＳ Ｐゴシック"/>
                <a:cs typeface="ＭＳ Ｐゴシック"/>
              </a:rPr>
              <a:t>Meetings Dec. 2010 (CTG), March 2011 (SFO)</a:t>
            </a:r>
          </a:p>
          <a:p>
            <a:pPr>
              <a:lnSpc>
                <a:spcPct val="90000"/>
              </a:lnSpc>
            </a:pPr>
            <a:r>
              <a:rPr lang="es-MX" sz="2800" dirty="0" smtClean="0">
                <a:ea typeface="ＭＳ Ｐゴシック"/>
                <a:cs typeface="ＭＳ Ｐゴシック"/>
              </a:rPr>
              <a:t>Some attrition</a:t>
            </a:r>
          </a:p>
          <a:p>
            <a:pPr>
              <a:lnSpc>
                <a:spcPct val="90000"/>
              </a:lnSpc>
            </a:pPr>
            <a:r>
              <a:rPr lang="es-MX" sz="2800" dirty="0" smtClean="0">
                <a:ea typeface="ＭＳ Ｐゴシック"/>
                <a:cs typeface="ＭＳ Ｐゴシック"/>
              </a:rPr>
              <a:t>Subteams: Governance, Implementation, Contingency</a:t>
            </a:r>
          </a:p>
          <a:p>
            <a:pPr>
              <a:lnSpc>
                <a:spcPct val="90000"/>
              </a:lnSpc>
            </a:pPr>
            <a:r>
              <a:rPr lang="es-MX" sz="2800" dirty="0" smtClean="0">
                <a:ea typeface="ＭＳ Ｐゴシック"/>
                <a:cs typeface="ＭＳ Ｐゴシック"/>
              </a:rPr>
              <a:t>Document basis; triage</a:t>
            </a:r>
          </a:p>
          <a:p>
            <a:pPr>
              <a:lnSpc>
                <a:spcPct val="90000"/>
              </a:lnSpc>
            </a:pPr>
            <a:r>
              <a:rPr lang="es-MX" sz="2800" dirty="0" smtClean="0">
                <a:ea typeface="ＭＳ Ｐゴシック"/>
                <a:cs typeface="ＭＳ Ｐゴシック"/>
              </a:rPr>
              <a:t>Interviews – forthcoming</a:t>
            </a:r>
          </a:p>
          <a:p>
            <a:pPr>
              <a:lnSpc>
                <a:spcPct val="90000"/>
              </a:lnSpc>
            </a:pPr>
            <a:r>
              <a:rPr lang="es-MX" sz="2800" dirty="0" smtClean="0">
                <a:ea typeface="ＭＳ Ｐゴシック"/>
                <a:cs typeface="ＭＳ Ｐゴシック"/>
              </a:rPr>
              <a:t>Scope</a:t>
            </a:r>
          </a:p>
          <a:p>
            <a:pPr>
              <a:lnSpc>
                <a:spcPct val="90000"/>
              </a:lnSpc>
            </a:pPr>
            <a:r>
              <a:rPr lang="es-MX" sz="2800" dirty="0" smtClean="0">
                <a:ea typeface="ＭＳ Ｐゴシック"/>
                <a:cs typeface="ＭＳ Ｐゴシック"/>
              </a:rPr>
              <a:t>Methods</a:t>
            </a:r>
            <a:endParaRPr lang="es-ES" sz="2800" dirty="0" smtClean="0">
              <a:ea typeface="ＭＳ Ｐゴシック"/>
              <a:cs typeface="ＭＳ Ｐゴシック"/>
            </a:endParaRPr>
          </a:p>
          <a:p>
            <a:pPr>
              <a:lnSpc>
                <a:spcPct val="90000"/>
              </a:lnSpc>
            </a:pPr>
            <a:endParaRPr lang="es-ES" sz="2800" dirty="0" smtClean="0">
              <a:ea typeface="ＭＳ Ｐゴシック"/>
              <a:cs typeface="ＭＳ Ｐゴシック"/>
            </a:endParaRPr>
          </a:p>
        </p:txBody>
      </p:sp>
    </p:spTree>
  </p:cSld>
  <p:clrMapOvr>
    <a:masterClrMapping/>
  </p:clrMapOvr>
  <p:transition xmlns:p14="http://schemas.microsoft.com/office/powerpoint/2010/mai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bwMode="auto">
          <a:xfrm>
            <a:off x="457200" y="274638"/>
            <a:ext cx="8229600" cy="1143000"/>
          </a:xfrm>
          <a:prstGeom prst="rect">
            <a:avLst/>
          </a:prstGeom>
          <a:noFill/>
          <a:ln>
            <a:miter lim="800000"/>
            <a:headEnd/>
            <a:tailEnd/>
          </a:ln>
        </p:spPr>
        <p:txBody>
          <a:bodyPr/>
          <a:lstStyle/>
          <a:p>
            <a:r>
              <a:rPr lang="en-US" sz="3200" b="1" dirty="0" smtClean="0">
                <a:ea typeface="ＭＳ Ｐゴシック"/>
                <a:cs typeface="ＭＳ Ｐゴシック"/>
              </a:rPr>
              <a:t>SSR Review Team Terms of Reference</a:t>
            </a:r>
            <a:br>
              <a:rPr lang="en-US" sz="3200" b="1" dirty="0" smtClean="0">
                <a:ea typeface="ＭＳ Ｐゴシック"/>
                <a:cs typeface="ＭＳ Ｐゴシック"/>
              </a:rPr>
            </a:br>
            <a:r>
              <a:rPr lang="en-US" sz="3200" b="1" dirty="0" smtClean="0">
                <a:ea typeface="ＭＳ Ｐゴシック"/>
                <a:cs typeface="ＭＳ Ｐゴシック"/>
              </a:rPr>
              <a:t>June 20, 2011</a:t>
            </a:r>
            <a:endParaRPr lang="es-ES" sz="3200" b="1" dirty="0" smtClean="0">
              <a:ea typeface="ＭＳ Ｐゴシック"/>
              <a:cs typeface="ＭＳ Ｐゴシック"/>
            </a:endParaRPr>
          </a:p>
        </p:txBody>
      </p:sp>
      <p:sp>
        <p:nvSpPr>
          <p:cNvPr id="49155" name="Rectangle 3"/>
          <p:cNvSpPr>
            <a:spLocks noGrp="1" noChangeArrowheads="1"/>
          </p:cNvSpPr>
          <p:nvPr>
            <p:ph type="body" idx="4294967295"/>
          </p:nvPr>
        </p:nvSpPr>
        <p:spPr bwMode="auto">
          <a:xfrm>
            <a:off x="457200" y="1282169"/>
            <a:ext cx="8229600" cy="4525963"/>
          </a:xfrm>
          <a:prstGeom prst="rect">
            <a:avLst/>
          </a:prstGeom>
          <a:noFill/>
          <a:ln>
            <a:miter lim="800000"/>
            <a:headEnd/>
            <a:tailEnd/>
          </a:ln>
        </p:spPr>
        <p:txBody>
          <a:bodyPr/>
          <a:lstStyle/>
          <a:p>
            <a:pPr>
              <a:lnSpc>
                <a:spcPct val="80000"/>
              </a:lnSpc>
            </a:pPr>
            <a:r>
              <a:rPr lang="en-US" sz="2000" b="1" dirty="0" smtClean="0">
                <a:ea typeface="ＭＳ Ｐゴシック"/>
                <a:cs typeface="ＭＳ Ｐゴシック"/>
              </a:rPr>
              <a:t>Scope of ICANN’s SSR Responsibilities.</a:t>
            </a:r>
            <a:r>
              <a:rPr lang="en-US" sz="2000" dirty="0" smtClean="0">
                <a:ea typeface="ＭＳ Ｐゴシック"/>
                <a:cs typeface="ＭＳ Ｐゴシック"/>
              </a:rPr>
              <a:t>  The review will analyze the scope of ICANN’s responsibilities in enhancing the security, stability and resiliency of the DNS, consistent with its limited technical responsibilities.  The review also will consider the various layers of ICANN’s responsibilities (i.e., control, influence and engagement) and assess various documentation and community perspectives on these issues.</a:t>
            </a:r>
            <a:endParaRPr lang="en-US" sz="2000" b="1" dirty="0" smtClean="0">
              <a:ea typeface="ＭＳ Ｐゴシック"/>
              <a:cs typeface="ＭＳ Ｐゴシック"/>
            </a:endParaRPr>
          </a:p>
          <a:p>
            <a:pPr lvl="1">
              <a:lnSpc>
                <a:spcPct val="80000"/>
              </a:lnSpc>
            </a:pPr>
            <a:r>
              <a:rPr lang="en-US" sz="1800" b="1" dirty="0" smtClean="0">
                <a:ea typeface="ＭＳ Ｐゴシック"/>
              </a:rPr>
              <a:t>Key Issues </a:t>
            </a:r>
            <a:endParaRPr lang="en-US" sz="1800" dirty="0" smtClean="0">
              <a:ea typeface="ＭＳ Ｐゴシック"/>
            </a:endParaRPr>
          </a:p>
          <a:p>
            <a:pPr lvl="1">
              <a:lnSpc>
                <a:spcPct val="80000"/>
              </a:lnSpc>
            </a:pPr>
            <a:r>
              <a:rPr lang="en-US" sz="1800" dirty="0" smtClean="0">
                <a:ea typeface="ＭＳ Ｐゴシック"/>
              </a:rPr>
              <a:t>Scope of ICANN’s SSR responsibilities as articulated in the AOC, mission statement and core values from the bylaws as a starting point.  </a:t>
            </a:r>
          </a:p>
          <a:p>
            <a:pPr lvl="1">
              <a:lnSpc>
                <a:spcPct val="80000"/>
              </a:lnSpc>
            </a:pPr>
            <a:r>
              <a:rPr lang="en-US" sz="1800" dirty="0" smtClean="0">
                <a:ea typeface="ＭＳ Ｐゴシック"/>
              </a:rPr>
              <a:t>ICANN’s description of its various layers of responsibilities in the SSR plan.  The FY12 SSR Plan has been re-organized to clarify its responsibilities.</a:t>
            </a:r>
          </a:p>
          <a:p>
            <a:pPr lvl="1">
              <a:lnSpc>
                <a:spcPct val="80000"/>
              </a:lnSpc>
            </a:pPr>
            <a:r>
              <a:rPr lang="en-US" sz="1800" dirty="0" smtClean="0">
                <a:ea typeface="ＭＳ Ｐゴシック"/>
              </a:rPr>
              <a:t>ICANN’s IANA and other operational DNS functions.</a:t>
            </a:r>
          </a:p>
          <a:p>
            <a:pPr lvl="1">
              <a:lnSpc>
                <a:spcPct val="80000"/>
              </a:lnSpc>
            </a:pPr>
            <a:r>
              <a:rPr lang="en-US" sz="1800" dirty="0" smtClean="0">
                <a:ea typeface="ＭＳ Ｐゴシック"/>
              </a:rPr>
              <a:t>ICANN’s arrangements with third parties (e.g., root zone server operators, registries) and treatment of SSR issues.</a:t>
            </a:r>
          </a:p>
          <a:p>
            <a:pPr lvl="1">
              <a:lnSpc>
                <a:spcPct val="80000"/>
              </a:lnSpc>
            </a:pPr>
            <a:r>
              <a:rPr lang="en-US" sz="1800" dirty="0" smtClean="0">
                <a:ea typeface="ＭＳ Ｐゴシック"/>
              </a:rPr>
              <a:t>Perspectives of community stakeholder groups about what should be within the scope of ICANN’s responsibilities and what should not be included.  </a:t>
            </a:r>
            <a:endParaRPr lang="en-US" sz="1800" b="1" dirty="0" smtClean="0">
              <a:ea typeface="ＭＳ Ｐゴシック"/>
            </a:endParaRPr>
          </a:p>
          <a:p>
            <a:pPr lvl="1">
              <a:lnSpc>
                <a:spcPct val="80000"/>
              </a:lnSpc>
            </a:pPr>
            <a:r>
              <a:rPr lang="en-US" sz="1800" b="1" dirty="0" smtClean="0">
                <a:ea typeface="ＭＳ Ｐゴシック"/>
              </a:rPr>
              <a:t>Priorities and Next Steps</a:t>
            </a:r>
            <a:endParaRPr lang="es-ES" sz="1800" b="1" dirty="0" smtClean="0">
              <a:ea typeface="ＭＳ Ｐゴシック"/>
            </a:endParaRPr>
          </a:p>
        </p:txBody>
      </p:sp>
    </p:spTree>
  </p:cSld>
  <p:clrMapOvr>
    <a:masterClrMapping/>
  </p:clrMapOvr>
  <p:transition xmlns:p14="http://schemas.microsoft.com/office/powerpoint/2010/mai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bwMode="auto">
          <a:xfrm>
            <a:off x="457200" y="274638"/>
            <a:ext cx="8229600" cy="1143000"/>
          </a:xfrm>
          <a:prstGeom prst="rect">
            <a:avLst/>
          </a:prstGeom>
          <a:noFill/>
          <a:ln>
            <a:miter lim="800000"/>
            <a:headEnd/>
            <a:tailEnd/>
          </a:ln>
        </p:spPr>
        <p:txBody>
          <a:bodyPr/>
          <a:lstStyle/>
          <a:p>
            <a:r>
              <a:rPr lang="en-US" sz="3200" b="1" dirty="0">
                <a:ea typeface="ＭＳ Ｐゴシック"/>
                <a:cs typeface="ＭＳ Ｐゴシック"/>
              </a:rPr>
              <a:t>SSR Review Team Terms of Reference</a:t>
            </a:r>
            <a:br>
              <a:rPr lang="en-US" sz="3200" b="1" dirty="0">
                <a:ea typeface="ＭＳ Ｐゴシック"/>
                <a:cs typeface="ＭＳ Ｐゴシック"/>
              </a:rPr>
            </a:br>
            <a:r>
              <a:rPr lang="en-US" sz="3200" b="1" dirty="0">
                <a:ea typeface="ＭＳ Ｐゴシック"/>
                <a:cs typeface="ＭＳ Ｐゴシック"/>
              </a:rPr>
              <a:t>June 20, 2011</a:t>
            </a:r>
            <a:endParaRPr lang="es-ES" sz="3200" dirty="0" smtClean="0">
              <a:ea typeface="ＭＳ Ｐゴシック"/>
              <a:cs typeface="ＭＳ Ｐゴシック"/>
            </a:endParaRPr>
          </a:p>
        </p:txBody>
      </p:sp>
      <p:sp>
        <p:nvSpPr>
          <p:cNvPr id="51203" name="Rectangle 3"/>
          <p:cNvSpPr>
            <a:spLocks noGrp="1" noChangeArrowheads="1"/>
          </p:cNvSpPr>
          <p:nvPr>
            <p:ph type="body" idx="4294967295"/>
          </p:nvPr>
        </p:nvSpPr>
        <p:spPr bwMode="auto">
          <a:xfrm>
            <a:off x="468390" y="1417638"/>
            <a:ext cx="8229600" cy="4525963"/>
          </a:xfrm>
          <a:prstGeom prst="rect">
            <a:avLst/>
          </a:prstGeom>
          <a:noFill/>
          <a:ln>
            <a:miter lim="800000"/>
            <a:headEnd/>
            <a:tailEnd/>
          </a:ln>
        </p:spPr>
        <p:txBody>
          <a:bodyPr/>
          <a:lstStyle/>
          <a:p>
            <a:pPr>
              <a:lnSpc>
                <a:spcPct val="80000"/>
              </a:lnSpc>
            </a:pPr>
            <a:r>
              <a:rPr lang="en-US" sz="1800" b="1" dirty="0" smtClean="0">
                <a:ea typeface="ＭＳ Ｐゴシック"/>
                <a:cs typeface="ＭＳ Ｐゴシック"/>
              </a:rPr>
              <a:t>Effectiveness and Implementation of the SSR Plan.</a:t>
            </a:r>
            <a:r>
              <a:rPr lang="en-US" sz="1800" dirty="0" smtClean="0">
                <a:ea typeface="ＭＳ Ｐゴシック"/>
                <a:cs typeface="ＭＳ Ｐゴシック"/>
              </a:rPr>
              <a:t>  The review will consider the extent to which ICANN’s existing SSR Plan has established effective strategies to enhance the security, stability and resiliency of the DNS.  It also will analyze ICANN’s processes for addressing SSR issues in its budget, organization, strategic plans and policy development process.  </a:t>
            </a:r>
            <a:endParaRPr lang="en-US" sz="1800" b="1" dirty="0" smtClean="0">
              <a:ea typeface="ＭＳ Ｐゴシック"/>
              <a:cs typeface="ＭＳ Ｐゴシック"/>
            </a:endParaRPr>
          </a:p>
          <a:p>
            <a:pPr>
              <a:lnSpc>
                <a:spcPct val="80000"/>
              </a:lnSpc>
            </a:pPr>
            <a:r>
              <a:rPr lang="en-US" sz="1800" b="1" dirty="0" smtClean="0">
                <a:ea typeface="ＭＳ Ｐゴシック"/>
                <a:cs typeface="ＭＳ Ｐゴシック"/>
              </a:rPr>
              <a:t>Key Issues</a:t>
            </a:r>
            <a:endParaRPr lang="en-US" sz="1800" dirty="0" smtClean="0">
              <a:ea typeface="ＭＳ Ｐゴシック"/>
              <a:cs typeface="ＭＳ Ｐゴシック"/>
            </a:endParaRPr>
          </a:p>
          <a:p>
            <a:pPr>
              <a:lnSpc>
                <a:spcPct val="80000"/>
              </a:lnSpc>
            </a:pPr>
            <a:r>
              <a:rPr lang="en-US" sz="1800" dirty="0" smtClean="0">
                <a:ea typeface="ＭＳ Ｐゴシック"/>
                <a:cs typeface="ＭＳ Ｐゴシック"/>
              </a:rPr>
              <a:t>SSR Plan based on our review of ICANN’s scope of responsibilities and the risk landscape.</a:t>
            </a:r>
          </a:p>
          <a:p>
            <a:pPr>
              <a:lnSpc>
                <a:spcPct val="80000"/>
              </a:lnSpc>
            </a:pPr>
            <a:r>
              <a:rPr lang="en-US" sz="1800" dirty="0" smtClean="0">
                <a:ea typeface="ＭＳ Ｐゴシック"/>
                <a:cs typeface="ＭＳ Ｐゴシック"/>
              </a:rPr>
              <a:t>ICANN process for implementing the SSR plan and tracking status of the individual projects.</a:t>
            </a:r>
          </a:p>
          <a:p>
            <a:pPr>
              <a:lnSpc>
                <a:spcPct val="80000"/>
              </a:lnSpc>
            </a:pPr>
            <a:r>
              <a:rPr lang="en-US" sz="1800" dirty="0" smtClean="0">
                <a:ea typeface="ＭＳ Ｐゴシック"/>
                <a:cs typeface="ＭＳ Ｐゴシック"/>
              </a:rPr>
              <a:t>Implementation of SSR issues in ICANN’s budget and strategic planning process.</a:t>
            </a:r>
          </a:p>
          <a:p>
            <a:pPr>
              <a:lnSpc>
                <a:spcPct val="80000"/>
              </a:lnSpc>
            </a:pPr>
            <a:r>
              <a:rPr lang="en-US" sz="1800" dirty="0" smtClean="0">
                <a:ea typeface="ＭＳ Ｐゴシック"/>
                <a:cs typeface="ＭＳ Ｐゴシック"/>
              </a:rPr>
              <a:t>ICANN’s organizational structure and responsibilities for SSR issues, including SSAC and security staff functions. </a:t>
            </a:r>
          </a:p>
          <a:p>
            <a:pPr>
              <a:lnSpc>
                <a:spcPct val="80000"/>
              </a:lnSpc>
            </a:pPr>
            <a:r>
              <a:rPr lang="en-US" sz="1800" dirty="0" smtClean="0">
                <a:ea typeface="ＭＳ Ｐゴシック"/>
                <a:cs typeface="ＭＳ Ｐゴシック"/>
              </a:rPr>
              <a:t>Process for addressing SSR issues and obtaining community input in policy development process, including the new DSSA WG.</a:t>
            </a:r>
            <a:endParaRPr lang="en-US" sz="1800" b="1" dirty="0" smtClean="0">
              <a:ea typeface="ＭＳ Ｐゴシック"/>
              <a:cs typeface="ＭＳ Ｐゴシック"/>
            </a:endParaRPr>
          </a:p>
          <a:p>
            <a:pPr>
              <a:lnSpc>
                <a:spcPct val="80000"/>
              </a:lnSpc>
            </a:pPr>
            <a:r>
              <a:rPr lang="en-US" sz="1800" b="1" dirty="0" smtClean="0">
                <a:ea typeface="ＭＳ Ｐゴシック"/>
                <a:cs typeface="ＭＳ Ｐゴシック"/>
              </a:rPr>
              <a:t>	Priorities and Next Steps</a:t>
            </a:r>
            <a:endParaRPr lang="es-ES" sz="1800" b="1" dirty="0" smtClean="0">
              <a:ea typeface="ＭＳ Ｐゴシック"/>
              <a:cs typeface="ＭＳ Ｐゴシック"/>
            </a:endParaRPr>
          </a:p>
        </p:txBody>
      </p:sp>
    </p:spTree>
  </p:cSld>
  <p:clrMapOvr>
    <a:masterClrMapping/>
  </p:clrMapOvr>
  <p:transition xmlns:p14="http://schemas.microsoft.com/office/powerpoint/2010/mai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bwMode="auto">
          <a:xfrm>
            <a:off x="457200" y="274638"/>
            <a:ext cx="8229600" cy="1143000"/>
          </a:xfrm>
          <a:prstGeom prst="rect">
            <a:avLst/>
          </a:prstGeom>
          <a:noFill/>
          <a:ln>
            <a:miter lim="800000"/>
            <a:headEnd/>
            <a:tailEnd/>
          </a:ln>
        </p:spPr>
        <p:txBody>
          <a:bodyPr/>
          <a:lstStyle/>
          <a:p>
            <a:r>
              <a:rPr lang="en-US" sz="3200" b="1" dirty="0">
                <a:ea typeface="ＭＳ Ｐゴシック"/>
                <a:cs typeface="ＭＳ Ｐゴシック"/>
              </a:rPr>
              <a:t>SSR Review Team Terms of Reference</a:t>
            </a:r>
            <a:br>
              <a:rPr lang="en-US" sz="3200" b="1" dirty="0">
                <a:ea typeface="ＭＳ Ｐゴシック"/>
                <a:cs typeface="ＭＳ Ｐゴシック"/>
              </a:rPr>
            </a:br>
            <a:r>
              <a:rPr lang="en-US" sz="3200" b="1" dirty="0">
                <a:ea typeface="ＭＳ Ｐゴシック"/>
                <a:cs typeface="ＭＳ Ｐゴシック"/>
              </a:rPr>
              <a:t>June 20, 2011</a:t>
            </a:r>
            <a:endParaRPr lang="es-ES" sz="3200" dirty="0" smtClean="0">
              <a:ea typeface="ＭＳ Ｐゴシック"/>
              <a:cs typeface="ＭＳ Ｐゴシック"/>
            </a:endParaRPr>
          </a:p>
        </p:txBody>
      </p:sp>
      <p:sp>
        <p:nvSpPr>
          <p:cNvPr id="53251" name="Rectangle 3"/>
          <p:cNvSpPr>
            <a:spLocks noGrp="1" noChangeArrowheads="1"/>
          </p:cNvSpPr>
          <p:nvPr>
            <p:ph type="body" idx="4294967295"/>
          </p:nvPr>
        </p:nvSpPr>
        <p:spPr bwMode="auto">
          <a:xfrm>
            <a:off x="457200" y="1600200"/>
            <a:ext cx="8229600" cy="4525963"/>
          </a:xfrm>
          <a:prstGeom prst="rect">
            <a:avLst/>
          </a:prstGeom>
          <a:noFill/>
          <a:ln>
            <a:miter lim="800000"/>
            <a:headEnd/>
            <a:tailEnd/>
          </a:ln>
        </p:spPr>
        <p:txBody>
          <a:bodyPr/>
          <a:lstStyle/>
          <a:p>
            <a:pPr>
              <a:lnSpc>
                <a:spcPct val="80000"/>
              </a:lnSpc>
            </a:pPr>
            <a:r>
              <a:rPr lang="en-US" sz="2000" b="1" dirty="0" smtClean="0">
                <a:ea typeface="ＭＳ Ｐゴシック"/>
                <a:cs typeface="ＭＳ Ｐゴシック"/>
              </a:rPr>
              <a:t>Risk Landscape and Contingency Planning.</a:t>
            </a:r>
            <a:r>
              <a:rPr lang="en-US" sz="2000" dirty="0" smtClean="0">
                <a:ea typeface="ＭＳ Ｐゴシック"/>
                <a:cs typeface="ＭＳ Ｐゴシック"/>
              </a:rPr>
              <a:t>  The review will consider existing and emerging risks from a number of perspectives, including the physical network, human security risks and use of the DNS.  It also will examine how ICANN is conducting risk management and contingency planning to account for these existing and emerging risks.  </a:t>
            </a:r>
            <a:endParaRPr lang="en-US" sz="2000" b="1" dirty="0" smtClean="0">
              <a:ea typeface="ＭＳ Ｐゴシック"/>
              <a:cs typeface="ＭＳ Ｐゴシック"/>
            </a:endParaRPr>
          </a:p>
          <a:p>
            <a:pPr>
              <a:lnSpc>
                <a:spcPct val="80000"/>
              </a:lnSpc>
            </a:pPr>
            <a:r>
              <a:rPr lang="en-US" sz="2000" b="1" dirty="0" smtClean="0">
                <a:ea typeface="ＭＳ Ｐゴシック"/>
                <a:cs typeface="ＭＳ Ｐゴシック"/>
              </a:rPr>
              <a:t>Key Issues</a:t>
            </a:r>
            <a:endParaRPr lang="en-US" sz="2000" dirty="0" smtClean="0">
              <a:ea typeface="ＭＳ Ｐゴシック"/>
              <a:cs typeface="ＭＳ Ｐゴシック"/>
            </a:endParaRPr>
          </a:p>
          <a:p>
            <a:pPr>
              <a:lnSpc>
                <a:spcPct val="80000"/>
              </a:lnSpc>
            </a:pPr>
            <a:r>
              <a:rPr lang="en-US" sz="2000" dirty="0" smtClean="0">
                <a:ea typeface="ＭＳ Ｐゴシック"/>
                <a:cs typeface="ＭＳ Ｐゴシック"/>
              </a:rPr>
              <a:t>Existing process in place for ensuring that risks are identified and analyzed.  </a:t>
            </a:r>
          </a:p>
          <a:p>
            <a:pPr>
              <a:lnSpc>
                <a:spcPct val="80000"/>
              </a:lnSpc>
            </a:pPr>
            <a:r>
              <a:rPr lang="en-US" sz="2000" dirty="0" smtClean="0">
                <a:ea typeface="ＭＳ Ｐゴシック"/>
                <a:cs typeface="ＭＳ Ｐゴシック"/>
              </a:rPr>
              <a:t>Risk assessment and contingency planning process within ICANN. </a:t>
            </a:r>
          </a:p>
          <a:p>
            <a:pPr>
              <a:lnSpc>
                <a:spcPct val="80000"/>
              </a:lnSpc>
            </a:pPr>
            <a:r>
              <a:rPr lang="en-US" sz="2000" dirty="0" smtClean="0">
                <a:ea typeface="ＭＳ Ｐゴシック"/>
                <a:cs typeface="ＭＳ Ｐゴシック"/>
              </a:rPr>
              <a:t>ICANN’s own assessments of existing and emerging risks.  </a:t>
            </a:r>
          </a:p>
          <a:p>
            <a:pPr>
              <a:lnSpc>
                <a:spcPct val="80000"/>
              </a:lnSpc>
            </a:pPr>
            <a:r>
              <a:rPr lang="en-US" sz="2000" dirty="0" smtClean="0">
                <a:ea typeface="ＭＳ Ｐゴシック"/>
                <a:cs typeface="ＭＳ Ｐゴシック"/>
              </a:rPr>
              <a:t>Broader risk landscape, including issues that are not within the scope of ICANN’s responsibilities.  </a:t>
            </a:r>
            <a:endParaRPr lang="en-US" sz="2000" b="1" dirty="0" smtClean="0">
              <a:ea typeface="ＭＳ Ｐゴシック"/>
              <a:cs typeface="ＭＳ Ｐゴシック"/>
            </a:endParaRPr>
          </a:p>
          <a:p>
            <a:pPr>
              <a:lnSpc>
                <a:spcPct val="80000"/>
              </a:lnSpc>
            </a:pPr>
            <a:r>
              <a:rPr lang="en-US" sz="2000" b="1" dirty="0" smtClean="0">
                <a:ea typeface="ＭＳ Ｐゴシック"/>
                <a:cs typeface="ＭＳ Ｐゴシック"/>
              </a:rPr>
              <a:t>Priorities and Next Steps</a:t>
            </a:r>
            <a:endParaRPr lang="es-ES" sz="2000" b="1" dirty="0" smtClean="0">
              <a:ea typeface="ＭＳ Ｐゴシック"/>
              <a:cs typeface="ＭＳ Ｐゴシック"/>
            </a:endParaRPr>
          </a:p>
        </p:txBody>
      </p:sp>
    </p:spTree>
  </p:cSld>
  <p:clrMapOvr>
    <a:masterClrMapping/>
  </p:clrMapOvr>
  <p:transition xmlns:p14="http://schemas.microsoft.com/office/powerpoint/2010/mai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91440" tIns="45720" rIns="91440" bIns="45720" numCol="1" anchorCtr="0" compatLnSpc="1">
            <a:prstTxWarp prst="textNoShape">
              <a:avLst/>
            </a:prstTxWarp>
          </a:bodyPr>
          <a:lstStyle/>
          <a:p>
            <a:pPr eaLnBrk="1" hangingPunct="1"/>
            <a:r>
              <a:rPr lang="en-US" sz="4000" b="1" dirty="0" smtClean="0">
                <a:solidFill>
                  <a:srgbClr val="7F7F7F"/>
                </a:solidFill>
                <a:latin typeface="Trebuchet MS" pitchFamily="34" charset="0"/>
                <a:ea typeface="ＭＳ Ｐゴシック"/>
                <a:cs typeface="ＭＳ Ｐゴシック"/>
              </a:rPr>
              <a:t>Questions </a:t>
            </a:r>
            <a:r>
              <a:rPr lang="en-US" sz="4000" b="1" dirty="0" smtClean="0">
                <a:solidFill>
                  <a:srgbClr val="7F7F7F"/>
                </a:solidFill>
                <a:latin typeface="Trebuchet MS" pitchFamily="34" charset="0"/>
                <a:ea typeface="ＭＳ Ｐゴシック"/>
                <a:cs typeface="ＭＳ Ｐゴシック"/>
              </a:rPr>
              <a:t>(Preliminary</a:t>
            </a:r>
            <a:r>
              <a:rPr lang="en-US" sz="4000" b="1" dirty="0" smtClean="0">
                <a:solidFill>
                  <a:srgbClr val="7F7F7F"/>
                </a:solidFill>
                <a:latin typeface="Trebuchet MS" pitchFamily="34" charset="0"/>
                <a:ea typeface="ＭＳ Ｐゴシック"/>
                <a:cs typeface="ＭＳ Ｐゴシック"/>
              </a:rPr>
              <a:t>, </a:t>
            </a:r>
            <a:r>
              <a:rPr lang="en-US" sz="4000" b="1" dirty="0" smtClean="0">
                <a:solidFill>
                  <a:srgbClr val="7F7F7F"/>
                </a:solidFill>
                <a:latin typeface="Trebuchet MS" pitchFamily="34" charset="0"/>
                <a:ea typeface="ＭＳ Ｐゴシック"/>
                <a:cs typeface="ＭＳ Ｐゴシック"/>
              </a:rPr>
              <a:t>Governance </a:t>
            </a:r>
            <a:r>
              <a:rPr lang="en-US" sz="4000" b="1" dirty="0">
                <a:solidFill>
                  <a:srgbClr val="7F7F7F"/>
                </a:solidFill>
                <a:latin typeface="Trebuchet MS" pitchFamily="34" charset="0"/>
                <a:ea typeface="ＭＳ Ｐゴシック"/>
                <a:cs typeface="ＭＳ Ｐゴシック"/>
              </a:rPr>
              <a:t>S</a:t>
            </a:r>
            <a:r>
              <a:rPr lang="en-US" sz="4000" b="1" dirty="0" smtClean="0">
                <a:solidFill>
                  <a:srgbClr val="7F7F7F"/>
                </a:solidFill>
                <a:latin typeface="Trebuchet MS" pitchFamily="34" charset="0"/>
                <a:ea typeface="ＭＳ Ｐゴシック"/>
                <a:cs typeface="ＭＳ Ｐゴシック"/>
              </a:rPr>
              <a:t>ubset</a:t>
            </a:r>
            <a:r>
              <a:rPr lang="en-US" sz="4000" b="1" dirty="0" smtClean="0">
                <a:solidFill>
                  <a:srgbClr val="7F7F7F"/>
                </a:solidFill>
                <a:latin typeface="Trebuchet MS" pitchFamily="34" charset="0"/>
                <a:ea typeface="ＭＳ Ｐゴシック"/>
                <a:cs typeface="ＭＳ Ｐゴシック"/>
              </a:rPr>
              <a:t>)</a:t>
            </a:r>
          </a:p>
        </p:txBody>
      </p:sp>
      <p:sp>
        <p:nvSpPr>
          <p:cNvPr id="29698" name="Slide Number Placeholder 2"/>
          <p:cNvSpPr>
            <a:spLocks noGrp="1"/>
          </p:cNvSpPr>
          <p:nvPr>
            <p:ph type="sldNum" sz="quarter" idx="12"/>
          </p:nvPr>
        </p:nvSpPr>
        <p:spPr bwMode="auto">
          <a:noFill/>
          <a:ln>
            <a:miter lim="800000"/>
            <a:headEnd/>
            <a:tailEnd/>
          </a:ln>
        </p:spPr>
        <p:txBody>
          <a:bodyPr/>
          <a:lstStyle/>
          <a:p>
            <a:fld id="{8F3ED743-5542-4278-A4E6-D793CBA7EAEB}" type="slidenum">
              <a:rPr lang="en-US" smtClean="0">
                <a:latin typeface="Calibri" pitchFamily="34" charset="0"/>
                <a:ea typeface="ＭＳ Ｐゴシック"/>
                <a:cs typeface="ＭＳ Ｐゴシック"/>
              </a:rPr>
              <a:pPr/>
              <a:t>6</a:t>
            </a:fld>
            <a:endParaRPr lang="en-US" smtClean="0">
              <a:latin typeface="Calibri" pitchFamily="34" charset="0"/>
              <a:ea typeface="ＭＳ Ｐゴシック"/>
              <a:cs typeface="ＭＳ Ｐゴシック"/>
            </a:endParaRPr>
          </a:p>
        </p:txBody>
      </p:sp>
      <p:sp>
        <p:nvSpPr>
          <p:cNvPr id="29699" name="Text Placeholder 4"/>
          <p:cNvSpPr>
            <a:spLocks noGrp="1"/>
          </p:cNvSpPr>
          <p:nvPr>
            <p:ph type="body" sz="quarter" idx="11"/>
          </p:nvPr>
        </p:nvSpPr>
        <p:spPr bwMode="auto">
          <a:xfrm>
            <a:off x="304800" y="1600200"/>
            <a:ext cx="8382000" cy="3657600"/>
          </a:xfrm>
          <a:noFill/>
          <a:ln>
            <a:miter lim="800000"/>
            <a:headEnd/>
            <a:tailEnd/>
          </a:ln>
        </p:spPr>
        <p:txBody>
          <a:bodyPr wrap="square" lIns="91440" tIns="45720" rIns="91440" bIns="45720" numCol="1" anchor="t" anchorCtr="0" compatLnSpc="1">
            <a:prstTxWarp prst="textNoShape">
              <a:avLst/>
            </a:prstTxWarp>
          </a:bodyPr>
          <a:lstStyle/>
          <a:p>
            <a:r>
              <a:rPr lang="en-GB" dirty="0" smtClean="0">
                <a:ea typeface="ＭＳ Ｐゴシック"/>
                <a:cs typeface="ＭＳ Ｐゴシック"/>
              </a:rPr>
              <a:t>1. Do you believe that ICANN has a clear remit and scope for Security, Stability and Resilience and if so, what is your understanding of this?</a:t>
            </a:r>
            <a:endParaRPr lang="en-US" dirty="0" smtClean="0">
              <a:ea typeface="ＭＳ Ｐゴシック"/>
              <a:cs typeface="ＭＳ Ｐゴシック"/>
            </a:endParaRPr>
          </a:p>
          <a:p>
            <a:endParaRPr lang="en-GB" dirty="0" smtClean="0">
              <a:ea typeface="ＭＳ Ｐゴシック"/>
              <a:cs typeface="ＭＳ Ｐゴシック"/>
            </a:endParaRPr>
          </a:p>
          <a:p>
            <a:r>
              <a:rPr lang="en-GB" dirty="0" smtClean="0">
                <a:ea typeface="ＭＳ Ｐゴシック"/>
                <a:cs typeface="ＭＳ Ｐゴシック"/>
              </a:rPr>
              <a:t>2. Do you believe that this remit is correct, or should it be widened or reduced?</a:t>
            </a:r>
            <a:endParaRPr lang="en-US" dirty="0" smtClean="0">
              <a:ea typeface="ＭＳ Ｐゴシック"/>
              <a:cs typeface="ＭＳ Ｐゴシック"/>
            </a:endParaRP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ea typeface="+mj-ea"/>
              </a:rPr>
              <a:t>Questions</a:t>
            </a:r>
            <a:endParaRPr lang="en-US" b="1" dirty="0">
              <a:ea typeface="+mj-ea"/>
            </a:endParaRPr>
          </a:p>
        </p:txBody>
      </p:sp>
      <p:sp>
        <p:nvSpPr>
          <p:cNvPr id="30722" name="Slide Number Placeholder 2"/>
          <p:cNvSpPr>
            <a:spLocks noGrp="1"/>
          </p:cNvSpPr>
          <p:nvPr>
            <p:ph type="sldNum" sz="quarter" idx="12"/>
          </p:nvPr>
        </p:nvSpPr>
        <p:spPr bwMode="auto">
          <a:noFill/>
          <a:ln>
            <a:miter lim="800000"/>
            <a:headEnd/>
            <a:tailEnd/>
          </a:ln>
        </p:spPr>
        <p:txBody>
          <a:bodyPr/>
          <a:lstStyle/>
          <a:p>
            <a:fld id="{BA029C87-0194-4C34-99B0-6364DAD65713}" type="slidenum">
              <a:rPr lang="en-US" smtClean="0">
                <a:latin typeface="Calibri" pitchFamily="34" charset="0"/>
                <a:ea typeface="ＭＳ Ｐゴシック"/>
                <a:cs typeface="ＭＳ Ｐゴシック"/>
              </a:rPr>
              <a:pPr/>
              <a:t>7</a:t>
            </a:fld>
            <a:endParaRPr lang="en-US" smtClean="0">
              <a:latin typeface="Calibri" pitchFamily="34" charset="0"/>
              <a:ea typeface="ＭＳ Ｐゴシック"/>
              <a:cs typeface="ＭＳ Ｐゴシック"/>
            </a:endParaRPr>
          </a:p>
        </p:txBody>
      </p:sp>
      <p:sp>
        <p:nvSpPr>
          <p:cNvPr id="30723" name="Text Placeholder 4"/>
          <p:cNvSpPr>
            <a:spLocks noGrp="1"/>
          </p:cNvSpPr>
          <p:nvPr>
            <p:ph type="body" sz="quarter" idx="11"/>
          </p:nvPr>
        </p:nvSpPr>
        <p:spPr bwMode="auto">
          <a:xfrm>
            <a:off x="304800" y="1600200"/>
            <a:ext cx="8382000" cy="3657600"/>
          </a:xfrm>
          <a:noFill/>
          <a:ln>
            <a:miter lim="800000"/>
            <a:headEnd/>
            <a:tailEnd/>
          </a:ln>
        </p:spPr>
        <p:txBody>
          <a:bodyPr wrap="square" lIns="91440" tIns="45720" rIns="91440" bIns="45720" numCol="1" anchor="t" anchorCtr="0" compatLnSpc="1">
            <a:prstTxWarp prst="textNoShape">
              <a:avLst/>
            </a:prstTxWarp>
          </a:bodyPr>
          <a:lstStyle/>
          <a:p>
            <a:r>
              <a:rPr lang="en-GB" smtClean="0">
                <a:ea typeface="ＭＳ Ｐゴシック"/>
                <a:cs typeface="ＭＳ Ｐゴシック"/>
              </a:rPr>
              <a:t>3. Does ICANN clearly state its goals and then track its performance against these?</a:t>
            </a:r>
            <a:endParaRPr lang="en-US" smtClean="0">
              <a:ea typeface="ＭＳ Ｐゴシック"/>
              <a:cs typeface="ＭＳ Ｐゴシック"/>
            </a:endParaRPr>
          </a:p>
          <a:p>
            <a:endParaRPr lang="en-GB" smtClean="0">
              <a:ea typeface="ＭＳ Ｐゴシック"/>
              <a:cs typeface="ＭＳ Ｐゴシック"/>
            </a:endParaRPr>
          </a:p>
          <a:p>
            <a:r>
              <a:rPr lang="en-GB" smtClean="0">
                <a:ea typeface="ＭＳ Ｐゴシック"/>
                <a:cs typeface="ＭＳ Ｐゴシック"/>
              </a:rPr>
              <a:t>4. Is the ICANN budget for SSR clear and do you understand its makeup?</a:t>
            </a:r>
            <a:endParaRPr lang="en-US" smtClean="0">
              <a:ea typeface="ＭＳ Ｐゴシック"/>
              <a:cs typeface="ＭＳ Ｐゴシック"/>
            </a:endParaRPr>
          </a:p>
          <a:p>
            <a:r>
              <a:rPr lang="en-US" smtClean="0">
                <a:ea typeface="ＭＳ Ｐゴシック"/>
                <a:cs typeface="ＭＳ Ｐゴシック"/>
              </a:rPr>
              <a:t> </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ea typeface="+mj-ea"/>
              </a:rPr>
              <a:t>Questions</a:t>
            </a:r>
            <a:endParaRPr lang="en-US" b="1" dirty="0">
              <a:ea typeface="+mj-ea"/>
            </a:endParaRPr>
          </a:p>
        </p:txBody>
      </p:sp>
      <p:sp>
        <p:nvSpPr>
          <p:cNvPr id="31746" name="Slide Number Placeholder 2"/>
          <p:cNvSpPr>
            <a:spLocks noGrp="1"/>
          </p:cNvSpPr>
          <p:nvPr>
            <p:ph type="sldNum" sz="quarter" idx="12"/>
          </p:nvPr>
        </p:nvSpPr>
        <p:spPr bwMode="auto">
          <a:noFill/>
          <a:ln>
            <a:miter lim="800000"/>
            <a:headEnd/>
            <a:tailEnd/>
          </a:ln>
        </p:spPr>
        <p:txBody>
          <a:bodyPr/>
          <a:lstStyle/>
          <a:p>
            <a:fld id="{DF747F89-790B-4C4A-B1EE-936FE08E4F0D}" type="slidenum">
              <a:rPr lang="en-US" smtClean="0">
                <a:latin typeface="Calibri" pitchFamily="34" charset="0"/>
                <a:ea typeface="ＭＳ Ｐゴシック"/>
                <a:cs typeface="ＭＳ Ｐゴシック"/>
              </a:rPr>
              <a:pPr/>
              <a:t>8</a:t>
            </a:fld>
            <a:endParaRPr lang="en-US" smtClean="0">
              <a:latin typeface="Calibri" pitchFamily="34" charset="0"/>
              <a:ea typeface="ＭＳ Ｐゴシック"/>
              <a:cs typeface="ＭＳ Ｐゴシック"/>
            </a:endParaRPr>
          </a:p>
        </p:txBody>
      </p:sp>
      <p:sp>
        <p:nvSpPr>
          <p:cNvPr id="31747" name="Text Placeholder 4"/>
          <p:cNvSpPr>
            <a:spLocks noGrp="1"/>
          </p:cNvSpPr>
          <p:nvPr>
            <p:ph type="body" sz="quarter" idx="11"/>
          </p:nvPr>
        </p:nvSpPr>
        <p:spPr bwMode="auto">
          <a:xfrm>
            <a:off x="304800" y="1600200"/>
            <a:ext cx="8382000" cy="3657600"/>
          </a:xfrm>
          <a:noFill/>
          <a:ln>
            <a:miter lim="800000"/>
            <a:headEnd/>
            <a:tailEnd/>
          </a:ln>
        </p:spPr>
        <p:txBody>
          <a:bodyPr wrap="square" lIns="91440" tIns="45720" rIns="91440" bIns="45720" numCol="1" anchor="t" anchorCtr="0" compatLnSpc="1">
            <a:prstTxWarp prst="textNoShape">
              <a:avLst/>
            </a:prstTxWarp>
          </a:bodyPr>
          <a:lstStyle/>
          <a:p>
            <a:r>
              <a:rPr lang="en-GB" smtClean="0">
                <a:ea typeface="ＭＳ Ｐゴシック"/>
                <a:cs typeface="ＭＳ Ｐゴシック"/>
              </a:rPr>
              <a:t>3. Does ICANN clearly state its goals and then track its performance against these?</a:t>
            </a:r>
            <a:endParaRPr lang="en-US" smtClean="0">
              <a:ea typeface="ＭＳ Ｐゴシック"/>
              <a:cs typeface="ＭＳ Ｐゴシック"/>
            </a:endParaRPr>
          </a:p>
          <a:p>
            <a:endParaRPr lang="en-GB" smtClean="0">
              <a:ea typeface="ＭＳ Ｐゴシック"/>
              <a:cs typeface="ＭＳ Ｐゴシック"/>
            </a:endParaRPr>
          </a:p>
          <a:p>
            <a:r>
              <a:rPr lang="en-GB" smtClean="0">
                <a:ea typeface="ＭＳ Ｐゴシック"/>
                <a:cs typeface="ＭＳ Ｐゴシック"/>
              </a:rPr>
              <a:t>4. Is the ICANN budget for SSR clear and do you understand its makeup?</a:t>
            </a:r>
            <a:endParaRPr lang="en-US" smtClean="0">
              <a:ea typeface="ＭＳ Ｐゴシック"/>
              <a:cs typeface="ＭＳ Ｐゴシック"/>
            </a:endParaRPr>
          </a:p>
          <a:p>
            <a:r>
              <a:rPr lang="en-US" smtClean="0">
                <a:ea typeface="ＭＳ Ｐゴシック"/>
                <a:cs typeface="ＭＳ Ｐゴシック"/>
              </a:rPr>
              <a:t> </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ea typeface="+mj-ea"/>
              </a:rPr>
              <a:t>Questions</a:t>
            </a:r>
            <a:endParaRPr lang="en-US" b="1" dirty="0">
              <a:ea typeface="+mj-ea"/>
            </a:endParaRPr>
          </a:p>
        </p:txBody>
      </p:sp>
      <p:sp>
        <p:nvSpPr>
          <p:cNvPr id="32770" name="Slide Number Placeholder 2"/>
          <p:cNvSpPr>
            <a:spLocks noGrp="1"/>
          </p:cNvSpPr>
          <p:nvPr>
            <p:ph type="sldNum" sz="quarter" idx="12"/>
          </p:nvPr>
        </p:nvSpPr>
        <p:spPr bwMode="auto">
          <a:noFill/>
          <a:ln>
            <a:miter lim="800000"/>
            <a:headEnd/>
            <a:tailEnd/>
          </a:ln>
        </p:spPr>
        <p:txBody>
          <a:bodyPr/>
          <a:lstStyle/>
          <a:p>
            <a:fld id="{C34EA07A-E57C-465A-9FD4-794E3EB32800}" type="slidenum">
              <a:rPr lang="en-US" smtClean="0">
                <a:latin typeface="Calibri" pitchFamily="34" charset="0"/>
                <a:ea typeface="ＭＳ Ｐゴシック"/>
                <a:cs typeface="ＭＳ Ｐゴシック"/>
              </a:rPr>
              <a:pPr/>
              <a:t>9</a:t>
            </a:fld>
            <a:endParaRPr lang="en-US" smtClean="0">
              <a:latin typeface="Calibri" pitchFamily="34" charset="0"/>
              <a:ea typeface="ＭＳ Ｐゴシック"/>
              <a:cs typeface="ＭＳ Ｐゴシック"/>
            </a:endParaRPr>
          </a:p>
        </p:txBody>
      </p:sp>
      <p:sp>
        <p:nvSpPr>
          <p:cNvPr id="32771" name="Text Placeholder 4"/>
          <p:cNvSpPr>
            <a:spLocks noGrp="1"/>
          </p:cNvSpPr>
          <p:nvPr>
            <p:ph type="body" sz="quarter" idx="11"/>
          </p:nvPr>
        </p:nvSpPr>
        <p:spPr bwMode="auto">
          <a:xfrm>
            <a:off x="304800" y="1600200"/>
            <a:ext cx="8382000" cy="3657600"/>
          </a:xfrm>
          <a:noFill/>
          <a:ln>
            <a:miter lim="800000"/>
            <a:headEnd/>
            <a:tailEnd/>
          </a:ln>
        </p:spPr>
        <p:txBody>
          <a:bodyPr wrap="square" lIns="91440" tIns="45720" rIns="91440" bIns="45720" numCol="1" anchor="t" anchorCtr="0" compatLnSpc="1">
            <a:prstTxWarp prst="textNoShape">
              <a:avLst/>
            </a:prstTxWarp>
          </a:bodyPr>
          <a:lstStyle/>
          <a:p>
            <a:r>
              <a:rPr lang="en-US" smtClean="0">
                <a:ea typeface="ＭＳ Ｐゴシック"/>
                <a:cs typeface="ＭＳ Ｐゴシック"/>
              </a:rPr>
              <a:t>5. </a:t>
            </a:r>
            <a:r>
              <a:rPr lang="en-GB" smtClean="0">
                <a:ea typeface="ＭＳ Ｐゴシック"/>
                <a:cs typeface="ＭＳ Ｐゴシック"/>
              </a:rPr>
              <a:t>Does ICANN allocate the correct budget and people resources to SSR?</a:t>
            </a:r>
            <a:endParaRPr lang="en-US" smtClean="0">
              <a:ea typeface="ＭＳ Ｐゴシック"/>
              <a:cs typeface="ＭＳ Ｐゴシック"/>
            </a:endParaRPr>
          </a:p>
          <a:p>
            <a:endParaRPr lang="en-GB" smtClean="0">
              <a:ea typeface="ＭＳ Ｐゴシック"/>
              <a:cs typeface="ＭＳ Ｐゴシック"/>
            </a:endParaRPr>
          </a:p>
          <a:p>
            <a:r>
              <a:rPr lang="en-GB" smtClean="0">
                <a:ea typeface="ＭＳ Ｐゴシック"/>
                <a:cs typeface="ＭＳ Ｐゴシック"/>
              </a:rPr>
              <a:t>6. Does ICANN have the correct people and mechanisms to accurately manage risks associated with SSR and to analyze current and future threats to the DNS?</a:t>
            </a:r>
            <a:endParaRPr lang="en-US" smtClean="0">
              <a:ea typeface="ＭＳ Ｐゴシック"/>
              <a:cs typeface="ＭＳ Ｐゴシック"/>
            </a:endParaRPr>
          </a:p>
          <a:p>
            <a:endParaRPr lang="en-US" smtClean="0">
              <a:ea typeface="ＭＳ Ｐゴシック"/>
              <a:cs typeface="ＭＳ Ｐゴシック"/>
            </a:endParaRPr>
          </a:p>
          <a:p>
            <a:r>
              <a:rPr lang="en-US" smtClean="0">
                <a:ea typeface="ＭＳ Ｐゴシック"/>
                <a:cs typeface="ＭＳ Ｐゴシック"/>
              </a:rPr>
              <a:t> </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Singapore_template_fin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Singapore_template_final.pot</Template>
  <TotalTime>99</TotalTime>
  <Words>827</Words>
  <Application>Microsoft Macintosh PowerPoint</Application>
  <PresentationFormat>On-screen Show (4:3)</PresentationFormat>
  <Paragraphs>95</Paragraphs>
  <Slides>14</Slides>
  <Notes>14</Notes>
  <HiddenSlides>0</HiddenSlides>
  <MMClips>0</MMClips>
  <ScaleCrop>false</ScaleCrop>
  <HeadingPairs>
    <vt:vector size="4" baseType="variant">
      <vt:variant>
        <vt:lpstr>Theme</vt:lpstr>
      </vt:variant>
      <vt:variant>
        <vt:i4>5</vt:i4>
      </vt:variant>
      <vt:variant>
        <vt:lpstr>Slide Titles</vt:lpstr>
      </vt:variant>
      <vt:variant>
        <vt:i4>14</vt:i4>
      </vt:variant>
    </vt:vector>
  </HeadingPairs>
  <TitlesOfParts>
    <vt:vector size="19" baseType="lpstr">
      <vt:lpstr>Singapore_template_final</vt:lpstr>
      <vt:lpstr>1_Office Theme</vt:lpstr>
      <vt:lpstr>2_Office Theme</vt:lpstr>
      <vt:lpstr>3_Office Theme</vt:lpstr>
      <vt:lpstr>4_Office Theme</vt:lpstr>
      <vt:lpstr>Security, Stability &amp; Resiliency of the DNS Review Team (SSR)</vt:lpstr>
      <vt:lpstr>SSR-RT Status June 2011</vt:lpstr>
      <vt:lpstr>SSR Review Team Terms of Reference June 20, 2011</vt:lpstr>
      <vt:lpstr>SSR Review Team Terms of Reference June 20, 2011</vt:lpstr>
      <vt:lpstr>SSR Review Team Terms of Reference June 20, 2011</vt:lpstr>
      <vt:lpstr>Questions (Preliminary, Governance Subset)</vt:lpstr>
      <vt:lpstr>Questions</vt:lpstr>
      <vt:lpstr>Questions</vt:lpstr>
      <vt:lpstr>Questions</vt:lpstr>
      <vt:lpstr>Questions</vt:lpstr>
      <vt:lpstr>Questions</vt:lpstr>
      <vt:lpstr>Questions</vt:lpstr>
      <vt:lpstr>Questions</vt:lpstr>
      <vt:lpstr>Thank You</vt:lpstr>
    </vt:vector>
  </TitlesOfParts>
  <Manager/>
  <Company>ICANN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
  <dc:creator>Lynn Lipinski</dc:creator>
  <cp:keywords/>
  <dc:description/>
  <cp:lastModifiedBy>Alice Jansen</cp:lastModifiedBy>
  <cp:revision>10</cp:revision>
  <dcterms:created xsi:type="dcterms:W3CDTF">2011-04-29T21:46:51Z</dcterms:created>
  <dcterms:modified xsi:type="dcterms:W3CDTF">2011-06-21T10:44:00Z</dcterms:modified>
  <cp:category/>
</cp:coreProperties>
</file>